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321" r:id="rId3"/>
    <p:sldId id="285" r:id="rId4"/>
    <p:sldId id="314" r:id="rId5"/>
    <p:sldId id="315" r:id="rId6"/>
    <p:sldId id="311" r:id="rId7"/>
    <p:sldId id="265" r:id="rId8"/>
    <p:sldId id="297" r:id="rId9"/>
    <p:sldId id="319" r:id="rId10"/>
    <p:sldId id="328" r:id="rId11"/>
    <p:sldId id="261" r:id="rId12"/>
    <p:sldId id="292" r:id="rId13"/>
    <p:sldId id="312" r:id="rId14"/>
    <p:sldId id="330" r:id="rId15"/>
    <p:sldId id="262" r:id="rId16"/>
    <p:sldId id="331" r:id="rId17"/>
    <p:sldId id="322" r:id="rId18"/>
    <p:sldId id="266" r:id="rId19"/>
    <p:sldId id="317" r:id="rId20"/>
    <p:sldId id="275" r:id="rId21"/>
    <p:sldId id="279" r:id="rId22"/>
    <p:sldId id="327" r:id="rId23"/>
    <p:sldId id="278" r:id="rId24"/>
    <p:sldId id="316" r:id="rId25"/>
    <p:sldId id="277" r:id="rId26"/>
    <p:sldId id="318" r:id="rId27"/>
    <p:sldId id="276" r:id="rId28"/>
    <p:sldId id="281" r:id="rId29"/>
    <p:sldId id="310" r:id="rId30"/>
    <p:sldId id="293" r:id="rId31"/>
    <p:sldId id="332" r:id="rId32"/>
    <p:sldId id="294" r:id="rId33"/>
    <p:sldId id="326" r:id="rId34"/>
    <p:sldId id="263" r:id="rId35"/>
    <p:sldId id="264" r:id="rId36"/>
    <p:sldId id="274" r:id="rId37"/>
    <p:sldId id="298" r:id="rId38"/>
    <p:sldId id="299" r:id="rId39"/>
    <p:sldId id="324" r:id="rId40"/>
    <p:sldId id="329" r:id="rId41"/>
    <p:sldId id="308" r:id="rId42"/>
    <p:sldId id="313" r:id="rId43"/>
    <p:sldId id="280" r:id="rId44"/>
  </p:sldIdLst>
  <p:sldSz cx="9144000" cy="6858000" type="screen4x3"/>
  <p:notesSz cx="9144000" cy="6858000"/>
  <p:custDataLst>
    <p:tags r:id="rId4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66"/>
    <a:srgbClr val="A50021"/>
    <a:srgbClr val="66CCFF"/>
    <a:srgbClr val="003300"/>
    <a:srgbClr val="FFCC00"/>
    <a:srgbClr val="F8F4A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B514D-C033-442C-9739-0694E1CC681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FE516024-91F1-40D8-BBAE-074EDC693F9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CONTENT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C7C3B2B-1C35-43A9-8F6C-2D30773EBC64}" type="parTrans" cxnId="{D04B3491-822F-421B-AB74-23184E5F66A7}">
      <dgm:prSet/>
      <dgm:spPr/>
    </dgm:pt>
    <dgm:pt modelId="{2B1CBB47-279F-4BDD-9EFA-35231A9ACAB0}" type="sibTrans" cxnId="{D04B3491-822F-421B-AB74-23184E5F66A7}">
      <dgm:prSet/>
      <dgm:spPr/>
    </dgm:pt>
    <dgm:pt modelId="{5A5408E7-AEED-4038-B0BE-30F39514A7F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CONTEXT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8830C1F-EB2E-4662-8728-F2815561002E}" type="parTrans" cxnId="{37E22B1C-067B-4A1D-AF11-7F7C9A1475B5}">
      <dgm:prSet/>
      <dgm:spPr/>
    </dgm:pt>
    <dgm:pt modelId="{721AE76B-AFB1-497D-BCBF-A1486A6B2FD8}" type="sibTrans" cxnId="{37E22B1C-067B-4A1D-AF11-7F7C9A1475B5}">
      <dgm:prSet/>
      <dgm:spPr/>
    </dgm:pt>
    <dgm:pt modelId="{071BD12D-2794-4AE4-BE6B-E1DDA3369E9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CONSTRUCTION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4D62374-DA64-4D3B-A897-02D5B6EAE2AB}" type="parTrans" cxnId="{81E9BC4D-DBC2-4B6D-8750-66FC18AF94CB}">
      <dgm:prSet/>
      <dgm:spPr/>
    </dgm:pt>
    <dgm:pt modelId="{D193F191-1A17-40C5-A9AA-873B07984E80}" type="sibTrans" cxnId="{81E9BC4D-DBC2-4B6D-8750-66FC18AF94CB}">
      <dgm:prSet/>
      <dgm:spPr/>
    </dgm:pt>
    <dgm:pt modelId="{BE79BEA3-E362-4AEF-9E2C-7C3E5229BF9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F0C09A3-674F-48A4-A1E4-6D32D1EC7F51}" type="parTrans" cxnId="{6FBC26E5-359F-4AA9-B8AD-FE892203095E}">
      <dgm:prSet/>
      <dgm:spPr/>
    </dgm:pt>
    <dgm:pt modelId="{BBDB2DD7-96C9-4028-AAA0-45F587773B92}" type="sibTrans" cxnId="{6FBC26E5-359F-4AA9-B8AD-FE892203095E}">
      <dgm:prSet/>
      <dgm:spPr/>
    </dgm:pt>
    <dgm:pt modelId="{2D18548C-7465-46F1-9781-35390DF51052}" type="pres">
      <dgm:prSet presAssocID="{1D2B514D-C033-442C-9739-0694E1CC6815}" presName="compositeShape" presStyleCnt="0">
        <dgm:presLayoutVars>
          <dgm:chMax val="7"/>
          <dgm:dir/>
          <dgm:resizeHandles val="exact"/>
        </dgm:presLayoutVars>
      </dgm:prSet>
      <dgm:spPr/>
    </dgm:pt>
    <dgm:pt modelId="{E5AA9358-8F16-4C77-93D0-F21A2D3FFF16}" type="pres">
      <dgm:prSet presAssocID="{FE516024-91F1-40D8-BBAE-074EDC693F93}" presName="circ1" presStyleLbl="vennNode1" presStyleIdx="0" presStyleCnt="4"/>
      <dgm:spPr/>
    </dgm:pt>
    <dgm:pt modelId="{45D38654-ECC1-453E-8998-48C85EDEFB7C}" type="pres">
      <dgm:prSet presAssocID="{FE516024-91F1-40D8-BBAE-074EDC693F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836C7B-C077-4FED-8C43-82AC78B7DCD4}" type="pres">
      <dgm:prSet presAssocID="{5A5408E7-AEED-4038-B0BE-30F39514A7F3}" presName="circ2" presStyleLbl="vennNode1" presStyleIdx="1" presStyleCnt="4"/>
      <dgm:spPr/>
    </dgm:pt>
    <dgm:pt modelId="{9CCC8910-8E55-4926-9229-1518ABE3B407}" type="pres">
      <dgm:prSet presAssocID="{5A5408E7-AEED-4038-B0BE-30F39514A7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6EB323-DF57-4BA1-BFBC-F69DB300748F}" type="pres">
      <dgm:prSet presAssocID="{071BD12D-2794-4AE4-BE6B-E1DDA3369E95}" presName="circ3" presStyleLbl="vennNode1" presStyleIdx="2" presStyleCnt="4"/>
      <dgm:spPr/>
    </dgm:pt>
    <dgm:pt modelId="{CDC65501-75C3-409F-A48C-D4A798B1BDF0}" type="pres">
      <dgm:prSet presAssocID="{071BD12D-2794-4AE4-BE6B-E1DDA3369E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9F8077-A6BA-44BE-A4B1-D8E76AD78227}" type="pres">
      <dgm:prSet presAssocID="{BE79BEA3-E362-4AEF-9E2C-7C3E5229BF97}" presName="circ4" presStyleLbl="vennNode1" presStyleIdx="3" presStyleCnt="4"/>
      <dgm:spPr/>
    </dgm:pt>
    <dgm:pt modelId="{E83894FB-D43B-4A14-9E1F-79E35D6C84E8}" type="pres">
      <dgm:prSet presAssocID="{BE79BEA3-E362-4AEF-9E2C-7C3E5229BF9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150BD6-1560-45CD-B9B2-EE9B2F7A1DBC}" type="presOf" srcId="{5A5408E7-AEED-4038-B0BE-30F39514A7F3}" destId="{9CCC8910-8E55-4926-9229-1518ABE3B407}" srcOrd="1" destOrd="0" presId="urn:microsoft.com/office/officeart/2005/8/layout/venn1"/>
    <dgm:cxn modelId="{D2BFE3AA-7022-4259-A4D0-61B7C7DF6D95}" type="presOf" srcId="{5A5408E7-AEED-4038-B0BE-30F39514A7F3}" destId="{A3836C7B-C077-4FED-8C43-82AC78B7DCD4}" srcOrd="0" destOrd="0" presId="urn:microsoft.com/office/officeart/2005/8/layout/venn1"/>
    <dgm:cxn modelId="{F9E3C3BE-35B5-4AED-AD1E-143A117BFE6A}" type="presOf" srcId="{071BD12D-2794-4AE4-BE6B-E1DDA3369E95}" destId="{BF6EB323-DF57-4BA1-BFBC-F69DB300748F}" srcOrd="0" destOrd="0" presId="urn:microsoft.com/office/officeart/2005/8/layout/venn1"/>
    <dgm:cxn modelId="{D04B3491-822F-421B-AB74-23184E5F66A7}" srcId="{1D2B514D-C033-442C-9739-0694E1CC6815}" destId="{FE516024-91F1-40D8-BBAE-074EDC693F93}" srcOrd="0" destOrd="0" parTransId="{9C7C3B2B-1C35-43A9-8F6C-2D30773EBC64}" sibTransId="{2B1CBB47-279F-4BDD-9EFA-35231A9ACAB0}"/>
    <dgm:cxn modelId="{B4B00675-DDC1-45DB-BD2E-A6C0ED61771F}" type="presOf" srcId="{FE516024-91F1-40D8-BBAE-074EDC693F93}" destId="{45D38654-ECC1-453E-8998-48C85EDEFB7C}" srcOrd="1" destOrd="0" presId="urn:microsoft.com/office/officeart/2005/8/layout/venn1"/>
    <dgm:cxn modelId="{6FBC26E5-359F-4AA9-B8AD-FE892203095E}" srcId="{1D2B514D-C033-442C-9739-0694E1CC6815}" destId="{BE79BEA3-E362-4AEF-9E2C-7C3E5229BF97}" srcOrd="3" destOrd="0" parTransId="{AF0C09A3-674F-48A4-A1E4-6D32D1EC7F51}" sibTransId="{BBDB2DD7-96C9-4028-AAA0-45F587773B92}"/>
    <dgm:cxn modelId="{236BBB9E-D52F-47EC-9AFC-790904A18B29}" type="presOf" srcId="{1D2B514D-C033-442C-9739-0694E1CC6815}" destId="{2D18548C-7465-46F1-9781-35390DF51052}" srcOrd="0" destOrd="0" presId="urn:microsoft.com/office/officeart/2005/8/layout/venn1"/>
    <dgm:cxn modelId="{37E22B1C-067B-4A1D-AF11-7F7C9A1475B5}" srcId="{1D2B514D-C033-442C-9739-0694E1CC6815}" destId="{5A5408E7-AEED-4038-B0BE-30F39514A7F3}" srcOrd="1" destOrd="0" parTransId="{08830C1F-EB2E-4662-8728-F2815561002E}" sibTransId="{721AE76B-AFB1-497D-BCBF-A1486A6B2FD8}"/>
    <dgm:cxn modelId="{D7B6E911-33B4-4ACF-96B5-C15DE9451702}" type="presOf" srcId="{FE516024-91F1-40D8-BBAE-074EDC693F93}" destId="{E5AA9358-8F16-4C77-93D0-F21A2D3FFF16}" srcOrd="0" destOrd="0" presId="urn:microsoft.com/office/officeart/2005/8/layout/venn1"/>
    <dgm:cxn modelId="{6370A233-622B-43D2-8B50-6AF742AE7DB0}" type="presOf" srcId="{071BD12D-2794-4AE4-BE6B-E1DDA3369E95}" destId="{CDC65501-75C3-409F-A48C-D4A798B1BDF0}" srcOrd="1" destOrd="0" presId="urn:microsoft.com/office/officeart/2005/8/layout/venn1"/>
    <dgm:cxn modelId="{81E9BC4D-DBC2-4B6D-8750-66FC18AF94CB}" srcId="{1D2B514D-C033-442C-9739-0694E1CC6815}" destId="{071BD12D-2794-4AE4-BE6B-E1DDA3369E95}" srcOrd="2" destOrd="0" parTransId="{C4D62374-DA64-4D3B-A897-02D5B6EAE2AB}" sibTransId="{D193F191-1A17-40C5-A9AA-873B07984E80}"/>
    <dgm:cxn modelId="{9F787B7B-C0B3-4BEE-B1FB-1F96AF315478}" type="presOf" srcId="{BE79BEA3-E362-4AEF-9E2C-7C3E5229BF97}" destId="{549F8077-A6BA-44BE-A4B1-D8E76AD78227}" srcOrd="0" destOrd="0" presId="urn:microsoft.com/office/officeart/2005/8/layout/venn1"/>
    <dgm:cxn modelId="{630CFAA4-2298-47E5-BF99-E24B4035A8D3}" type="presOf" srcId="{BE79BEA3-E362-4AEF-9E2C-7C3E5229BF97}" destId="{E83894FB-D43B-4A14-9E1F-79E35D6C84E8}" srcOrd="1" destOrd="0" presId="urn:microsoft.com/office/officeart/2005/8/layout/venn1"/>
    <dgm:cxn modelId="{9EAF9B10-BC52-4DDB-99DD-7E840CD4B618}" type="presParOf" srcId="{2D18548C-7465-46F1-9781-35390DF51052}" destId="{E5AA9358-8F16-4C77-93D0-F21A2D3FFF16}" srcOrd="0" destOrd="0" presId="urn:microsoft.com/office/officeart/2005/8/layout/venn1"/>
    <dgm:cxn modelId="{6858F465-F319-43F2-965E-BC41B51803D6}" type="presParOf" srcId="{2D18548C-7465-46F1-9781-35390DF51052}" destId="{45D38654-ECC1-453E-8998-48C85EDEFB7C}" srcOrd="1" destOrd="0" presId="urn:microsoft.com/office/officeart/2005/8/layout/venn1"/>
    <dgm:cxn modelId="{0E466800-4F0B-4FDF-8198-B93371671676}" type="presParOf" srcId="{2D18548C-7465-46F1-9781-35390DF51052}" destId="{A3836C7B-C077-4FED-8C43-82AC78B7DCD4}" srcOrd="2" destOrd="0" presId="urn:microsoft.com/office/officeart/2005/8/layout/venn1"/>
    <dgm:cxn modelId="{8E0F2D2F-AEBD-4E99-B8B6-63BF10E041F8}" type="presParOf" srcId="{2D18548C-7465-46F1-9781-35390DF51052}" destId="{9CCC8910-8E55-4926-9229-1518ABE3B407}" srcOrd="3" destOrd="0" presId="urn:microsoft.com/office/officeart/2005/8/layout/venn1"/>
    <dgm:cxn modelId="{597E9372-A230-416B-88C7-79DBCD559B49}" type="presParOf" srcId="{2D18548C-7465-46F1-9781-35390DF51052}" destId="{BF6EB323-DF57-4BA1-BFBC-F69DB300748F}" srcOrd="4" destOrd="0" presId="urn:microsoft.com/office/officeart/2005/8/layout/venn1"/>
    <dgm:cxn modelId="{C25A046C-E972-46F8-9028-2D9BFAC23939}" type="presParOf" srcId="{2D18548C-7465-46F1-9781-35390DF51052}" destId="{CDC65501-75C3-409F-A48C-D4A798B1BDF0}" srcOrd="5" destOrd="0" presId="urn:microsoft.com/office/officeart/2005/8/layout/venn1"/>
    <dgm:cxn modelId="{D79458DB-167D-4A49-B5A5-FE68EFC6E921}" type="presParOf" srcId="{2D18548C-7465-46F1-9781-35390DF51052}" destId="{549F8077-A6BA-44BE-A4B1-D8E76AD78227}" srcOrd="6" destOrd="0" presId="urn:microsoft.com/office/officeart/2005/8/layout/venn1"/>
    <dgm:cxn modelId="{2B38E298-E5F8-4FD2-9D8C-115443208236}" type="presParOf" srcId="{2D18548C-7465-46F1-9781-35390DF51052}" destId="{E83894FB-D43B-4A14-9E1F-79E35D6C84E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10A06-1051-4C94-B9B1-DB01F6C172A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CB84E15-3799-45DE-A114-F5FD3AD59BF1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IDEAS</a:t>
          </a:r>
          <a:endParaRPr lang="en-US" dirty="0"/>
        </a:p>
      </dgm:t>
    </dgm:pt>
    <dgm:pt modelId="{20015D40-4A6A-450C-BDB3-DFF7D9D16935}" type="parTrans" cxnId="{C1903259-0D4C-46AB-AE96-653EEDEB2ACB}">
      <dgm:prSet/>
      <dgm:spPr/>
      <dgm:t>
        <a:bodyPr/>
        <a:lstStyle/>
        <a:p>
          <a:endParaRPr lang="en-US"/>
        </a:p>
      </dgm:t>
    </dgm:pt>
    <dgm:pt modelId="{3206D7ED-FE11-4F40-84C6-0D0096E24C0C}" type="sibTrans" cxnId="{C1903259-0D4C-46AB-AE96-653EEDEB2ACB}">
      <dgm:prSet/>
      <dgm:spPr/>
      <dgm:t>
        <a:bodyPr/>
        <a:lstStyle/>
        <a:p>
          <a:endParaRPr lang="en-US"/>
        </a:p>
      </dgm:t>
    </dgm:pt>
    <dgm:pt modelId="{D6203ACF-B67D-4FA2-966B-6BC3596A916D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SELF</a:t>
          </a:r>
          <a:endParaRPr lang="en-US" dirty="0"/>
        </a:p>
      </dgm:t>
    </dgm:pt>
    <dgm:pt modelId="{BB6B63BA-10CF-4A22-B5C5-5463BE2CEC2F}" type="parTrans" cxnId="{A1B77B73-1216-4EAD-AFB3-2E58410457A1}">
      <dgm:prSet/>
      <dgm:spPr/>
      <dgm:t>
        <a:bodyPr/>
        <a:lstStyle/>
        <a:p>
          <a:endParaRPr lang="en-US"/>
        </a:p>
      </dgm:t>
    </dgm:pt>
    <dgm:pt modelId="{99404663-8DA5-483D-8455-6C9AA2B7A835}" type="sibTrans" cxnId="{A1B77B73-1216-4EAD-AFB3-2E58410457A1}">
      <dgm:prSet/>
      <dgm:spPr/>
      <dgm:t>
        <a:bodyPr/>
        <a:lstStyle/>
        <a:p>
          <a:endParaRPr lang="en-US"/>
        </a:p>
      </dgm:t>
    </dgm:pt>
    <dgm:pt modelId="{894E1444-A5B2-49F0-A38E-0098C213F4B3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OTHER PEOPLE</a:t>
          </a:r>
          <a:endParaRPr lang="en-US" dirty="0"/>
        </a:p>
      </dgm:t>
    </dgm:pt>
    <dgm:pt modelId="{F50E5F8F-E402-4494-9AB2-E09399B8AE3C}" type="parTrans" cxnId="{EFCF1372-2222-4F34-9C41-046FC830B5D0}">
      <dgm:prSet/>
      <dgm:spPr/>
      <dgm:t>
        <a:bodyPr/>
        <a:lstStyle/>
        <a:p>
          <a:endParaRPr lang="en-US"/>
        </a:p>
      </dgm:t>
    </dgm:pt>
    <dgm:pt modelId="{83D3240F-F9FC-4F2C-B576-D87FC6907582}" type="sibTrans" cxnId="{EFCF1372-2222-4F34-9C41-046FC830B5D0}">
      <dgm:prSet/>
      <dgm:spPr/>
      <dgm:t>
        <a:bodyPr/>
        <a:lstStyle/>
        <a:p>
          <a:endParaRPr lang="en-US"/>
        </a:p>
      </dgm:t>
    </dgm:pt>
    <dgm:pt modelId="{56EDF5B5-C4EA-4053-A56D-C69E67873E07}" type="pres">
      <dgm:prSet presAssocID="{89210A06-1051-4C94-B9B1-DB01F6C172A7}" presName="compositeShape" presStyleCnt="0">
        <dgm:presLayoutVars>
          <dgm:chMax val="7"/>
          <dgm:dir/>
          <dgm:resizeHandles val="exact"/>
        </dgm:presLayoutVars>
      </dgm:prSet>
      <dgm:spPr/>
    </dgm:pt>
    <dgm:pt modelId="{5A69DE5C-6281-4EFD-960D-E96EAA2F54FA}" type="pres">
      <dgm:prSet presAssocID="{9CB84E15-3799-45DE-A114-F5FD3AD59BF1}" presName="circ1" presStyleLbl="vennNode1" presStyleIdx="0" presStyleCnt="3"/>
      <dgm:spPr/>
      <dgm:t>
        <a:bodyPr/>
        <a:lstStyle/>
        <a:p>
          <a:endParaRPr lang="en-US"/>
        </a:p>
      </dgm:t>
    </dgm:pt>
    <dgm:pt modelId="{2D9093D3-2F09-4634-8CEB-99E34846A6DF}" type="pres">
      <dgm:prSet presAssocID="{9CB84E15-3799-45DE-A114-F5FD3AD59B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6454-93CB-4AF3-8790-E96FA90364D4}" type="pres">
      <dgm:prSet presAssocID="{D6203ACF-B67D-4FA2-966B-6BC3596A916D}" presName="circ2" presStyleLbl="vennNode1" presStyleIdx="1" presStyleCnt="3"/>
      <dgm:spPr/>
      <dgm:t>
        <a:bodyPr/>
        <a:lstStyle/>
        <a:p>
          <a:endParaRPr lang="en-US"/>
        </a:p>
      </dgm:t>
    </dgm:pt>
    <dgm:pt modelId="{8A226550-00FF-4117-97A9-C831141E1757}" type="pres">
      <dgm:prSet presAssocID="{D6203ACF-B67D-4FA2-966B-6BC3596A91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B646-426A-4AB7-9E15-29F6A5575BF4}" type="pres">
      <dgm:prSet presAssocID="{894E1444-A5B2-49F0-A38E-0098C213F4B3}" presName="circ3" presStyleLbl="vennNode1" presStyleIdx="2" presStyleCnt="3"/>
      <dgm:spPr/>
      <dgm:t>
        <a:bodyPr/>
        <a:lstStyle/>
        <a:p>
          <a:endParaRPr lang="en-US"/>
        </a:p>
      </dgm:t>
    </dgm:pt>
    <dgm:pt modelId="{10B5D382-689B-4B31-8FC0-74CD30D41B49}" type="pres">
      <dgm:prSet presAssocID="{894E1444-A5B2-49F0-A38E-0098C213F4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77B73-1216-4EAD-AFB3-2E58410457A1}" srcId="{89210A06-1051-4C94-B9B1-DB01F6C172A7}" destId="{D6203ACF-B67D-4FA2-966B-6BC3596A916D}" srcOrd="1" destOrd="0" parTransId="{BB6B63BA-10CF-4A22-B5C5-5463BE2CEC2F}" sibTransId="{99404663-8DA5-483D-8455-6C9AA2B7A835}"/>
    <dgm:cxn modelId="{C1903259-0D4C-46AB-AE96-653EEDEB2ACB}" srcId="{89210A06-1051-4C94-B9B1-DB01F6C172A7}" destId="{9CB84E15-3799-45DE-A114-F5FD3AD59BF1}" srcOrd="0" destOrd="0" parTransId="{20015D40-4A6A-450C-BDB3-DFF7D9D16935}" sibTransId="{3206D7ED-FE11-4F40-84C6-0D0096E24C0C}"/>
    <dgm:cxn modelId="{D415B387-4066-4C40-A6FC-EBC35438ADD8}" type="presOf" srcId="{D6203ACF-B67D-4FA2-966B-6BC3596A916D}" destId="{8A226550-00FF-4117-97A9-C831141E1757}" srcOrd="1" destOrd="0" presId="urn:microsoft.com/office/officeart/2005/8/layout/venn1"/>
    <dgm:cxn modelId="{65EE6450-CEFC-4745-85EF-6178481FC63F}" type="presOf" srcId="{89210A06-1051-4C94-B9B1-DB01F6C172A7}" destId="{56EDF5B5-C4EA-4053-A56D-C69E67873E07}" srcOrd="0" destOrd="0" presId="urn:microsoft.com/office/officeart/2005/8/layout/venn1"/>
    <dgm:cxn modelId="{EFCF1372-2222-4F34-9C41-046FC830B5D0}" srcId="{89210A06-1051-4C94-B9B1-DB01F6C172A7}" destId="{894E1444-A5B2-49F0-A38E-0098C213F4B3}" srcOrd="2" destOrd="0" parTransId="{F50E5F8F-E402-4494-9AB2-E09399B8AE3C}" sibTransId="{83D3240F-F9FC-4F2C-B576-D87FC6907582}"/>
    <dgm:cxn modelId="{34C0690C-BF87-4CD8-9255-412FBE8A658B}" type="presOf" srcId="{D6203ACF-B67D-4FA2-966B-6BC3596A916D}" destId="{31616454-93CB-4AF3-8790-E96FA90364D4}" srcOrd="0" destOrd="0" presId="urn:microsoft.com/office/officeart/2005/8/layout/venn1"/>
    <dgm:cxn modelId="{AB8CB421-F5DD-44FA-B1C8-B52384BE8B47}" type="presOf" srcId="{9CB84E15-3799-45DE-A114-F5FD3AD59BF1}" destId="{5A69DE5C-6281-4EFD-960D-E96EAA2F54FA}" srcOrd="0" destOrd="0" presId="urn:microsoft.com/office/officeart/2005/8/layout/venn1"/>
    <dgm:cxn modelId="{D042CC49-3AD4-44D2-A07F-8FE05C51C46E}" type="presOf" srcId="{9CB84E15-3799-45DE-A114-F5FD3AD59BF1}" destId="{2D9093D3-2F09-4634-8CEB-99E34846A6DF}" srcOrd="1" destOrd="0" presId="urn:microsoft.com/office/officeart/2005/8/layout/venn1"/>
    <dgm:cxn modelId="{11BE9C1C-7F1B-43E5-992C-E8F15C18363D}" type="presOf" srcId="{894E1444-A5B2-49F0-A38E-0098C213F4B3}" destId="{10B5D382-689B-4B31-8FC0-74CD30D41B49}" srcOrd="1" destOrd="0" presId="urn:microsoft.com/office/officeart/2005/8/layout/venn1"/>
    <dgm:cxn modelId="{8B188BAE-DA0D-45A6-A88B-BA2FF519DB40}" type="presOf" srcId="{894E1444-A5B2-49F0-A38E-0098C213F4B3}" destId="{4BA6B646-426A-4AB7-9E15-29F6A5575BF4}" srcOrd="0" destOrd="0" presId="urn:microsoft.com/office/officeart/2005/8/layout/venn1"/>
    <dgm:cxn modelId="{CD3A60A1-74D9-41C5-8E18-9650F4822BBE}" type="presParOf" srcId="{56EDF5B5-C4EA-4053-A56D-C69E67873E07}" destId="{5A69DE5C-6281-4EFD-960D-E96EAA2F54FA}" srcOrd="0" destOrd="0" presId="urn:microsoft.com/office/officeart/2005/8/layout/venn1"/>
    <dgm:cxn modelId="{3ECECDF1-2E22-48F9-B5A7-4838DE437C93}" type="presParOf" srcId="{56EDF5B5-C4EA-4053-A56D-C69E67873E07}" destId="{2D9093D3-2F09-4634-8CEB-99E34846A6DF}" srcOrd="1" destOrd="0" presId="urn:microsoft.com/office/officeart/2005/8/layout/venn1"/>
    <dgm:cxn modelId="{31202AC9-3805-47B9-82FC-CA1B212D76A5}" type="presParOf" srcId="{56EDF5B5-C4EA-4053-A56D-C69E67873E07}" destId="{31616454-93CB-4AF3-8790-E96FA90364D4}" srcOrd="2" destOrd="0" presId="urn:microsoft.com/office/officeart/2005/8/layout/venn1"/>
    <dgm:cxn modelId="{C941D8F9-F6C3-4F7C-B8FC-4363AD39D5DC}" type="presParOf" srcId="{56EDF5B5-C4EA-4053-A56D-C69E67873E07}" destId="{8A226550-00FF-4117-97A9-C831141E1757}" srcOrd="3" destOrd="0" presId="urn:microsoft.com/office/officeart/2005/8/layout/venn1"/>
    <dgm:cxn modelId="{AE9CFC4E-7676-4A93-AD61-C25CEE192A2C}" type="presParOf" srcId="{56EDF5B5-C4EA-4053-A56D-C69E67873E07}" destId="{4BA6B646-426A-4AB7-9E15-29F6A5575BF4}" srcOrd="4" destOrd="0" presId="urn:microsoft.com/office/officeart/2005/8/layout/venn1"/>
    <dgm:cxn modelId="{28D1F7DF-51E8-41F0-A539-0C87F695D7BB}" type="presParOf" srcId="{56EDF5B5-C4EA-4053-A56D-C69E67873E07}" destId="{10B5D382-689B-4B31-8FC0-74CD30D41B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E2DAA-622F-4194-A340-EB5F10600CA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CF7293C3-2622-427E-B5B1-89DDC2AE09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K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4E96A9C1-3CDC-476F-8B0F-CDB97BCD2C01}" type="parTrans" cxnId="{57E3C76C-7172-4725-9F5A-A1E5C1553F47}">
      <dgm:prSet/>
      <dgm:spPr/>
    </dgm:pt>
    <dgm:pt modelId="{7FB9EFA5-8D18-42B4-8FC0-860F34E776E3}" type="sibTrans" cxnId="{57E3C76C-7172-4725-9F5A-A1E5C1553F47}">
      <dgm:prSet/>
      <dgm:spPr/>
    </dgm:pt>
    <dgm:pt modelId="{ACBBC7C7-2091-418F-B253-D3BE37DEE79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Membaca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6B2B8A3-97B3-4595-BF2E-D2A962034DAE}" type="parTrans" cxnId="{07F40AEE-9D72-4EBE-A505-E47AB41AC696}">
      <dgm:prSet/>
      <dgm:spPr/>
    </dgm:pt>
    <dgm:pt modelId="{FE962EFA-55A0-453C-8C14-2A090AEE976D}" type="sibTrans" cxnId="{07F40AEE-9D72-4EBE-A505-E47AB41AC696}">
      <dgm:prSet/>
      <dgm:spPr/>
    </dgm:pt>
    <dgm:pt modelId="{267A4770-6432-4BBB-B7B2-81643C5DDE1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Audio-visual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EBD1DC65-6AD2-4D80-BFAD-6CD378834621}" type="parTrans" cxnId="{C2159BC8-9D60-4AFB-AB1D-D517D588A48B}">
      <dgm:prSet/>
      <dgm:spPr/>
    </dgm:pt>
    <dgm:pt modelId="{B83804EC-D3ED-4A8A-8168-35012EB31866}" type="sibTrans" cxnId="{C2159BC8-9D60-4AFB-AB1D-D517D588A48B}">
      <dgm:prSet/>
      <dgm:spPr/>
    </dgm:pt>
    <dgm:pt modelId="{CA939420-95BA-4487-8DD1-70ED255F55D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Demonstrasi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9B371FFB-CCA3-4E53-A911-CFF72DF7F19F}" type="parTrans" cxnId="{2DBE4281-DC1A-42C4-9614-B916971A5E46}">
      <dgm:prSet/>
      <dgm:spPr/>
    </dgm:pt>
    <dgm:pt modelId="{BC2998F6-20F6-42C3-A4FC-E063A010055F}" type="sibTrans" cxnId="{2DBE4281-DC1A-42C4-9614-B916971A5E46}">
      <dgm:prSet/>
      <dgm:spPr/>
    </dgm:pt>
    <dgm:pt modelId="{8A4F3AEB-28E9-439F-8BA1-60EFA11052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Diskusi kelompok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7E2A8E00-F2C8-45BA-B7F9-CB265C212389}" type="parTrans" cxnId="{2EBD5EF9-5C5A-4BDE-B899-8A7DC920F051}">
      <dgm:prSet/>
      <dgm:spPr/>
    </dgm:pt>
    <dgm:pt modelId="{A349EAC9-CAF0-4EDB-BDA7-CAE8851B90FC}" type="sibTrans" cxnId="{2EBD5EF9-5C5A-4BDE-B899-8A7DC920F051}">
      <dgm:prSet/>
      <dgm:spPr/>
    </dgm:pt>
    <dgm:pt modelId="{01448E95-59F5-4D0B-BDDA-4F73C5AF7FB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Praktik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FE2E7BE2-7EF7-4D53-9D89-A1561B187399}" type="parTrans" cxnId="{33E88A55-4F3B-4412-B8D9-88C152E811DB}">
      <dgm:prSet/>
      <dgm:spPr/>
    </dgm:pt>
    <dgm:pt modelId="{D8FC3D8B-4ECA-4DFD-9BFA-C8505844F8EC}" type="sibTrans" cxnId="{33E88A55-4F3B-4412-B8D9-88C152E811DB}">
      <dgm:prSet/>
      <dgm:spPr/>
    </dgm:pt>
    <dgm:pt modelId="{21E11999-7F41-443D-9BF6-4CC417CF958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Kolaboratif &amp; Kooperatif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1179EE4-5339-4105-A17F-39D190F7FF22}" type="parTrans" cxnId="{E0198140-2FDB-4E33-B156-BC7193F95CF5}">
      <dgm:prSet/>
      <dgm:spPr/>
    </dgm:pt>
    <dgm:pt modelId="{DDB90FCA-A36A-4BEC-98D6-215DF9D62F79}" type="sibTrans" cxnId="{E0198140-2FDB-4E33-B156-BC7193F95CF5}">
      <dgm:prSet/>
      <dgm:spPr/>
    </dgm:pt>
    <dgm:pt modelId="{6DE24B35-6CB6-4193-BFEF-2A59A14B2BE1}" type="pres">
      <dgm:prSet presAssocID="{CE3E2DAA-622F-4194-A340-EB5F10600CA2}" presName="Name0" presStyleCnt="0">
        <dgm:presLayoutVars>
          <dgm:dir/>
          <dgm:animLvl val="lvl"/>
          <dgm:resizeHandles val="exact"/>
        </dgm:presLayoutVars>
      </dgm:prSet>
      <dgm:spPr/>
    </dgm:pt>
    <dgm:pt modelId="{5FDB106E-33F5-4E8F-A44F-887BF136DC37}" type="pres">
      <dgm:prSet presAssocID="{CF7293C3-2622-427E-B5B1-89DDC2AE0971}" presName="Name8" presStyleCnt="0"/>
      <dgm:spPr/>
    </dgm:pt>
    <dgm:pt modelId="{44CD3A0E-2321-4723-B775-373F78681AF7}" type="pres">
      <dgm:prSet presAssocID="{CF7293C3-2622-427E-B5B1-89DDC2AE0971}" presName="level" presStyleLbl="node1" presStyleIdx="0" presStyleCnt="7">
        <dgm:presLayoutVars>
          <dgm:chMax val="1"/>
          <dgm:bulletEnabled val="1"/>
        </dgm:presLayoutVars>
      </dgm:prSet>
      <dgm:spPr/>
    </dgm:pt>
    <dgm:pt modelId="{D5F2D0A7-CDEB-4BC6-8BAE-3E5952C3F932}" type="pres">
      <dgm:prSet presAssocID="{CF7293C3-2622-427E-B5B1-89DDC2AE09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D1974A-563B-48D9-A85B-4DCA91EBA365}" type="pres">
      <dgm:prSet presAssocID="{ACBBC7C7-2091-418F-B253-D3BE37DEE796}" presName="Name8" presStyleCnt="0"/>
      <dgm:spPr/>
    </dgm:pt>
    <dgm:pt modelId="{F8961BE0-D60D-431C-9F0A-5FD0B9966ACF}" type="pres">
      <dgm:prSet presAssocID="{ACBBC7C7-2091-418F-B253-D3BE37DEE796}" presName="level" presStyleLbl="node1" presStyleIdx="1" presStyleCnt="7">
        <dgm:presLayoutVars>
          <dgm:chMax val="1"/>
          <dgm:bulletEnabled val="1"/>
        </dgm:presLayoutVars>
      </dgm:prSet>
      <dgm:spPr/>
    </dgm:pt>
    <dgm:pt modelId="{8225E537-CE5F-4453-8FDB-E66AFCF8C99D}" type="pres">
      <dgm:prSet presAssocID="{ACBBC7C7-2091-418F-B253-D3BE37DEE7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0613D2-4054-402F-808B-D92C44BA000B}" type="pres">
      <dgm:prSet presAssocID="{267A4770-6432-4BBB-B7B2-81643C5DDE14}" presName="Name8" presStyleCnt="0"/>
      <dgm:spPr/>
    </dgm:pt>
    <dgm:pt modelId="{78C83C2A-B0D7-43F7-8E82-F9EF636C3F5C}" type="pres">
      <dgm:prSet presAssocID="{267A4770-6432-4BBB-B7B2-81643C5DDE14}" presName="level" presStyleLbl="node1" presStyleIdx="2" presStyleCnt="7">
        <dgm:presLayoutVars>
          <dgm:chMax val="1"/>
          <dgm:bulletEnabled val="1"/>
        </dgm:presLayoutVars>
      </dgm:prSet>
      <dgm:spPr/>
    </dgm:pt>
    <dgm:pt modelId="{C28AEA5E-5577-4636-BB3C-9719A528D6AC}" type="pres">
      <dgm:prSet presAssocID="{267A4770-6432-4BBB-B7B2-81643C5DDE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7541D9-A9D7-4FA1-8AC4-80693507CDAD}" type="pres">
      <dgm:prSet presAssocID="{CA939420-95BA-4487-8DD1-70ED255F55D7}" presName="Name8" presStyleCnt="0"/>
      <dgm:spPr/>
    </dgm:pt>
    <dgm:pt modelId="{B3C84258-6D8C-44E2-A4FB-7271B2095F27}" type="pres">
      <dgm:prSet presAssocID="{CA939420-95BA-4487-8DD1-70ED255F55D7}" presName="level" presStyleLbl="node1" presStyleIdx="3" presStyleCnt="7">
        <dgm:presLayoutVars>
          <dgm:chMax val="1"/>
          <dgm:bulletEnabled val="1"/>
        </dgm:presLayoutVars>
      </dgm:prSet>
      <dgm:spPr/>
    </dgm:pt>
    <dgm:pt modelId="{D50EEFE2-1796-4352-96E5-9161981206F6}" type="pres">
      <dgm:prSet presAssocID="{CA939420-95BA-4487-8DD1-70ED255F55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9CE903-7E73-4191-A723-88C6A72E9614}" type="pres">
      <dgm:prSet presAssocID="{8A4F3AEB-28E9-439F-8BA1-60EFA1105265}" presName="Name8" presStyleCnt="0"/>
      <dgm:spPr/>
    </dgm:pt>
    <dgm:pt modelId="{09D0F311-F357-43CA-B03E-5C492A74FD5F}" type="pres">
      <dgm:prSet presAssocID="{8A4F3AEB-28E9-439F-8BA1-60EFA1105265}" presName="level" presStyleLbl="node1" presStyleIdx="4" presStyleCnt="7">
        <dgm:presLayoutVars>
          <dgm:chMax val="1"/>
          <dgm:bulletEnabled val="1"/>
        </dgm:presLayoutVars>
      </dgm:prSet>
      <dgm:spPr/>
    </dgm:pt>
    <dgm:pt modelId="{736CAB82-66DA-4FDA-BCCC-2B7E01D343D5}" type="pres">
      <dgm:prSet presAssocID="{8A4F3AEB-28E9-439F-8BA1-60EFA11052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5D9337-B546-477D-B912-84549FB8F353}" type="pres">
      <dgm:prSet presAssocID="{01448E95-59F5-4D0B-BDDA-4F73C5AF7FB7}" presName="Name8" presStyleCnt="0"/>
      <dgm:spPr/>
    </dgm:pt>
    <dgm:pt modelId="{035561E3-37B6-41B8-B71C-D36E68F79660}" type="pres">
      <dgm:prSet presAssocID="{01448E95-59F5-4D0B-BDDA-4F73C5AF7FB7}" presName="level" presStyleLbl="node1" presStyleIdx="5" presStyleCnt="7">
        <dgm:presLayoutVars>
          <dgm:chMax val="1"/>
          <dgm:bulletEnabled val="1"/>
        </dgm:presLayoutVars>
      </dgm:prSet>
      <dgm:spPr/>
    </dgm:pt>
    <dgm:pt modelId="{59A636A1-DD55-4726-82E8-C48DAC73B696}" type="pres">
      <dgm:prSet presAssocID="{01448E95-59F5-4D0B-BDDA-4F73C5AF7F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C2D7A7-0B5D-4EF4-8FA2-B7D7ECD4BD1E}" type="pres">
      <dgm:prSet presAssocID="{21E11999-7F41-443D-9BF6-4CC417CF9582}" presName="Name8" presStyleCnt="0"/>
      <dgm:spPr/>
    </dgm:pt>
    <dgm:pt modelId="{85CC0D5B-FD41-49D2-A334-124365163638}" type="pres">
      <dgm:prSet presAssocID="{21E11999-7F41-443D-9BF6-4CC417CF9582}" presName="level" presStyleLbl="node1" presStyleIdx="6" presStyleCnt="7">
        <dgm:presLayoutVars>
          <dgm:chMax val="1"/>
          <dgm:bulletEnabled val="1"/>
        </dgm:presLayoutVars>
      </dgm:prSet>
      <dgm:spPr/>
    </dgm:pt>
    <dgm:pt modelId="{BC680F27-0954-4E5F-B8BE-E1C91002D7C6}" type="pres">
      <dgm:prSet presAssocID="{21E11999-7F41-443D-9BF6-4CC417CF958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EBD5EF9-5C5A-4BDE-B899-8A7DC920F051}" srcId="{CE3E2DAA-622F-4194-A340-EB5F10600CA2}" destId="{8A4F3AEB-28E9-439F-8BA1-60EFA1105265}" srcOrd="4" destOrd="0" parTransId="{7E2A8E00-F2C8-45BA-B7F9-CB265C212389}" sibTransId="{A349EAC9-CAF0-4EDB-BDA7-CAE8851B90FC}"/>
    <dgm:cxn modelId="{B80708B7-C4B0-4EFF-913C-577D7FDBBE58}" type="presOf" srcId="{CA939420-95BA-4487-8DD1-70ED255F55D7}" destId="{B3C84258-6D8C-44E2-A4FB-7271B2095F27}" srcOrd="0" destOrd="0" presId="urn:microsoft.com/office/officeart/2005/8/layout/pyramid1"/>
    <dgm:cxn modelId="{C2159BC8-9D60-4AFB-AB1D-D517D588A48B}" srcId="{CE3E2DAA-622F-4194-A340-EB5F10600CA2}" destId="{267A4770-6432-4BBB-B7B2-81643C5DDE14}" srcOrd="2" destOrd="0" parTransId="{EBD1DC65-6AD2-4D80-BFAD-6CD378834621}" sibTransId="{B83804EC-D3ED-4A8A-8168-35012EB31866}"/>
    <dgm:cxn modelId="{E0198140-2FDB-4E33-B156-BC7193F95CF5}" srcId="{CE3E2DAA-622F-4194-A340-EB5F10600CA2}" destId="{21E11999-7F41-443D-9BF6-4CC417CF9582}" srcOrd="6" destOrd="0" parTransId="{11179EE4-5339-4105-A17F-39D190F7FF22}" sibTransId="{DDB90FCA-A36A-4BEC-98D6-215DF9D62F79}"/>
    <dgm:cxn modelId="{A116F98A-59C2-48AC-A223-1D25C3B4E1E5}" type="presOf" srcId="{8A4F3AEB-28E9-439F-8BA1-60EFA1105265}" destId="{736CAB82-66DA-4FDA-BCCC-2B7E01D343D5}" srcOrd="1" destOrd="0" presId="urn:microsoft.com/office/officeart/2005/8/layout/pyramid1"/>
    <dgm:cxn modelId="{33E88A55-4F3B-4412-B8D9-88C152E811DB}" srcId="{CE3E2DAA-622F-4194-A340-EB5F10600CA2}" destId="{01448E95-59F5-4D0B-BDDA-4F73C5AF7FB7}" srcOrd="5" destOrd="0" parTransId="{FE2E7BE2-7EF7-4D53-9D89-A1561B187399}" sibTransId="{D8FC3D8B-4ECA-4DFD-9BFA-C8505844F8EC}"/>
    <dgm:cxn modelId="{C55E75F7-CCF1-4DB4-9904-417569921307}" type="presOf" srcId="{01448E95-59F5-4D0B-BDDA-4F73C5AF7FB7}" destId="{035561E3-37B6-41B8-B71C-D36E68F79660}" srcOrd="0" destOrd="0" presId="urn:microsoft.com/office/officeart/2005/8/layout/pyramid1"/>
    <dgm:cxn modelId="{1FD9364B-74F7-4C09-99AD-20257687EB5B}" type="presOf" srcId="{267A4770-6432-4BBB-B7B2-81643C5DDE14}" destId="{C28AEA5E-5577-4636-BB3C-9719A528D6AC}" srcOrd="1" destOrd="0" presId="urn:microsoft.com/office/officeart/2005/8/layout/pyramid1"/>
    <dgm:cxn modelId="{DCE8EDE5-9BDE-4CAD-94EA-D7273680FCB4}" type="presOf" srcId="{21E11999-7F41-443D-9BF6-4CC417CF9582}" destId="{BC680F27-0954-4E5F-B8BE-E1C91002D7C6}" srcOrd="1" destOrd="0" presId="urn:microsoft.com/office/officeart/2005/8/layout/pyramid1"/>
    <dgm:cxn modelId="{7844DB39-8CDB-4BA1-BBAC-4E7A24752B93}" type="presOf" srcId="{ACBBC7C7-2091-418F-B253-D3BE37DEE796}" destId="{8225E537-CE5F-4453-8FDB-E66AFCF8C99D}" srcOrd="1" destOrd="0" presId="urn:microsoft.com/office/officeart/2005/8/layout/pyramid1"/>
    <dgm:cxn modelId="{37D44A32-4F1C-4D4B-8259-DB3E1B52DC2D}" type="presOf" srcId="{CE3E2DAA-622F-4194-A340-EB5F10600CA2}" destId="{6DE24B35-6CB6-4193-BFEF-2A59A14B2BE1}" srcOrd="0" destOrd="0" presId="urn:microsoft.com/office/officeart/2005/8/layout/pyramid1"/>
    <dgm:cxn modelId="{07F40AEE-9D72-4EBE-A505-E47AB41AC696}" srcId="{CE3E2DAA-622F-4194-A340-EB5F10600CA2}" destId="{ACBBC7C7-2091-418F-B253-D3BE37DEE796}" srcOrd="1" destOrd="0" parTransId="{16B2B8A3-97B3-4595-BF2E-D2A962034DAE}" sibTransId="{FE962EFA-55A0-453C-8C14-2A090AEE976D}"/>
    <dgm:cxn modelId="{2DBE4281-DC1A-42C4-9614-B916971A5E46}" srcId="{CE3E2DAA-622F-4194-A340-EB5F10600CA2}" destId="{CA939420-95BA-4487-8DD1-70ED255F55D7}" srcOrd="3" destOrd="0" parTransId="{9B371FFB-CCA3-4E53-A911-CFF72DF7F19F}" sibTransId="{BC2998F6-20F6-42C3-A4FC-E063A010055F}"/>
    <dgm:cxn modelId="{7F0C7CA2-2004-4D53-9979-F99292242349}" type="presOf" srcId="{267A4770-6432-4BBB-B7B2-81643C5DDE14}" destId="{78C83C2A-B0D7-43F7-8E82-F9EF636C3F5C}" srcOrd="0" destOrd="0" presId="urn:microsoft.com/office/officeart/2005/8/layout/pyramid1"/>
    <dgm:cxn modelId="{8BCFC313-53ED-4A45-899E-8136051085F5}" type="presOf" srcId="{8A4F3AEB-28E9-439F-8BA1-60EFA1105265}" destId="{09D0F311-F357-43CA-B03E-5C492A74FD5F}" srcOrd="0" destOrd="0" presId="urn:microsoft.com/office/officeart/2005/8/layout/pyramid1"/>
    <dgm:cxn modelId="{57E3C76C-7172-4725-9F5A-A1E5C1553F47}" srcId="{CE3E2DAA-622F-4194-A340-EB5F10600CA2}" destId="{CF7293C3-2622-427E-B5B1-89DDC2AE0971}" srcOrd="0" destOrd="0" parTransId="{4E96A9C1-3CDC-476F-8B0F-CDB97BCD2C01}" sibTransId="{7FB9EFA5-8D18-42B4-8FC0-860F34E776E3}"/>
    <dgm:cxn modelId="{3F5E0823-D1AE-423F-848F-08CF20AB1C93}" type="presOf" srcId="{CF7293C3-2622-427E-B5B1-89DDC2AE0971}" destId="{44CD3A0E-2321-4723-B775-373F78681AF7}" srcOrd="0" destOrd="0" presId="urn:microsoft.com/office/officeart/2005/8/layout/pyramid1"/>
    <dgm:cxn modelId="{5641B0E3-5DB7-497C-A23E-F7CC70DF618B}" type="presOf" srcId="{ACBBC7C7-2091-418F-B253-D3BE37DEE796}" destId="{F8961BE0-D60D-431C-9F0A-5FD0B9966ACF}" srcOrd="0" destOrd="0" presId="urn:microsoft.com/office/officeart/2005/8/layout/pyramid1"/>
    <dgm:cxn modelId="{CE548ED3-0116-4EC5-B9C6-4D5645A86261}" type="presOf" srcId="{01448E95-59F5-4D0B-BDDA-4F73C5AF7FB7}" destId="{59A636A1-DD55-4726-82E8-C48DAC73B696}" srcOrd="1" destOrd="0" presId="urn:microsoft.com/office/officeart/2005/8/layout/pyramid1"/>
    <dgm:cxn modelId="{DCFD110C-243A-421C-AB64-C472AA79A48A}" type="presOf" srcId="{21E11999-7F41-443D-9BF6-4CC417CF9582}" destId="{85CC0D5B-FD41-49D2-A334-124365163638}" srcOrd="0" destOrd="0" presId="urn:microsoft.com/office/officeart/2005/8/layout/pyramid1"/>
    <dgm:cxn modelId="{06BA76C0-EB53-4E3A-B32E-C1ED660963AA}" type="presOf" srcId="{CA939420-95BA-4487-8DD1-70ED255F55D7}" destId="{D50EEFE2-1796-4352-96E5-9161981206F6}" srcOrd="1" destOrd="0" presId="urn:microsoft.com/office/officeart/2005/8/layout/pyramid1"/>
    <dgm:cxn modelId="{15B682F0-7D07-4BE2-A4D5-83F8DD672D20}" type="presOf" srcId="{CF7293C3-2622-427E-B5B1-89DDC2AE0971}" destId="{D5F2D0A7-CDEB-4BC6-8BAE-3E5952C3F932}" srcOrd="1" destOrd="0" presId="urn:microsoft.com/office/officeart/2005/8/layout/pyramid1"/>
    <dgm:cxn modelId="{106CAF81-DB29-4251-B68E-15ABBA903358}" type="presParOf" srcId="{6DE24B35-6CB6-4193-BFEF-2A59A14B2BE1}" destId="{5FDB106E-33F5-4E8F-A44F-887BF136DC37}" srcOrd="0" destOrd="0" presId="urn:microsoft.com/office/officeart/2005/8/layout/pyramid1"/>
    <dgm:cxn modelId="{6DCEA779-2D1A-4E3E-B707-993FDC8CEE07}" type="presParOf" srcId="{5FDB106E-33F5-4E8F-A44F-887BF136DC37}" destId="{44CD3A0E-2321-4723-B775-373F78681AF7}" srcOrd="0" destOrd="0" presId="urn:microsoft.com/office/officeart/2005/8/layout/pyramid1"/>
    <dgm:cxn modelId="{ADDF0D66-B396-4282-9A40-AEE48C993241}" type="presParOf" srcId="{5FDB106E-33F5-4E8F-A44F-887BF136DC37}" destId="{D5F2D0A7-CDEB-4BC6-8BAE-3E5952C3F932}" srcOrd="1" destOrd="0" presId="urn:microsoft.com/office/officeart/2005/8/layout/pyramid1"/>
    <dgm:cxn modelId="{1CCEAE14-4C08-4A76-AF7C-7CDE9ED5096F}" type="presParOf" srcId="{6DE24B35-6CB6-4193-BFEF-2A59A14B2BE1}" destId="{F8D1974A-563B-48D9-A85B-4DCA91EBA365}" srcOrd="1" destOrd="0" presId="urn:microsoft.com/office/officeart/2005/8/layout/pyramid1"/>
    <dgm:cxn modelId="{EBF38830-EB93-43BF-89BD-FEAD81177FA9}" type="presParOf" srcId="{F8D1974A-563B-48D9-A85B-4DCA91EBA365}" destId="{F8961BE0-D60D-431C-9F0A-5FD0B9966ACF}" srcOrd="0" destOrd="0" presId="urn:microsoft.com/office/officeart/2005/8/layout/pyramid1"/>
    <dgm:cxn modelId="{D70FB8FD-71E8-4328-A71E-33C5654A6359}" type="presParOf" srcId="{F8D1974A-563B-48D9-A85B-4DCA91EBA365}" destId="{8225E537-CE5F-4453-8FDB-E66AFCF8C99D}" srcOrd="1" destOrd="0" presId="urn:microsoft.com/office/officeart/2005/8/layout/pyramid1"/>
    <dgm:cxn modelId="{98B82965-63A4-4E80-876D-0ABB1273A617}" type="presParOf" srcId="{6DE24B35-6CB6-4193-BFEF-2A59A14B2BE1}" destId="{640613D2-4054-402F-808B-D92C44BA000B}" srcOrd="2" destOrd="0" presId="urn:microsoft.com/office/officeart/2005/8/layout/pyramid1"/>
    <dgm:cxn modelId="{2E54ABF4-AB6C-4EAC-974E-851B02A5EAC5}" type="presParOf" srcId="{640613D2-4054-402F-808B-D92C44BA000B}" destId="{78C83C2A-B0D7-43F7-8E82-F9EF636C3F5C}" srcOrd="0" destOrd="0" presId="urn:microsoft.com/office/officeart/2005/8/layout/pyramid1"/>
    <dgm:cxn modelId="{54BAF648-A795-4026-89F6-E06C4C5BBEB1}" type="presParOf" srcId="{640613D2-4054-402F-808B-D92C44BA000B}" destId="{C28AEA5E-5577-4636-BB3C-9719A528D6AC}" srcOrd="1" destOrd="0" presId="urn:microsoft.com/office/officeart/2005/8/layout/pyramid1"/>
    <dgm:cxn modelId="{E4F9AB91-D82F-4D08-9ADB-6A4131C69E73}" type="presParOf" srcId="{6DE24B35-6CB6-4193-BFEF-2A59A14B2BE1}" destId="{2C7541D9-A9D7-4FA1-8AC4-80693507CDAD}" srcOrd="3" destOrd="0" presId="urn:microsoft.com/office/officeart/2005/8/layout/pyramid1"/>
    <dgm:cxn modelId="{BECAC0B5-1364-4A57-BA7E-1058B793EEFA}" type="presParOf" srcId="{2C7541D9-A9D7-4FA1-8AC4-80693507CDAD}" destId="{B3C84258-6D8C-44E2-A4FB-7271B2095F27}" srcOrd="0" destOrd="0" presId="urn:microsoft.com/office/officeart/2005/8/layout/pyramid1"/>
    <dgm:cxn modelId="{2CE9573C-8656-4A57-8FF2-6604C54325F7}" type="presParOf" srcId="{2C7541D9-A9D7-4FA1-8AC4-80693507CDAD}" destId="{D50EEFE2-1796-4352-96E5-9161981206F6}" srcOrd="1" destOrd="0" presId="urn:microsoft.com/office/officeart/2005/8/layout/pyramid1"/>
    <dgm:cxn modelId="{1FFB5D56-51BD-4652-ABF3-447CDD926EDE}" type="presParOf" srcId="{6DE24B35-6CB6-4193-BFEF-2A59A14B2BE1}" destId="{869CE903-7E73-4191-A723-88C6A72E9614}" srcOrd="4" destOrd="0" presId="urn:microsoft.com/office/officeart/2005/8/layout/pyramid1"/>
    <dgm:cxn modelId="{ACD5791C-A298-43E4-91E1-B5DA8EA40822}" type="presParOf" srcId="{869CE903-7E73-4191-A723-88C6A72E9614}" destId="{09D0F311-F357-43CA-B03E-5C492A74FD5F}" srcOrd="0" destOrd="0" presId="urn:microsoft.com/office/officeart/2005/8/layout/pyramid1"/>
    <dgm:cxn modelId="{FCD9AF05-499E-4E5F-B8D8-878D2A74385E}" type="presParOf" srcId="{869CE903-7E73-4191-A723-88C6A72E9614}" destId="{736CAB82-66DA-4FDA-BCCC-2B7E01D343D5}" srcOrd="1" destOrd="0" presId="urn:microsoft.com/office/officeart/2005/8/layout/pyramid1"/>
    <dgm:cxn modelId="{213D53A3-67D8-4A4B-BFAF-61B5E2A1C8D3}" type="presParOf" srcId="{6DE24B35-6CB6-4193-BFEF-2A59A14B2BE1}" destId="{175D9337-B546-477D-B912-84549FB8F353}" srcOrd="5" destOrd="0" presId="urn:microsoft.com/office/officeart/2005/8/layout/pyramid1"/>
    <dgm:cxn modelId="{D6BEFB00-680F-4B97-B43E-D2FB28CF826F}" type="presParOf" srcId="{175D9337-B546-477D-B912-84549FB8F353}" destId="{035561E3-37B6-41B8-B71C-D36E68F79660}" srcOrd="0" destOrd="0" presId="urn:microsoft.com/office/officeart/2005/8/layout/pyramid1"/>
    <dgm:cxn modelId="{5FD68998-8735-42B3-8382-788AC60D759B}" type="presParOf" srcId="{175D9337-B546-477D-B912-84549FB8F353}" destId="{59A636A1-DD55-4726-82E8-C48DAC73B696}" srcOrd="1" destOrd="0" presId="urn:microsoft.com/office/officeart/2005/8/layout/pyramid1"/>
    <dgm:cxn modelId="{6F33BCF7-DEE5-4CDE-83FB-CDF93EDDB2F0}" type="presParOf" srcId="{6DE24B35-6CB6-4193-BFEF-2A59A14B2BE1}" destId="{60C2D7A7-0B5D-4EF4-8FA2-B7D7ECD4BD1E}" srcOrd="6" destOrd="0" presId="urn:microsoft.com/office/officeart/2005/8/layout/pyramid1"/>
    <dgm:cxn modelId="{2276468F-C050-48C1-BEBB-1FD74B08FBAC}" type="presParOf" srcId="{60C2D7A7-0B5D-4EF4-8FA2-B7D7ECD4BD1E}" destId="{85CC0D5B-FD41-49D2-A334-124365163638}" srcOrd="0" destOrd="0" presId="urn:microsoft.com/office/officeart/2005/8/layout/pyramid1"/>
    <dgm:cxn modelId="{0B556D94-AF41-458A-BC81-94CA036D39C6}" type="presParOf" srcId="{60C2D7A7-0B5D-4EF4-8FA2-B7D7ECD4BD1E}" destId="{BC680F27-0954-4E5F-B8BE-E1C91002D7C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07009-CDFE-409A-955A-4BCB33CE128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B54927-1FD5-402D-B0EB-6F4BB2BFC37E}">
      <dgm:prSet phldrT="[Text]"/>
      <dgm:spPr>
        <a:solidFill>
          <a:srgbClr val="003300"/>
        </a:solidFill>
      </dgm:spPr>
      <dgm:t>
        <a:bodyPr/>
        <a:lstStyle/>
        <a:p>
          <a:r>
            <a:rPr lang="en-US" b="1" dirty="0" smtClean="0"/>
            <a:t>SCL</a:t>
          </a:r>
          <a:endParaRPr lang="en-US" b="1" dirty="0"/>
        </a:p>
      </dgm:t>
    </dgm:pt>
    <dgm:pt modelId="{04617C7C-6C95-4177-8F8E-E01845A58A88}" type="parTrans" cxnId="{F47B3D50-8BCB-4F9A-83A8-6F696889EF60}">
      <dgm:prSet/>
      <dgm:spPr/>
      <dgm:t>
        <a:bodyPr/>
        <a:lstStyle/>
        <a:p>
          <a:endParaRPr lang="en-US"/>
        </a:p>
      </dgm:t>
    </dgm:pt>
    <dgm:pt modelId="{E67BBE56-29FF-4154-BE3E-17E52F5BACA4}" type="sibTrans" cxnId="{F47B3D50-8BCB-4F9A-83A8-6F696889EF60}">
      <dgm:prSet/>
      <dgm:spPr/>
      <dgm:t>
        <a:bodyPr/>
        <a:lstStyle/>
        <a:p>
          <a:endParaRPr lang="en-US"/>
        </a:p>
      </dgm:t>
    </dgm:pt>
    <dgm:pt modelId="{10A4B1FA-5F85-43B7-8C44-30BE7D49F14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SDL</a:t>
          </a:r>
          <a:endParaRPr lang="en-US" sz="2400" b="1" dirty="0">
            <a:solidFill>
              <a:schemeClr val="bg1"/>
            </a:solidFill>
          </a:endParaRPr>
        </a:p>
      </dgm:t>
    </dgm:pt>
    <dgm:pt modelId="{46949A91-38C3-4F3F-9011-1D4F38E74167}" type="parTrans" cxnId="{234F07AB-A203-4287-9075-FF23D3DDE76C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0C61F78F-B93A-48F7-8C90-28B79F060A7D}" type="sibTrans" cxnId="{234F07AB-A203-4287-9075-FF23D3DDE76C}">
      <dgm:prSet/>
      <dgm:spPr/>
      <dgm:t>
        <a:bodyPr/>
        <a:lstStyle/>
        <a:p>
          <a:endParaRPr lang="en-US"/>
        </a:p>
      </dgm:t>
    </dgm:pt>
    <dgm:pt modelId="{BE3AC382-6712-4D00-818B-9803DB1846B3}">
      <dgm:prSet phldrT="[Text]" custT="1"/>
      <dgm:spPr>
        <a:solidFill>
          <a:srgbClr val="66CCFF"/>
        </a:solidFill>
      </dgm:spPr>
      <dgm:t>
        <a:bodyPr/>
        <a:lstStyle/>
        <a:p>
          <a:r>
            <a:rPr lang="en-US" sz="1600" b="1" dirty="0" smtClean="0">
              <a:solidFill>
                <a:srgbClr val="000066"/>
              </a:solidFill>
            </a:rPr>
            <a:t>CONST</a:t>
          </a:r>
          <a:endParaRPr lang="en-US" sz="1600" b="1" dirty="0">
            <a:solidFill>
              <a:srgbClr val="000066"/>
            </a:solidFill>
          </a:endParaRPr>
        </a:p>
      </dgm:t>
    </dgm:pt>
    <dgm:pt modelId="{7F3BFCD7-48F2-49E2-A45B-B4AEFE8D79C0}" type="parTrans" cxnId="{79AA0020-DD85-423D-945B-3B14FB505F1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2BC252A8-A27D-4F2D-93C1-43F8B500BE0F}" type="sibTrans" cxnId="{79AA0020-DD85-423D-945B-3B14FB505F1D}">
      <dgm:prSet/>
      <dgm:spPr/>
      <dgm:t>
        <a:bodyPr/>
        <a:lstStyle/>
        <a:p>
          <a:endParaRPr lang="en-US"/>
        </a:p>
      </dgm:t>
    </dgm:pt>
    <dgm:pt modelId="{0943235C-211A-4535-8F1C-48718E1D22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/>
            <a:t>CL</a:t>
          </a:r>
          <a:endParaRPr lang="en-US" sz="2400" b="1" dirty="0"/>
        </a:p>
      </dgm:t>
    </dgm:pt>
    <dgm:pt modelId="{C312D6F9-D87F-4720-ABF4-22E656133DC7}" type="parTrans" cxnId="{077390FE-3BFC-4EAE-80F0-AA3E89EE7D8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17BA718E-EA6B-4EB0-8FEF-D00759540F21}" type="sibTrans" cxnId="{077390FE-3BFC-4EAE-80F0-AA3E89EE7D85}">
      <dgm:prSet/>
      <dgm:spPr/>
      <dgm:t>
        <a:bodyPr/>
        <a:lstStyle/>
        <a:p>
          <a:endParaRPr lang="en-US"/>
        </a:p>
      </dgm:t>
    </dgm:pt>
    <dgm:pt modelId="{555468A4-2634-4C15-8E29-B8E44433584D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CONTX</a:t>
          </a:r>
          <a:endParaRPr lang="en-US" b="1" dirty="0"/>
        </a:p>
      </dgm:t>
    </dgm:pt>
    <dgm:pt modelId="{CEFB78F1-8EE9-4378-82E3-BE2D7A80B439}" type="parTrans" cxnId="{BD82D640-320B-456B-B65A-ADD23B34DB5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23FC9A00-3742-4FFB-A358-ECD07F2C755F}" type="sibTrans" cxnId="{BD82D640-320B-456B-B65A-ADD23B34DB59}">
      <dgm:prSet/>
      <dgm:spPr/>
      <dgm:t>
        <a:bodyPr/>
        <a:lstStyle/>
        <a:p>
          <a:endParaRPr lang="en-US"/>
        </a:p>
      </dgm:t>
    </dgm:pt>
    <dgm:pt modelId="{D56AE7F1-0344-40BD-84B1-78C06E609E1E}" type="pres">
      <dgm:prSet presAssocID="{B4207009-CDFE-409A-955A-4BCB33CE12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F4534-1611-4D6C-A567-DE0AF53C0BC3}" type="pres">
      <dgm:prSet presAssocID="{16B54927-1FD5-402D-B0EB-6F4BB2BFC37E}" presName="centerShape" presStyleLbl="node0" presStyleIdx="0" presStyleCnt="1"/>
      <dgm:spPr/>
      <dgm:t>
        <a:bodyPr/>
        <a:lstStyle/>
        <a:p>
          <a:endParaRPr lang="en-US"/>
        </a:p>
      </dgm:t>
    </dgm:pt>
    <dgm:pt modelId="{C586144B-74AA-4500-B463-8D4DCAB10FA7}" type="pres">
      <dgm:prSet presAssocID="{46949A91-38C3-4F3F-9011-1D4F38E7416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31AE220-5F10-4B30-BFA5-E7B4AAF56AAA}" type="pres">
      <dgm:prSet presAssocID="{46949A91-38C3-4F3F-9011-1D4F38E741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42F7B82-AEFE-49FD-BF71-924E4ACE7883}" type="pres">
      <dgm:prSet presAssocID="{10A4B1FA-5F85-43B7-8C44-30BE7D49F1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2CD7F-8DB9-413A-8FBE-7A7125108220}" type="pres">
      <dgm:prSet presAssocID="{7F3BFCD7-48F2-49E2-A45B-B4AEFE8D79C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9F1E9A0-80C7-4DBE-B891-CABB4F0BFB61}" type="pres">
      <dgm:prSet presAssocID="{7F3BFCD7-48F2-49E2-A45B-B4AEFE8D79C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C129B9-6505-4174-8EEC-0912EA528128}" type="pres">
      <dgm:prSet presAssocID="{BE3AC382-6712-4D00-818B-9803DB1846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895C0-EF10-46B1-8179-3BF6CB3BADF4}" type="pres">
      <dgm:prSet presAssocID="{C312D6F9-D87F-4720-ABF4-22E656133DC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4705D73-703F-416B-BF69-04C041DD65C4}" type="pres">
      <dgm:prSet presAssocID="{C312D6F9-D87F-4720-ABF4-22E656133DC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6F4067C-2748-42DA-972B-F302D8E3B173}" type="pres">
      <dgm:prSet presAssocID="{0943235C-211A-4535-8F1C-48718E1D22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74743-B93E-4151-8664-BA97DE2B0548}" type="pres">
      <dgm:prSet presAssocID="{CEFB78F1-8EE9-4378-82E3-BE2D7A80B43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2B47857-D8E7-4D49-B2FA-0E9D4AC3F107}" type="pres">
      <dgm:prSet presAssocID="{CEFB78F1-8EE9-4378-82E3-BE2D7A80B43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E50B5CD-D280-42EE-A5F2-D052BBB14D00}" type="pres">
      <dgm:prSet presAssocID="{555468A4-2634-4C15-8E29-B8E4443358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A0020-DD85-423D-945B-3B14FB505F1D}" srcId="{16B54927-1FD5-402D-B0EB-6F4BB2BFC37E}" destId="{BE3AC382-6712-4D00-818B-9803DB1846B3}" srcOrd="1" destOrd="0" parTransId="{7F3BFCD7-48F2-49E2-A45B-B4AEFE8D79C0}" sibTransId="{2BC252A8-A27D-4F2D-93C1-43F8B500BE0F}"/>
    <dgm:cxn modelId="{F47B3D50-8BCB-4F9A-83A8-6F696889EF60}" srcId="{B4207009-CDFE-409A-955A-4BCB33CE1283}" destId="{16B54927-1FD5-402D-B0EB-6F4BB2BFC37E}" srcOrd="0" destOrd="0" parTransId="{04617C7C-6C95-4177-8F8E-E01845A58A88}" sibTransId="{E67BBE56-29FF-4154-BE3E-17E52F5BACA4}"/>
    <dgm:cxn modelId="{49030BAB-74A4-45BB-8FBF-87ABA17DEB3A}" type="presOf" srcId="{10A4B1FA-5F85-43B7-8C44-30BE7D49F14E}" destId="{142F7B82-AEFE-49FD-BF71-924E4ACE7883}" srcOrd="0" destOrd="0" presId="urn:microsoft.com/office/officeart/2005/8/layout/radial5"/>
    <dgm:cxn modelId="{76C8212E-C718-427E-80CA-D0F826439ECE}" type="presOf" srcId="{CEFB78F1-8EE9-4378-82E3-BE2D7A80B439}" destId="{E2B47857-D8E7-4D49-B2FA-0E9D4AC3F107}" srcOrd="1" destOrd="0" presId="urn:microsoft.com/office/officeart/2005/8/layout/radial5"/>
    <dgm:cxn modelId="{9AD4ED33-9317-4D23-8FF3-834AE002ECB0}" type="presOf" srcId="{7F3BFCD7-48F2-49E2-A45B-B4AEFE8D79C0}" destId="{C252CD7F-8DB9-413A-8FBE-7A7125108220}" srcOrd="0" destOrd="0" presId="urn:microsoft.com/office/officeart/2005/8/layout/radial5"/>
    <dgm:cxn modelId="{62A3B19B-7F33-4F86-8DC4-BD2BC6878180}" type="presOf" srcId="{0943235C-211A-4535-8F1C-48718E1D2288}" destId="{76F4067C-2748-42DA-972B-F302D8E3B173}" srcOrd="0" destOrd="0" presId="urn:microsoft.com/office/officeart/2005/8/layout/radial5"/>
    <dgm:cxn modelId="{25FD266A-DB11-4719-A121-217BF0FA05D1}" type="presOf" srcId="{C312D6F9-D87F-4720-ABF4-22E656133DC7}" destId="{B16895C0-EF10-46B1-8179-3BF6CB3BADF4}" srcOrd="0" destOrd="0" presId="urn:microsoft.com/office/officeart/2005/8/layout/radial5"/>
    <dgm:cxn modelId="{A806CEA1-FC29-4317-BA05-8335CC317B64}" type="presOf" srcId="{16B54927-1FD5-402D-B0EB-6F4BB2BFC37E}" destId="{AA1F4534-1611-4D6C-A567-DE0AF53C0BC3}" srcOrd="0" destOrd="0" presId="urn:microsoft.com/office/officeart/2005/8/layout/radial5"/>
    <dgm:cxn modelId="{BD82D640-320B-456B-B65A-ADD23B34DB59}" srcId="{16B54927-1FD5-402D-B0EB-6F4BB2BFC37E}" destId="{555468A4-2634-4C15-8E29-B8E44433584D}" srcOrd="3" destOrd="0" parTransId="{CEFB78F1-8EE9-4378-82E3-BE2D7A80B439}" sibTransId="{23FC9A00-3742-4FFB-A358-ECD07F2C755F}"/>
    <dgm:cxn modelId="{234F07AB-A203-4287-9075-FF23D3DDE76C}" srcId="{16B54927-1FD5-402D-B0EB-6F4BB2BFC37E}" destId="{10A4B1FA-5F85-43B7-8C44-30BE7D49F14E}" srcOrd="0" destOrd="0" parTransId="{46949A91-38C3-4F3F-9011-1D4F38E74167}" sibTransId="{0C61F78F-B93A-48F7-8C90-28B79F060A7D}"/>
    <dgm:cxn modelId="{B787463A-2771-409E-9BBF-47142B111F7C}" type="presOf" srcId="{CEFB78F1-8EE9-4378-82E3-BE2D7A80B439}" destId="{72F74743-B93E-4151-8664-BA97DE2B0548}" srcOrd="0" destOrd="0" presId="urn:microsoft.com/office/officeart/2005/8/layout/radial5"/>
    <dgm:cxn modelId="{077390FE-3BFC-4EAE-80F0-AA3E89EE7D85}" srcId="{16B54927-1FD5-402D-B0EB-6F4BB2BFC37E}" destId="{0943235C-211A-4535-8F1C-48718E1D2288}" srcOrd="2" destOrd="0" parTransId="{C312D6F9-D87F-4720-ABF4-22E656133DC7}" sibTransId="{17BA718E-EA6B-4EB0-8FEF-D00759540F21}"/>
    <dgm:cxn modelId="{C35161D4-E81D-416A-A362-68479267466A}" type="presOf" srcId="{BE3AC382-6712-4D00-818B-9803DB1846B3}" destId="{4DC129B9-6505-4174-8EEC-0912EA528128}" srcOrd="0" destOrd="0" presId="urn:microsoft.com/office/officeart/2005/8/layout/radial5"/>
    <dgm:cxn modelId="{4E089918-816C-4AF6-879C-90959B83FAFC}" type="presOf" srcId="{46949A91-38C3-4F3F-9011-1D4F38E74167}" destId="{E31AE220-5F10-4B30-BFA5-E7B4AAF56AAA}" srcOrd="1" destOrd="0" presId="urn:microsoft.com/office/officeart/2005/8/layout/radial5"/>
    <dgm:cxn modelId="{4D43E6C7-EA44-4A3B-8DC8-1F576BA2D28E}" type="presOf" srcId="{7F3BFCD7-48F2-49E2-A45B-B4AEFE8D79C0}" destId="{89F1E9A0-80C7-4DBE-B891-CABB4F0BFB61}" srcOrd="1" destOrd="0" presId="urn:microsoft.com/office/officeart/2005/8/layout/radial5"/>
    <dgm:cxn modelId="{9ED57C8B-6D2B-4C99-82CA-627DEDED9C4B}" type="presOf" srcId="{B4207009-CDFE-409A-955A-4BCB33CE1283}" destId="{D56AE7F1-0344-40BD-84B1-78C06E609E1E}" srcOrd="0" destOrd="0" presId="urn:microsoft.com/office/officeart/2005/8/layout/radial5"/>
    <dgm:cxn modelId="{12377772-7CEF-44DE-BB2E-329A383B65A4}" type="presOf" srcId="{46949A91-38C3-4F3F-9011-1D4F38E74167}" destId="{C586144B-74AA-4500-B463-8D4DCAB10FA7}" srcOrd="0" destOrd="0" presId="urn:microsoft.com/office/officeart/2005/8/layout/radial5"/>
    <dgm:cxn modelId="{A3ECA9B2-D47A-4D4A-B540-17DB62022301}" type="presOf" srcId="{555468A4-2634-4C15-8E29-B8E44433584D}" destId="{3E50B5CD-D280-42EE-A5F2-D052BBB14D00}" srcOrd="0" destOrd="0" presId="urn:microsoft.com/office/officeart/2005/8/layout/radial5"/>
    <dgm:cxn modelId="{20131254-CECD-49B4-B2E8-10FC63C39AA8}" type="presOf" srcId="{C312D6F9-D87F-4720-ABF4-22E656133DC7}" destId="{94705D73-703F-416B-BF69-04C041DD65C4}" srcOrd="1" destOrd="0" presId="urn:microsoft.com/office/officeart/2005/8/layout/radial5"/>
    <dgm:cxn modelId="{0D666A1A-8C0D-433F-8AEA-C194D6253255}" type="presParOf" srcId="{D56AE7F1-0344-40BD-84B1-78C06E609E1E}" destId="{AA1F4534-1611-4D6C-A567-DE0AF53C0BC3}" srcOrd="0" destOrd="0" presId="urn:microsoft.com/office/officeart/2005/8/layout/radial5"/>
    <dgm:cxn modelId="{6D434FA1-D3E4-46E8-B7E0-3A8FDE796B92}" type="presParOf" srcId="{D56AE7F1-0344-40BD-84B1-78C06E609E1E}" destId="{C586144B-74AA-4500-B463-8D4DCAB10FA7}" srcOrd="1" destOrd="0" presId="urn:microsoft.com/office/officeart/2005/8/layout/radial5"/>
    <dgm:cxn modelId="{C0323091-5FEF-4AE6-8C4E-71F899D3F2CB}" type="presParOf" srcId="{C586144B-74AA-4500-B463-8D4DCAB10FA7}" destId="{E31AE220-5F10-4B30-BFA5-E7B4AAF56AAA}" srcOrd="0" destOrd="0" presId="urn:microsoft.com/office/officeart/2005/8/layout/radial5"/>
    <dgm:cxn modelId="{C449423F-43AC-4EEE-8CD8-A2A356EDF8D5}" type="presParOf" srcId="{D56AE7F1-0344-40BD-84B1-78C06E609E1E}" destId="{142F7B82-AEFE-49FD-BF71-924E4ACE7883}" srcOrd="2" destOrd="0" presId="urn:microsoft.com/office/officeart/2005/8/layout/radial5"/>
    <dgm:cxn modelId="{194990EF-2DC8-4BD1-9F0E-A246944ACDB8}" type="presParOf" srcId="{D56AE7F1-0344-40BD-84B1-78C06E609E1E}" destId="{C252CD7F-8DB9-413A-8FBE-7A7125108220}" srcOrd="3" destOrd="0" presId="urn:microsoft.com/office/officeart/2005/8/layout/radial5"/>
    <dgm:cxn modelId="{035086D9-322D-499E-82A4-0A744424C86C}" type="presParOf" srcId="{C252CD7F-8DB9-413A-8FBE-7A7125108220}" destId="{89F1E9A0-80C7-4DBE-B891-CABB4F0BFB61}" srcOrd="0" destOrd="0" presId="urn:microsoft.com/office/officeart/2005/8/layout/radial5"/>
    <dgm:cxn modelId="{DAD14429-5BCA-49DB-95B3-1C33DCEDDDE4}" type="presParOf" srcId="{D56AE7F1-0344-40BD-84B1-78C06E609E1E}" destId="{4DC129B9-6505-4174-8EEC-0912EA528128}" srcOrd="4" destOrd="0" presId="urn:microsoft.com/office/officeart/2005/8/layout/radial5"/>
    <dgm:cxn modelId="{60F50281-0034-49A4-AF5C-91957CAA7604}" type="presParOf" srcId="{D56AE7F1-0344-40BD-84B1-78C06E609E1E}" destId="{B16895C0-EF10-46B1-8179-3BF6CB3BADF4}" srcOrd="5" destOrd="0" presId="urn:microsoft.com/office/officeart/2005/8/layout/radial5"/>
    <dgm:cxn modelId="{31BE81E5-CE2B-416F-A09A-14D3F37A9588}" type="presParOf" srcId="{B16895C0-EF10-46B1-8179-3BF6CB3BADF4}" destId="{94705D73-703F-416B-BF69-04C041DD65C4}" srcOrd="0" destOrd="0" presId="urn:microsoft.com/office/officeart/2005/8/layout/radial5"/>
    <dgm:cxn modelId="{D4ED6793-AD57-455F-A0E3-50A0C6EC6053}" type="presParOf" srcId="{D56AE7F1-0344-40BD-84B1-78C06E609E1E}" destId="{76F4067C-2748-42DA-972B-F302D8E3B173}" srcOrd="6" destOrd="0" presId="urn:microsoft.com/office/officeart/2005/8/layout/radial5"/>
    <dgm:cxn modelId="{B904BDDC-593C-4288-AE41-91A1B960E43E}" type="presParOf" srcId="{D56AE7F1-0344-40BD-84B1-78C06E609E1E}" destId="{72F74743-B93E-4151-8664-BA97DE2B0548}" srcOrd="7" destOrd="0" presId="urn:microsoft.com/office/officeart/2005/8/layout/radial5"/>
    <dgm:cxn modelId="{75A2EBA7-B139-449F-9473-5B8C7386B71B}" type="presParOf" srcId="{72F74743-B93E-4151-8664-BA97DE2B0548}" destId="{E2B47857-D8E7-4D49-B2FA-0E9D4AC3F107}" srcOrd="0" destOrd="0" presId="urn:microsoft.com/office/officeart/2005/8/layout/radial5"/>
    <dgm:cxn modelId="{5032F2D0-9ADA-4B09-B26A-16BB560D7790}" type="presParOf" srcId="{D56AE7F1-0344-40BD-84B1-78C06E609E1E}" destId="{3E50B5CD-D280-42EE-A5F2-D052BBB14D0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A9358-8F16-4C77-93D0-F21A2D3FFF16}">
      <dsp:nvSpPr>
        <dsp:cNvPr id="0" name=""/>
        <dsp:cNvSpPr/>
      </dsp:nvSpPr>
      <dsp:spPr>
        <a:xfrm>
          <a:off x="3668617" y="55260"/>
          <a:ext cx="2873565" cy="2873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CONTENT</a:t>
          </a:r>
          <a:endParaRPr kumimoji="0" lang="en-US" altLang="en-US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000182" y="442087"/>
        <a:ext cx="2210435" cy="911804"/>
      </dsp:txXfrm>
    </dsp:sp>
    <dsp:sp modelId="{A3836C7B-C077-4FED-8C43-82AC78B7DCD4}">
      <dsp:nvSpPr>
        <dsp:cNvPr id="0" name=""/>
        <dsp:cNvSpPr/>
      </dsp:nvSpPr>
      <dsp:spPr>
        <a:xfrm>
          <a:off x="4939617" y="1326261"/>
          <a:ext cx="2873565" cy="2873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CONTEXT</a:t>
          </a:r>
          <a:endParaRPr kumimoji="0" lang="en-US" altLang="en-US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86922" y="1657826"/>
        <a:ext cx="1105217" cy="2210435"/>
      </dsp:txXfrm>
    </dsp:sp>
    <dsp:sp modelId="{BF6EB323-DF57-4BA1-BFBC-F69DB300748F}">
      <dsp:nvSpPr>
        <dsp:cNvPr id="0" name=""/>
        <dsp:cNvSpPr/>
      </dsp:nvSpPr>
      <dsp:spPr>
        <a:xfrm>
          <a:off x="3668617" y="2597261"/>
          <a:ext cx="2873565" cy="2873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CONSTRUCTION</a:t>
          </a:r>
          <a:endParaRPr kumimoji="0" lang="en-US" altLang="en-US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000182" y="4172196"/>
        <a:ext cx="2210435" cy="911804"/>
      </dsp:txXfrm>
    </dsp:sp>
    <dsp:sp modelId="{549F8077-A6BA-44BE-A4B1-D8E76AD78227}">
      <dsp:nvSpPr>
        <dsp:cNvPr id="0" name=""/>
        <dsp:cNvSpPr/>
      </dsp:nvSpPr>
      <dsp:spPr>
        <a:xfrm>
          <a:off x="2397616" y="1326261"/>
          <a:ext cx="2873565" cy="2873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</a:t>
          </a:r>
          <a:endParaRPr kumimoji="0" lang="en-US" altLang="en-US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618660" y="1657826"/>
        <a:ext cx="1105217" cy="221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DE5C-6281-4EFD-960D-E96EAA2F54FA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IDEAS</a:t>
          </a:r>
          <a:endParaRPr lang="en-US" sz="3200" kern="1200" dirty="0"/>
        </a:p>
      </dsp:txBody>
      <dsp:txXfrm>
        <a:off x="3119088" y="531800"/>
        <a:ext cx="1991423" cy="1222010"/>
      </dsp:txXfrm>
    </dsp:sp>
    <dsp:sp modelId="{31616454-93CB-4AF3-8790-E96FA90364D4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SELF</a:t>
          </a:r>
          <a:endParaRPr lang="en-US" sz="3200" kern="1200" dirty="0"/>
        </a:p>
      </dsp:txBody>
      <dsp:txXfrm>
        <a:off x="4567396" y="2455334"/>
        <a:ext cx="1629346" cy="1493567"/>
      </dsp:txXfrm>
    </dsp:sp>
    <dsp:sp modelId="{4BA6B646-426A-4AB7-9E15-29F6A5575BF4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PEOPLE</a:t>
          </a:r>
          <a:endParaRPr lang="en-US" sz="3200" kern="1200" dirty="0"/>
        </a:p>
      </dsp:txBody>
      <dsp:txXfrm>
        <a:off x="20328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3A0E-2321-4723-B775-373F78681AF7}">
      <dsp:nvSpPr>
        <dsp:cNvPr id="0" name=""/>
        <dsp:cNvSpPr/>
      </dsp:nvSpPr>
      <dsp:spPr>
        <a:xfrm>
          <a:off x="3853542" y="0"/>
          <a:ext cx="1284514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K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853542" y="0"/>
        <a:ext cx="1284514" cy="751114"/>
      </dsp:txXfrm>
    </dsp:sp>
    <dsp:sp modelId="{F8961BE0-D60D-431C-9F0A-5FD0B9966ACF}">
      <dsp:nvSpPr>
        <dsp:cNvPr id="0" name=""/>
        <dsp:cNvSpPr/>
      </dsp:nvSpPr>
      <dsp:spPr>
        <a:xfrm>
          <a:off x="3211285" y="751114"/>
          <a:ext cx="2569028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Membaca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660865" y="751114"/>
        <a:ext cx="1669868" cy="751114"/>
      </dsp:txXfrm>
    </dsp:sp>
    <dsp:sp modelId="{78C83C2A-B0D7-43F7-8E82-F9EF636C3F5C}">
      <dsp:nvSpPr>
        <dsp:cNvPr id="0" name=""/>
        <dsp:cNvSpPr/>
      </dsp:nvSpPr>
      <dsp:spPr>
        <a:xfrm>
          <a:off x="2569028" y="1502228"/>
          <a:ext cx="3853542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Audio-visual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243398" y="1502228"/>
        <a:ext cx="2504802" cy="751114"/>
      </dsp:txXfrm>
    </dsp:sp>
    <dsp:sp modelId="{B3C84258-6D8C-44E2-A4FB-7271B2095F27}">
      <dsp:nvSpPr>
        <dsp:cNvPr id="0" name=""/>
        <dsp:cNvSpPr/>
      </dsp:nvSpPr>
      <dsp:spPr>
        <a:xfrm>
          <a:off x="1926771" y="2253342"/>
          <a:ext cx="5138057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Demonstrasi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825931" y="2253342"/>
        <a:ext cx="3339737" cy="751114"/>
      </dsp:txXfrm>
    </dsp:sp>
    <dsp:sp modelId="{09D0F311-F357-43CA-B03E-5C492A74FD5F}">
      <dsp:nvSpPr>
        <dsp:cNvPr id="0" name=""/>
        <dsp:cNvSpPr/>
      </dsp:nvSpPr>
      <dsp:spPr>
        <a:xfrm>
          <a:off x="1284514" y="3004457"/>
          <a:ext cx="6422571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Diskusi kelompok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408464" y="3004457"/>
        <a:ext cx="4174671" cy="751114"/>
      </dsp:txXfrm>
    </dsp:sp>
    <dsp:sp modelId="{035561E3-37B6-41B8-B71C-D36E68F79660}">
      <dsp:nvSpPr>
        <dsp:cNvPr id="0" name=""/>
        <dsp:cNvSpPr/>
      </dsp:nvSpPr>
      <dsp:spPr>
        <a:xfrm>
          <a:off x="642257" y="3755571"/>
          <a:ext cx="7707085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Praktik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990997" y="3755571"/>
        <a:ext cx="5009605" cy="751114"/>
      </dsp:txXfrm>
    </dsp:sp>
    <dsp:sp modelId="{85CC0D5B-FD41-49D2-A334-124365163638}">
      <dsp:nvSpPr>
        <dsp:cNvPr id="0" name=""/>
        <dsp:cNvSpPr/>
      </dsp:nvSpPr>
      <dsp:spPr>
        <a:xfrm>
          <a:off x="0" y="4506685"/>
          <a:ext cx="8991600" cy="751114"/>
        </a:xfrm>
        <a:prstGeom prst="trapezoid">
          <a:avLst>
            <a:gd name="adj" fmla="val 855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Kolaboratif &amp; Kooperatif</a:t>
          </a:r>
          <a:endParaRPr kumimoji="0" lang="en-US" altLang="en-US" sz="2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573529" y="4506685"/>
        <a:ext cx="5844540" cy="751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F4534-1611-4D6C-A567-DE0AF53C0BC3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SCL</a:t>
          </a:r>
          <a:endParaRPr lang="en-US" sz="3000" b="1" kern="1200" dirty="0"/>
        </a:p>
      </dsp:txBody>
      <dsp:txXfrm>
        <a:off x="3694271" y="1842453"/>
        <a:ext cx="841056" cy="841056"/>
      </dsp:txXfrm>
    </dsp:sp>
    <dsp:sp modelId="{C586144B-74AA-4500-B463-8D4DCAB10FA7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26558" y="1354047"/>
        <a:ext cx="176483" cy="242645"/>
      </dsp:txXfrm>
    </dsp:sp>
    <dsp:sp modelId="{142F7B82-AEFE-49FD-BF71-924E4ACE7883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SDL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694271" y="177323"/>
        <a:ext cx="841056" cy="841056"/>
      </dsp:txXfrm>
    </dsp:sp>
    <dsp:sp modelId="{C252CD7F-8DB9-413A-8FBE-7A7125108220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14170" y="2141658"/>
        <a:ext cx="176483" cy="242645"/>
      </dsp:txXfrm>
    </dsp:sp>
    <dsp:sp modelId="{4DC129B9-6505-4174-8EEC-0912EA528128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66"/>
              </a:solidFill>
            </a:rPr>
            <a:t>CONST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5359401" y="1842453"/>
        <a:ext cx="841056" cy="841056"/>
      </dsp:txXfrm>
    </dsp:sp>
    <dsp:sp modelId="{B16895C0-EF10-46B1-8179-3BF6CB3BADF4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26558" y="2929271"/>
        <a:ext cx="176483" cy="242645"/>
      </dsp:txXfrm>
    </dsp:sp>
    <dsp:sp modelId="{76F4067C-2748-42DA-972B-F302D8E3B173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</a:t>
          </a:r>
          <a:endParaRPr lang="en-US" sz="2400" b="1" kern="1200" dirty="0"/>
        </a:p>
      </dsp:txBody>
      <dsp:txXfrm>
        <a:off x="3694271" y="3507583"/>
        <a:ext cx="841056" cy="841056"/>
      </dsp:txXfrm>
    </dsp:sp>
    <dsp:sp modelId="{72F74743-B93E-4151-8664-BA97DE2B0548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38946" y="2141658"/>
        <a:ext cx="176483" cy="242645"/>
      </dsp:txXfrm>
    </dsp:sp>
    <dsp:sp modelId="{3E50B5CD-D280-42EE-A5F2-D052BBB14D00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CONTX</a:t>
          </a:r>
          <a:endParaRPr lang="en-US" sz="1700" b="1" kern="1200" dirty="0"/>
        </a:p>
      </dsp:txBody>
      <dsp:txXfrm>
        <a:off x="2029141" y="1842453"/>
        <a:ext cx="841056" cy="84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B511-0712-40B5-A065-1F037E165965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1AFE-7428-4BD8-914D-9CA13A74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AEDB6-BF9F-4BCF-95FA-BCC750EB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2910-130E-42A9-9367-361B7A4E9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EE47-6D78-4D7D-9893-D25514A6F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2A3B-CE5E-47D5-9D31-2E25820E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56FD-4A13-4FB0-8C66-279EB1D0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F27F-47D5-40FE-A3B2-A07057D4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88B9-4A52-4C43-8CC3-8FA5128E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D76C-EC08-47B8-8320-C3714DF0E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2719-D380-4FDE-A6AA-375AC396F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2FA5-B2DF-4479-B693-89257C34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E72E-037F-47B8-B65E-0DD8825B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89F5-C1CF-41FF-B7CB-9FDC80F45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BDF8-44AB-4C0D-B77B-6943C2B9B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4121BF-90C8-4727-BD64-E184D8493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38350"/>
            <a:ext cx="8458200" cy="222885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PERGESERAN PARADIGMA PEMBELAJARAN:</a:t>
            </a:r>
            <a:br>
              <a:rPr lang="en-US" altLang="en-US" sz="2800" b="1" smtClean="0"/>
            </a:br>
            <a:r>
              <a:rPr lang="en-US" altLang="en-US" sz="2800" b="1" smtClean="0"/>
              <a:t>dari</a:t>
            </a:r>
            <a:br>
              <a:rPr lang="en-US" altLang="en-US" sz="2800" b="1" smtClean="0"/>
            </a:br>
            <a:r>
              <a:rPr lang="en-US" altLang="en-US" sz="2800" b="1" i="1" smtClean="0"/>
              <a:t>TEACHER-CENTERED LEARNING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ke</a:t>
            </a:r>
            <a:br>
              <a:rPr lang="en-US" altLang="en-US" sz="2800" b="1" smtClean="0"/>
            </a:br>
            <a:r>
              <a:rPr lang="en-US" altLang="en-US" sz="2800" b="1" i="1" smtClean="0"/>
              <a:t>STUDENT - CENTERED LEARNING</a:t>
            </a:r>
            <a:br>
              <a:rPr lang="en-US" altLang="en-US" sz="2800" b="1" i="1" smtClean="0"/>
            </a:br>
            <a:endParaRPr lang="en-US" altLang="en-US" sz="2800" b="1" i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Harsono</a:t>
            </a:r>
          </a:p>
          <a:p>
            <a:pPr eaLnBrk="1" hangingPunct="1"/>
            <a:r>
              <a:rPr lang="en-US" altLang="en-US" sz="2400" b="1" smtClean="0"/>
              <a:t>Pusat Pengembangan Pendidikan</a:t>
            </a:r>
          </a:p>
          <a:p>
            <a:pPr eaLnBrk="1" hangingPunct="1"/>
            <a:r>
              <a:rPr lang="en-US" altLang="en-US" sz="2400" b="1" smtClean="0"/>
              <a:t>Universitas Gadjah Mada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Yin_Y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191000" y="16875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TCL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572000" y="4648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SCL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Hakekat pergeseran paradigma:</a:t>
            </a:r>
            <a:br>
              <a:rPr lang="en-US" altLang="en-US" sz="3600" b="1" smtClean="0"/>
            </a:br>
            <a:r>
              <a:rPr lang="en-US" altLang="en-US" sz="3600" b="1" smtClean="0"/>
              <a:t>dari TCL ke SCL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-533400" y="990600"/>
            <a:ext cx="10210800" cy="5526088"/>
            <a:chOff x="-96" y="1056"/>
            <a:chExt cx="5808" cy="3049"/>
          </a:xfrm>
        </p:grpSpPr>
        <p:graphicFrame>
          <p:nvGraphicFramePr>
            <p:cNvPr id="7" name="Diagram 6"/>
            <p:cNvGraphicFramePr/>
            <p:nvPr/>
          </p:nvGraphicFramePr>
          <p:xfrm>
            <a:off x="-96" y="1056"/>
            <a:ext cx="5808" cy="30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3754" y="1544"/>
              <a:ext cx="107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COMPETENCE</a:t>
              </a:r>
            </a:p>
          </p:txBody>
        </p:sp>
        <p:sp>
          <p:nvSpPr>
            <p:cNvPr id="4" name="Line 14"/>
            <p:cNvSpPr>
              <a:spLocks noChangeShapeType="1"/>
            </p:cNvSpPr>
            <p:nvPr/>
          </p:nvSpPr>
          <p:spPr bwMode="auto">
            <a:xfrm flipV="1">
              <a:off x="1824" y="2592"/>
              <a:ext cx="20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V="1">
              <a:off x="2808" y="1782"/>
              <a:ext cx="1068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flipH="1">
              <a:off x="2832" y="1632"/>
              <a:ext cx="1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590800" y="6096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660066"/>
                </a:solidFill>
              </a:rPr>
              <a:t>C  O  N  T  I  N  U  U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1524000" y="1752600"/>
            <a:ext cx="2133600" cy="11430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Teacher-centered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5410200" y="1752600"/>
            <a:ext cx="2133600" cy="11430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Instruction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 paradigm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24000" y="3810000"/>
            <a:ext cx="2133600" cy="11430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Student-centered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486400" y="3886200"/>
            <a:ext cx="2133600" cy="11430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Learning paradigm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810000" y="23622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810000" y="44196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66800" y="5334000"/>
            <a:ext cx="678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Pembelajaran menjadi misi utama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6600"/>
                </a:solidFill>
              </a:rPr>
              <a:t>Active learning – the teacher as the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6600"/>
                </a:solidFill>
              </a:rPr>
              <a:t>“Guide on the Side”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066800" y="0"/>
            <a:ext cx="678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Pengajaran menjadi misi utama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CC0000"/>
                </a:solidFill>
              </a:rPr>
              <a:t>Passive learning – the teacher as the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CC0000"/>
                </a:solidFill>
              </a:rPr>
              <a:t>“Sage on the Stage”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419600" y="13716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495800" y="44958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590800" y="29718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553200" y="29718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495800" y="28194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648200" y="3124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Peluang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Hakekat SCL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000" b="1" smtClean="0"/>
              <a:t>Dari 7 (tujuh) azas Taman Siswa yang ditegaskan oleh Ki Mangunsarkoro pada rapat pendirian Taman Siswa tanggal  3 Juli 1922, terdapat satu azas yang pada hakekatnya adalah jiwa SCL:</a:t>
            </a:r>
          </a:p>
          <a:p>
            <a:pPr algn="just"/>
            <a:r>
              <a:rPr lang="en-US" altLang="en-US" sz="2000" b="1" smtClean="0"/>
              <a:t>“…..maka pengajaran berarti mendidik anak akan menjadi manusia yang </a:t>
            </a:r>
            <a:r>
              <a:rPr lang="en-US" altLang="en-US" sz="2000" b="1" i="1" smtClean="0"/>
              <a:t>merdeka batinnya, merdeka fikirannya dan merdeka tenaganya</a:t>
            </a:r>
            <a:r>
              <a:rPr lang="en-US" altLang="en-US" sz="2000" b="1" smtClean="0"/>
              <a:t>. Guru jangan hanya memberi pengetahuan yang perlu dan baik saja, akan tetapi harus juga mendidik  si murid akan </a:t>
            </a:r>
            <a:r>
              <a:rPr lang="en-US" altLang="en-US" sz="2000" b="1" i="1" smtClean="0"/>
              <a:t>dapat mencari sendiri pengetahuan  itu</a:t>
            </a:r>
            <a:r>
              <a:rPr lang="en-US" altLang="en-US" sz="2000" b="1" smtClean="0"/>
              <a:t> dan memakainya guna amal keperluan umum. Pengetahuan yang baik dan perlu yaitu yang manfaat untuk keperluan lahir dan batin dalam hidup bersama”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Hakekat SCL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Mahasiswa memiliki peluang dan / atau keleluasaan untuk mengembangkan segenap kapasitas dan kemampuannya (</a:t>
            </a:r>
            <a:r>
              <a:rPr lang="en-US" altLang="en-US" sz="2400" b="1" i="1" smtClean="0"/>
              <a:t>prior knowledge &amp; experience</a:t>
            </a:r>
            <a:r>
              <a:rPr lang="en-US" altLang="en-US" sz="2400" b="1" smtClean="0"/>
              <a:t>) sebagai pembelajar sepanjang hayat (</a:t>
            </a:r>
            <a:r>
              <a:rPr lang="en-US" altLang="en-US" sz="2400" b="1" smtClean="0">
                <a:solidFill>
                  <a:srgbClr val="FF0000"/>
                </a:solidFill>
              </a:rPr>
              <a:t>ngangsu kawruh</a:t>
            </a:r>
            <a:r>
              <a:rPr lang="en-US" altLang="en-US" sz="2400" b="1" smtClean="0"/>
              <a:t>: cipta, karsa, rasa dan karya), melalui aktivitas: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mengeksplorasi bidang yang diminatinya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membangun (konstruksi) pengetahuan serta mencapai kompetensinya  secara aktif, interaktif, mandiri dan bertanggung jawab,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pembelajaran yang bersifat kolaboratif, kooperatif dan kontekstual, 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belajar “</a:t>
            </a:r>
            <a:r>
              <a:rPr lang="en-US" altLang="en-US" sz="2400" b="1" i="1" smtClean="0"/>
              <a:t>beyond the classroom</a:t>
            </a:r>
            <a:r>
              <a:rPr lang="en-US" altLang="en-US" sz="2400" b="1" smtClean="0"/>
              <a:t>” dan “</a:t>
            </a:r>
            <a:r>
              <a:rPr lang="en-US" altLang="en-US" sz="2400" b="1" i="1" smtClean="0"/>
              <a:t>think out the box</a:t>
            </a:r>
            <a:r>
              <a:rPr lang="en-US" altLang="en-US" sz="2400" b="1" smtClean="0"/>
              <a:t>”</a:t>
            </a:r>
          </a:p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serta difasilitasi dan dibimbing oleh dosen (sebagai mitra pembelajaran) yang menerapkan “Patrap Tri Loka” secara utuh.</a:t>
            </a:r>
          </a:p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Tut wuri andayani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b="1" smtClean="0"/>
              <a:t>Ki Hadjar Dewantara:</a:t>
            </a:r>
          </a:p>
          <a:p>
            <a:pPr lvl="1" algn="just"/>
            <a:r>
              <a:rPr lang="en-US" altLang="en-US" sz="2400" b="1" smtClean="0"/>
              <a:t>Tut wuri andayani berarti mengikuti di belakang dengan wibawa</a:t>
            </a:r>
          </a:p>
          <a:p>
            <a:pPr lvl="1" algn="just"/>
            <a:r>
              <a:rPr lang="en-US" altLang="en-US" sz="2400" b="1" smtClean="0"/>
              <a:t>Dengan sikap “tut wuri andayani”, ini sering terjadi, bahwa anak-anak kita berbuat suatu kesalahan, sebelum atau tanpa tindakan kita pada saatnya. Itu tidak mengapa, tiap kesalahan akan membawa pidananya sendiri; tiap kesalahan itu bersifat mendidik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STAR (SCL-PLUS)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STAR = </a:t>
            </a:r>
            <a:r>
              <a:rPr lang="en-US" altLang="en-US" sz="1800" b="1" i="1" smtClean="0"/>
              <a:t>Student Teacher Aesthetic Role-sharing</a:t>
            </a:r>
          </a:p>
          <a:p>
            <a:pPr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Tujuan STAR: </a:t>
            </a:r>
            <a:r>
              <a:rPr lang="en-US" altLang="en-US" sz="1800" b="1" i="1" smtClean="0"/>
              <a:t>Character building, </a:t>
            </a:r>
            <a:r>
              <a:rPr lang="en-US" altLang="en-US" sz="1800" b="1" smtClean="0"/>
              <a:t>yaitu</a:t>
            </a:r>
            <a:r>
              <a:rPr lang="en-US" altLang="en-US" sz="1800" b="1" i="1" smtClean="0"/>
              <a:t> </a:t>
            </a:r>
            <a:r>
              <a:rPr lang="en-US" altLang="en-US" sz="1800" b="1" smtClean="0"/>
              <a:t>menciptakan hubungan serasi antara mahasiswa dan dosen menuju kepribadian kesarjanaan, yang dicirikan oleh:</a:t>
            </a:r>
          </a:p>
          <a:p>
            <a:pPr lvl="1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Penguasaan disiplin yang kuat</a:t>
            </a:r>
          </a:p>
          <a:p>
            <a:pPr lvl="1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Kemampuan berartikulasi (penalaran dan argumen yang memadai)</a:t>
            </a:r>
          </a:p>
          <a:p>
            <a:pPr lvl="1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Tutur bahasa yang baik / baku, terutama tertulis</a:t>
            </a:r>
          </a:p>
          <a:p>
            <a:pPr lvl="1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Bersikap santun</a:t>
            </a:r>
          </a:p>
          <a:p>
            <a:pPr lvl="1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Kearifan: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Terpelajar (</a:t>
            </a:r>
            <a:r>
              <a:rPr lang="en-US" altLang="en-US" sz="1800" b="1" i="1" smtClean="0"/>
              <a:t>learned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Kecerdasan (</a:t>
            </a:r>
            <a:r>
              <a:rPr lang="en-US" altLang="en-US" sz="1800" b="1" i="1" smtClean="0"/>
              <a:t>smartness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Tilikan yang luas (</a:t>
            </a:r>
            <a:r>
              <a:rPr lang="en-US" altLang="en-US" sz="1800" b="1" i="1" smtClean="0"/>
              <a:t>insight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Sikap hati-hati (</a:t>
            </a:r>
            <a:r>
              <a:rPr lang="en-US" altLang="en-US" sz="1800" b="1" i="1" smtClean="0"/>
              <a:t>prudent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Penalaran terhadap norma kebenaran (</a:t>
            </a:r>
            <a:r>
              <a:rPr lang="en-US" altLang="en-US" sz="1800" b="1" i="1" smtClean="0"/>
              <a:t>ethical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Kemampuan mencerna informasi ilmiah (</a:t>
            </a:r>
            <a:r>
              <a:rPr lang="en-US" altLang="en-US" sz="1800" b="1" i="1" smtClean="0"/>
              <a:t>ability to digest</a:t>
            </a:r>
            <a:r>
              <a:rPr lang="en-US" altLang="en-US" sz="1800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an000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3962400" cy="4421188"/>
          </a:xfrm>
          <a:noFill/>
        </p:spPr>
      </p:pic>
      <p:pic>
        <p:nvPicPr>
          <p:cNvPr id="20483" name="Picture 4" descr="scan000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013" y="0"/>
            <a:ext cx="3887787" cy="4421188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6200" y="4495800"/>
            <a:ext cx="4495800" cy="925513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PATRAP TRI  LOKA : Ing ngarsa sung tuladha, ing madya mangun karsa, tut wuri andayani (Ki Hadjar Dewantara)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572000" y="4495800"/>
            <a:ext cx="4495800" cy="925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UGM  -  S  T  A  R  (Sudjarwadi, 2007): Student Teacher Aesthetic Role- sharing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8077200" cy="64611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“In the front providing a model, in the middle creating motivation and intention and in the back giving constructive support” (FX Nadar,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Learner model: Academy Student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276600" y="2362200"/>
            <a:ext cx="2895600" cy="2895600"/>
          </a:xfrm>
          <a:prstGeom prst="ellipse">
            <a:avLst/>
          </a:prstGeom>
          <a:gradFill rotWithShape="1">
            <a:gsLst>
              <a:gs pos="0">
                <a:srgbClr val="F5FBF5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3300"/>
                </a:solidFill>
              </a:rPr>
              <a:t>Students construct</a:t>
            </a:r>
          </a:p>
          <a:p>
            <a:pPr eaLnBrk="1" hangingPunct="1"/>
            <a:r>
              <a:rPr lang="en-US" altLang="en-US" b="1">
                <a:solidFill>
                  <a:srgbClr val="003300"/>
                </a:solidFill>
              </a:rPr>
              <a:t>their understanding</a:t>
            </a:r>
          </a:p>
          <a:p>
            <a:pPr eaLnBrk="1" hangingPunct="1"/>
            <a:r>
              <a:rPr lang="en-US" altLang="en-US" b="1">
                <a:solidFill>
                  <a:srgbClr val="003300"/>
                </a:solidFill>
              </a:rPr>
              <a:t>through variety of </a:t>
            </a:r>
          </a:p>
          <a:p>
            <a:pPr eaLnBrk="1" hangingPunct="1"/>
            <a:r>
              <a:rPr lang="en-US" altLang="en-US" b="1">
                <a:solidFill>
                  <a:srgbClr val="003300"/>
                </a:solidFill>
              </a:rPr>
              <a:t>instructor-facilitated</a:t>
            </a:r>
          </a:p>
          <a:p>
            <a:pPr eaLnBrk="1" hangingPunct="1"/>
            <a:r>
              <a:rPr lang="en-US" altLang="en-US" b="1">
                <a:solidFill>
                  <a:srgbClr val="003300"/>
                </a:solidFill>
              </a:rPr>
              <a:t>experiences</a:t>
            </a: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657600" y="1143000"/>
            <a:ext cx="1447800" cy="914400"/>
          </a:xfrm>
          <a:prstGeom prst="ellipse">
            <a:avLst/>
          </a:prstGeom>
          <a:gradFill rotWithShape="1">
            <a:gsLst>
              <a:gs pos="0">
                <a:srgbClr val="CCCC00"/>
              </a:gs>
              <a:gs pos="100000">
                <a:srgbClr val="DFDF5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Skilled</a:t>
            </a:r>
          </a:p>
          <a:p>
            <a:pPr eaLnBrk="1" hangingPunct="1"/>
            <a:r>
              <a:rPr lang="en-US" altLang="en-US" sz="1600" b="1"/>
              <a:t>instructor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6400800" y="3886200"/>
            <a:ext cx="1447800" cy="914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D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Communities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5334000" y="1447800"/>
            <a:ext cx="1447800" cy="914400"/>
          </a:xfrm>
          <a:prstGeom prst="ellipse">
            <a:avLst/>
          </a:prstGeom>
          <a:gradFill rotWithShape="1">
            <a:gsLst>
              <a:gs pos="0">
                <a:srgbClr val="EDB1EA"/>
              </a:gs>
              <a:gs pos="100000">
                <a:srgbClr val="E5ABE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Online</a:t>
            </a:r>
          </a:p>
          <a:p>
            <a:pPr eaLnBrk="1" hangingPunct="1"/>
            <a:r>
              <a:rPr lang="en-US" altLang="en-US" sz="1600" b="1"/>
              <a:t>curriculum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324600" y="2590800"/>
            <a:ext cx="14478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Online</a:t>
            </a:r>
          </a:p>
          <a:p>
            <a:pPr eaLnBrk="1" hangingPunct="1"/>
            <a:r>
              <a:rPr lang="en-US" altLang="en-US" sz="1600" b="1"/>
              <a:t>assessment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5638800" y="5105400"/>
            <a:ext cx="1447800" cy="914400"/>
          </a:xfrm>
          <a:prstGeom prst="ellipse">
            <a:avLst/>
          </a:prstGeom>
          <a:gradFill rotWithShape="1">
            <a:gsLst>
              <a:gs pos="0">
                <a:srgbClr val="D6D38F"/>
              </a:gs>
              <a:gs pos="100000">
                <a:srgbClr val="F8F4A6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Optional</a:t>
            </a:r>
          </a:p>
          <a:p>
            <a:pPr eaLnBrk="1" hangingPunct="1"/>
            <a:r>
              <a:rPr lang="en-US" altLang="en-US" sz="1600" b="1"/>
              <a:t>textbooks</a:t>
            </a: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886200" y="5562600"/>
            <a:ext cx="1447800" cy="1066800"/>
          </a:xfrm>
          <a:prstGeom prst="ellipse">
            <a:avLst/>
          </a:prstGeom>
          <a:gradFill rotWithShape="1">
            <a:gsLst>
              <a:gs pos="0">
                <a:srgbClr val="ABF3B9"/>
              </a:gs>
              <a:gs pos="100000">
                <a:srgbClr val="94D2A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Projects &amp;</a:t>
            </a:r>
          </a:p>
          <a:p>
            <a:pPr eaLnBrk="1" hangingPunct="1"/>
            <a:r>
              <a:rPr lang="en-US" altLang="en-US" sz="1600" b="1"/>
              <a:t>case studies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2209800" y="1600200"/>
            <a:ext cx="1447800" cy="10668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100000">
                <a:srgbClr val="00DCB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Hands-on</a:t>
            </a:r>
          </a:p>
          <a:p>
            <a:pPr eaLnBrk="1" hangingPunct="1"/>
            <a:r>
              <a:rPr lang="en-US" altLang="en-US" sz="1600" b="1"/>
              <a:t>Skills labs</a:t>
            </a:r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2209800" y="4953000"/>
            <a:ext cx="1447800" cy="990600"/>
          </a:xfrm>
          <a:prstGeom prst="ellipse">
            <a:avLst/>
          </a:prstGeom>
          <a:gradFill rotWithShape="1">
            <a:gsLst>
              <a:gs pos="0">
                <a:srgbClr val="DCB000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Instructional</a:t>
            </a:r>
          </a:p>
          <a:p>
            <a:pPr eaLnBrk="1" hangingPunct="1"/>
            <a:r>
              <a:rPr lang="en-US" altLang="en-US" sz="1600" b="1"/>
              <a:t>multimedia</a:t>
            </a: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1676400" y="3962400"/>
            <a:ext cx="1447800" cy="838200"/>
          </a:xfrm>
          <a:prstGeom prst="ellipse">
            <a:avLst/>
          </a:prstGeom>
          <a:gradFill rotWithShape="1">
            <a:gsLst>
              <a:gs pos="0">
                <a:srgbClr val="C24E9B"/>
              </a:gs>
              <a:gs pos="100000">
                <a:srgbClr val="FF66C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Simulations</a:t>
            </a:r>
          </a:p>
        </p:txBody>
      </p:sp>
      <p:sp>
        <p:nvSpPr>
          <p:cNvPr id="21517" name="Oval 15"/>
          <p:cNvSpPr>
            <a:spLocks noChangeArrowheads="1"/>
          </p:cNvSpPr>
          <p:nvPr/>
        </p:nvSpPr>
        <p:spPr bwMode="auto">
          <a:xfrm>
            <a:off x="1600200" y="2743200"/>
            <a:ext cx="1447800" cy="990600"/>
          </a:xfrm>
          <a:prstGeom prst="ellipse">
            <a:avLst/>
          </a:prstGeom>
          <a:solidFill>
            <a:srgbClr val="C8FD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Hands-on</a:t>
            </a:r>
          </a:p>
          <a:p>
            <a:pPr eaLnBrk="1" hangingPunct="1"/>
            <a:r>
              <a:rPr lang="en-US" altLang="en-US" sz="1600" b="1"/>
              <a:t>Skills exams</a:t>
            </a:r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44196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5715000" y="5029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3"/>
          <p:cNvSpPr>
            <a:spLocks noChangeShapeType="1"/>
          </p:cNvSpPr>
          <p:nvPr/>
        </p:nvSpPr>
        <p:spPr bwMode="auto">
          <a:xfrm>
            <a:off x="6172200" y="4114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4"/>
          <p:cNvSpPr>
            <a:spLocks noChangeShapeType="1"/>
          </p:cNvSpPr>
          <p:nvPr/>
        </p:nvSpPr>
        <p:spPr bwMode="auto">
          <a:xfrm flipV="1">
            <a:off x="6096000" y="3200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5"/>
          <p:cNvSpPr>
            <a:spLocks noChangeShapeType="1"/>
          </p:cNvSpPr>
          <p:nvPr/>
        </p:nvSpPr>
        <p:spPr bwMode="auto">
          <a:xfrm flipV="1">
            <a:off x="5410200" y="2286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6"/>
          <p:cNvSpPr>
            <a:spLocks noChangeShapeType="1"/>
          </p:cNvSpPr>
          <p:nvPr/>
        </p:nvSpPr>
        <p:spPr bwMode="auto">
          <a:xfrm>
            <a:off x="35052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7"/>
          <p:cNvSpPr>
            <a:spLocks noChangeShapeType="1"/>
          </p:cNvSpPr>
          <p:nvPr/>
        </p:nvSpPr>
        <p:spPr bwMode="auto">
          <a:xfrm>
            <a:off x="3048000" y="3352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4572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32"/>
          <p:cNvSpPr>
            <a:spLocks noChangeShapeType="1"/>
          </p:cNvSpPr>
          <p:nvPr/>
        </p:nvSpPr>
        <p:spPr bwMode="auto">
          <a:xfrm flipH="1">
            <a:off x="3505200" y="4953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 flipV="1">
            <a:off x="3048000" y="4114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>
                <a:solidFill>
                  <a:schemeClr val="tx1"/>
                </a:solidFill>
              </a:rPr>
              <a:t>Latar belakang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i="1" smtClean="0"/>
              <a:t>“I lecture, you listen”</a:t>
            </a:r>
            <a:r>
              <a:rPr lang="en-US" altLang="en-US" sz="2400" b="1" smtClean="0"/>
              <a:t> : 80% waktu pembelajaran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aktivitas mahasiswa minimal 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mahasiswa cenderung bersikap pasif   (</a:t>
            </a:r>
            <a:r>
              <a:rPr lang="en-US" altLang="en-US" sz="2400" b="1" i="1" smtClean="0"/>
              <a:t>receiver</a:t>
            </a:r>
            <a:r>
              <a:rPr lang="en-US" altLang="en-US" sz="2400" b="1" smtClean="0"/>
              <a:t>)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mahasiswa tidak dapat </a:t>
            </a:r>
            <a:r>
              <a:rPr lang="en-US" altLang="en-US" sz="2400" b="1" i="1" smtClean="0"/>
              <a:t>“think outside the box”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i="1" smtClean="0"/>
              <a:t>prior knowledge</a:t>
            </a:r>
            <a:r>
              <a:rPr lang="en-US" altLang="en-US" sz="2400" b="1" smtClean="0"/>
              <a:t> mahasiswa tidak diaktifkan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transfer pengetahuan satu arah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tidak ada proses eksplorasi, transformasi dan konstruksi ilmu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dosen menjadi sumber informasi utama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smtClean="0"/>
              <a:t>materi tidak bersifat kontekstual</a:t>
            </a:r>
          </a:p>
          <a:p>
            <a:pPr lvl="1"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en-US" sz="2400" b="1" i="1" smtClean="0"/>
              <a:t>soft skills</a:t>
            </a:r>
            <a:r>
              <a:rPr lang="en-US" altLang="en-US" sz="2400" b="1" smtClean="0"/>
              <a:t> mahasiswa tidak berkembang</a:t>
            </a:r>
          </a:p>
          <a:p>
            <a:pPr algn="just" eaLnBrk="1" hangingPunct="1">
              <a:lnSpc>
                <a:spcPct val="80000"/>
              </a:lnSpc>
              <a:buClr>
                <a:srgbClr val="660066"/>
              </a:buClr>
              <a:buFont typeface="Wingdings" pitchFamily="2" charset="2"/>
              <a:buNone/>
            </a:pP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osenw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Reflection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A50021"/>
              </a:buClr>
              <a:buFontTx/>
              <a:buNone/>
            </a:pPr>
            <a:r>
              <a:rPr lang="en-US" altLang="en-US" sz="2800" b="1" smtClean="0"/>
              <a:t>“The successful teacher is no longer on a height, pumping knowledge at high pressure into passive receptacles…..he / she is senior student anxious to help his / her junior”.</a:t>
            </a:r>
          </a:p>
          <a:p>
            <a:pPr algn="just"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en-US" altLang="en-US" sz="2800" b="1" i="1" smtClean="0"/>
              <a:t>	William Osler (1849-1919)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Reflection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Learning is not a spectator sport.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Students do not learn much by just sitting in class listening to teachers, memorizing prepackaged assignments, and spitting out answers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Students must talk about what they are learning, write about it, relate it to past experiences, apply it to their daily lives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Students must make what they learn part of themselves.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Reflection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A50021"/>
              </a:buClr>
              <a:buFont typeface="Wingdings" pitchFamily="2" charset="2"/>
              <a:buChar char="v"/>
            </a:pPr>
            <a:endParaRPr lang="en-US" altLang="en-US" sz="2800" b="1" smtClean="0"/>
          </a:p>
          <a:p>
            <a:pPr algn="just" eaLnBrk="1" hangingPunct="1">
              <a:buClr>
                <a:srgbClr val="A50021"/>
              </a:buClr>
              <a:buFont typeface="Wingdings" pitchFamily="2" charset="2"/>
              <a:buNone/>
            </a:pPr>
            <a:endParaRPr lang="en-US" altLang="en-US" sz="2800" b="1" smtClean="0"/>
          </a:p>
          <a:p>
            <a:pPr algn="just" eaLnBrk="1" hangingPunct="1">
              <a:buClr>
                <a:srgbClr val="A50021"/>
              </a:buClr>
              <a:buFontTx/>
              <a:buNone/>
            </a:pPr>
            <a:r>
              <a:rPr lang="en-US" altLang="en-US" sz="2800" b="1" smtClean="0"/>
              <a:t>“By separating teaching from learning , we have teachers who do not listen and students who do not talk” ( Palmer,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SCL  -  TCL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524000" y="3657600"/>
            <a:ext cx="594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4495800" y="1981200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9624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5720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572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038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914400" cy="466725"/>
          </a:xfrm>
          <a:prstGeom prst="rect">
            <a:avLst/>
          </a:prstGeom>
          <a:solidFill>
            <a:srgbClr val="FF99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SCL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914400" cy="4667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TCL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2057400" y="5715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Dysfunctional and unproductive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724400" y="1905000"/>
            <a:ext cx="4343400" cy="1201738"/>
          </a:xfrm>
          <a:prstGeom prst="rect">
            <a:avLst/>
          </a:prstGeom>
          <a:solidFill>
            <a:srgbClr val="0066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Efforts well-orchestrated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Teacher as conductor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(Domesticating-Intentional Climate)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4724400" y="4132263"/>
            <a:ext cx="4343400" cy="1201737"/>
          </a:xfrm>
          <a:prstGeom prst="rect">
            <a:avLst/>
          </a:prstGeom>
          <a:solidFill>
            <a:srgbClr val="CC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Repressive leadership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Student conformity or rebellion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(Reactive-Accidental  Climate)</a:t>
            </a: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609600" y="4132263"/>
            <a:ext cx="3657600" cy="1201737"/>
          </a:xfrm>
          <a:prstGeom prst="rect">
            <a:avLst/>
          </a:prstGeom>
          <a:solidFill>
            <a:srgbClr val="CC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Self-centered effort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Passive leadership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(Enabling-Accidental  Climate)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609600" y="1931988"/>
            <a:ext cx="3657600" cy="1201737"/>
          </a:xfrm>
          <a:prstGeom prst="rect">
            <a:avLst/>
          </a:prstGeom>
          <a:solidFill>
            <a:srgbClr val="0066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Self-directed learning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Teacher as facilitator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(Liberating-Intentional  Climate)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Jenis-jenis / Strategi SCL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Collaborative learning</a:t>
            </a:r>
          </a:p>
          <a:p>
            <a:pPr eaLnBrk="1" hangingPunct="1"/>
            <a:r>
              <a:rPr lang="en-US" altLang="en-US" b="1" smtClean="0"/>
              <a:t>Cooperative learning</a:t>
            </a:r>
          </a:p>
          <a:p>
  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1"/>
            <a:r>
              <a:rPr lang="en-US" altLang="en-US" b="1" smtClean="0"/>
              <a:t>Case-based learning</a:t>
            </a:r>
          </a:p>
          <a:p>
            <a:pPr eaLnBrk="1" hangingPunct="1"/>
            <a:r>
              <a:rPr lang="en-US" altLang="en-US" b="1" smtClean="0"/>
              <a:t>Research-based learning</a:t>
            </a:r>
          </a:p>
          <a:p>
            <a:pPr eaLnBrk="1" hangingPunct="1"/>
            <a:r>
              <a:rPr lang="en-US" altLang="en-US" b="1" smtClean="0"/>
              <a:t>Problem-based learning</a:t>
            </a:r>
          </a:p>
          <a:p>
            <a:pPr eaLnBrk="1" hangingPunct="1"/>
            <a:r>
              <a:rPr lang="en-US" altLang="en-US" b="1" smtClean="0"/>
              <a:t>Individual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tudium%20f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Pembelajaran aktif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Karakteristika: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i="1" smtClean="0"/>
              <a:t>Mentally not physically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Berkomunikasi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Bekerjasama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Berpikir kritis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Memecahkan masalah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Kreatif</a:t>
            </a:r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Inovatif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Pembelajaran mandiri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Proses &amp; pengalaman belajar diatur dan dikontrol oleh peserta didik</a:t>
            </a:r>
          </a:p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Peserta didik memutuskan: 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bagaimana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di mana, dan 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kapan belajar tentang suatu hal yang dianggap penting</a:t>
            </a:r>
          </a:p>
          <a:p>
            <a:pPr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Kemampuan seseorang dalam hal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metode dan disiplin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logika dan analitik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kolaboratif dan interdependen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curiousity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kreatif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termotivasi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persisten dan bertanggung jawab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percaya diri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reflektif</a:t>
            </a:r>
          </a:p>
          <a:p>
            <a:pPr lvl="1" algn="just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sadar diri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spect="1" noChangeArrowheads="1"/>
          </p:cNvSpPr>
          <p:nvPr/>
        </p:nvSpPr>
        <p:spPr bwMode="auto">
          <a:xfrm>
            <a:off x="-485775" y="503238"/>
            <a:ext cx="9937750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790575" y="1604963"/>
            <a:ext cx="1588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3025" y="460375"/>
            <a:ext cx="2573338" cy="393700"/>
          </a:xfrm>
          <a:prstGeom prst="rect">
            <a:avLst/>
          </a:prstGeom>
          <a:solidFill>
            <a:srgbClr val="000000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EDUCATION</a:t>
            </a: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4638" y="1089025"/>
            <a:ext cx="96837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Guide, Facilitator, Model</a:t>
            </a:r>
            <a:endParaRPr lang="en-US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4638" y="1974850"/>
            <a:ext cx="949325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Life-long learner</a:t>
            </a:r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2263" y="3074988"/>
            <a:ext cx="1035050" cy="582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Responsible for nurturing active learning</a:t>
            </a:r>
            <a:endParaRPr lang="en-US" alt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00063" y="2559050"/>
            <a:ext cx="579437" cy="185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who is</a:t>
            </a:r>
            <a:endParaRPr lang="en-US" alt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689100" y="1017588"/>
            <a:ext cx="1500188" cy="7302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/>
              <a:t>Educator</a:t>
            </a:r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895475" y="2589213"/>
            <a:ext cx="1112838" cy="641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/>
              <a:t>Theory,</a:t>
            </a:r>
          </a:p>
          <a:p>
            <a:pPr>
              <a:defRPr/>
            </a:pPr>
            <a:r>
              <a:rPr lang="en-US" sz="1100" b="1"/>
              <a:t>Strategies, Techniques</a:t>
            </a:r>
            <a:endParaRPr lang="en-US"/>
          </a:p>
        </p:txBody>
      </p:sp>
      <p:cxnSp>
        <p:nvCxnSpPr>
          <p:cNvPr id="6155" name="AutoShape 11"/>
          <p:cNvCxnSpPr>
            <a:cxnSpLocks noChangeShapeType="1"/>
            <a:stCxn id="33801" idx="3"/>
            <a:endCxn id="33802" idx="0"/>
          </p:cNvCxnSpPr>
          <p:nvPr/>
        </p:nvCxnSpPr>
        <p:spPr bwMode="auto">
          <a:xfrm>
            <a:off x="2439988" y="1747838"/>
            <a:ext cx="12700" cy="841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01800" y="1871663"/>
            <a:ext cx="1497013" cy="577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uses the </a:t>
            </a:r>
          </a:p>
          <a:p>
            <a:pPr eaLnBrk="1" hangingPunct="1"/>
            <a:r>
              <a:rPr lang="en-US" altLang="en-US" sz="1000"/>
              <a:t>systemic &amp; systematic application of</a:t>
            </a:r>
            <a:endParaRPr lang="en-US" altLang="en-US"/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262063" y="3679825"/>
            <a:ext cx="2290762" cy="2139950"/>
            <a:chOff x="5181" y="3670"/>
            <a:chExt cx="1406" cy="1288"/>
          </a:xfrm>
        </p:grpSpPr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5760" y="3670"/>
              <a:ext cx="703" cy="678"/>
            </a:xfrm>
            <a:prstGeom prst="ellipse">
              <a:avLst/>
            </a:prstGeom>
            <a:solidFill>
              <a:srgbClr val="99CC00">
                <a:alpha val="53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71842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7" name="Oval 15"/>
            <p:cNvSpPr>
              <a:spLocks noChangeArrowheads="1"/>
            </p:cNvSpPr>
            <p:nvPr/>
          </p:nvSpPr>
          <p:spPr bwMode="auto">
            <a:xfrm>
              <a:off x="5313" y="3672"/>
              <a:ext cx="703" cy="688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71842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8" name="Oval 16"/>
            <p:cNvSpPr>
              <a:spLocks noChangeArrowheads="1"/>
            </p:cNvSpPr>
            <p:nvPr/>
          </p:nvSpPr>
          <p:spPr bwMode="auto">
            <a:xfrm>
              <a:off x="5181" y="3999"/>
              <a:ext cx="714" cy="703"/>
            </a:xfrm>
            <a:prstGeom prst="ellipse">
              <a:avLst/>
            </a:prstGeom>
            <a:solidFill>
              <a:srgbClr val="00CCFF">
                <a:alpha val="53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71842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5852" y="4027"/>
              <a:ext cx="735" cy="706"/>
            </a:xfrm>
            <a:prstGeom prst="ellipse">
              <a:avLst/>
            </a:prstGeom>
            <a:solidFill>
              <a:srgbClr val="CC99FF">
                <a:alpha val="53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71842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5543" y="4267"/>
              <a:ext cx="703" cy="691"/>
            </a:xfrm>
            <a:prstGeom prst="ellipse">
              <a:avLst/>
            </a:prstGeom>
            <a:solidFill>
              <a:srgbClr val="FFFF00">
                <a:alpha val="5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71842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1462088" y="3975100"/>
            <a:ext cx="1069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100" b="1">
                <a:solidFill>
                  <a:srgbClr val="FFFFFF"/>
                </a:solidFill>
              </a:rPr>
              <a:t>Development</a:t>
            </a:r>
            <a:endParaRPr lang="en-US" altLang="en-US"/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2432050" y="3867150"/>
            <a:ext cx="871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100" b="1"/>
              <a:t>Utilization</a:t>
            </a:r>
            <a:endParaRPr lang="en-US" altLang="en-US"/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1331913" y="4719638"/>
            <a:ext cx="708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100" b="1"/>
              <a:t>Design</a:t>
            </a:r>
            <a:endParaRPr lang="en-US" altLang="en-US"/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1930400" y="5400675"/>
            <a:ext cx="974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 b="1"/>
              <a:t>Evaluation</a:t>
            </a:r>
            <a:endParaRPr lang="en-US" altLang="en-US"/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2468563" y="4875213"/>
            <a:ext cx="1049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100" b="1"/>
              <a:t>Management</a:t>
            </a:r>
            <a:endParaRPr lang="en-US" altLang="en-US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1060450" y="5997575"/>
            <a:ext cx="3044825" cy="298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/>
              <a:t>Domains of Instructional Technology</a:t>
            </a:r>
            <a:endParaRPr lang="en-US" altLang="en-US" sz="1200"/>
          </a:p>
        </p:txBody>
      </p:sp>
      <p:cxnSp>
        <p:nvCxnSpPr>
          <p:cNvPr id="6164" name="AutoShape 25"/>
          <p:cNvCxnSpPr>
            <a:cxnSpLocks noChangeShapeType="1"/>
            <a:stCxn id="33796" idx="3"/>
          </p:cNvCxnSpPr>
          <p:nvPr/>
        </p:nvCxnSpPr>
        <p:spPr bwMode="auto">
          <a:xfrm>
            <a:off x="2665413" y="657225"/>
            <a:ext cx="1341437" cy="3651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5" name="Text Box 26"/>
          <p:cNvSpPr txBox="1">
            <a:spLocks noChangeArrowheads="1"/>
          </p:cNvSpPr>
          <p:nvPr/>
        </p:nvSpPr>
        <p:spPr bwMode="auto">
          <a:xfrm>
            <a:off x="2819400" y="609600"/>
            <a:ext cx="1143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is the process of</a:t>
            </a:r>
            <a:endParaRPr lang="en-US" altLang="en-US"/>
          </a:p>
        </p:txBody>
      </p:sp>
      <p:cxnSp>
        <p:nvCxnSpPr>
          <p:cNvPr id="6166" name="AutoShape 27"/>
          <p:cNvCxnSpPr>
            <a:cxnSpLocks noChangeShapeType="1"/>
            <a:endCxn id="33801" idx="5"/>
          </p:cNvCxnSpPr>
          <p:nvPr/>
        </p:nvCxnSpPr>
        <p:spPr bwMode="auto">
          <a:xfrm flipH="1">
            <a:off x="2814638" y="1101725"/>
            <a:ext cx="1157287" cy="2809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Text Box 28"/>
          <p:cNvSpPr txBox="1">
            <a:spLocks noChangeArrowheads="1"/>
          </p:cNvSpPr>
          <p:nvPr/>
        </p:nvSpPr>
        <p:spPr bwMode="auto">
          <a:xfrm>
            <a:off x="2957513" y="1112838"/>
            <a:ext cx="9144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typically the</a:t>
            </a:r>
            <a:endParaRPr lang="en-US" altLang="en-US"/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3429000" y="2365375"/>
            <a:ext cx="1676400" cy="855663"/>
          </a:xfrm>
          <a:prstGeom prst="diamond">
            <a:avLst/>
          </a:prstGeom>
          <a:solidFill>
            <a:srgbClr val="C0C0C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5100" dir="108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/>
              <a:t>change in behavior</a:t>
            </a:r>
            <a:endParaRPr lang="en-US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4600575" y="2365375"/>
            <a:ext cx="1666875" cy="860425"/>
          </a:xfrm>
          <a:prstGeom prst="diamond">
            <a:avLst/>
          </a:prstGeom>
          <a:solidFill>
            <a:srgbClr val="C0C0C0">
              <a:alpha val="5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524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/>
              <a:t>change in knowledge</a:t>
            </a:r>
            <a:endParaRPr lang="en-US"/>
          </a:p>
        </p:txBody>
      </p:sp>
      <p:sp>
        <p:nvSpPr>
          <p:cNvPr id="6170" name="Text Box 31"/>
          <p:cNvSpPr txBox="1">
            <a:spLocks noChangeArrowheads="1"/>
          </p:cNvSpPr>
          <p:nvPr/>
        </p:nvSpPr>
        <p:spPr bwMode="auto">
          <a:xfrm>
            <a:off x="4005263" y="3344863"/>
            <a:ext cx="1716087" cy="250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/>
              <a:t>Measurable Actions</a:t>
            </a:r>
            <a:endParaRPr lang="en-US" altLang="en-US"/>
          </a:p>
        </p:txBody>
      </p:sp>
      <p:cxnSp>
        <p:nvCxnSpPr>
          <p:cNvPr id="6171" name="AutoShape 32"/>
          <p:cNvCxnSpPr>
            <a:cxnSpLocks noChangeShapeType="1"/>
            <a:stCxn id="33802" idx="2"/>
          </p:cNvCxnSpPr>
          <p:nvPr/>
        </p:nvCxnSpPr>
        <p:spPr bwMode="auto">
          <a:xfrm>
            <a:off x="2452688" y="3230563"/>
            <a:ext cx="4762" cy="5127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33"/>
          <p:cNvSpPr txBox="1">
            <a:spLocks noChangeArrowheads="1"/>
          </p:cNvSpPr>
          <p:nvPr/>
        </p:nvSpPr>
        <p:spPr bwMode="auto">
          <a:xfrm>
            <a:off x="2278063" y="3338513"/>
            <a:ext cx="314325" cy="182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of</a:t>
            </a:r>
            <a:endParaRPr lang="en-US" altLang="en-US"/>
          </a:p>
        </p:txBody>
      </p:sp>
      <p:cxnSp>
        <p:nvCxnSpPr>
          <p:cNvPr id="6173" name="AutoShape 34"/>
          <p:cNvCxnSpPr>
            <a:cxnSpLocks noChangeShapeType="1"/>
            <a:stCxn id="33801" idx="1"/>
            <a:endCxn id="6149" idx="3"/>
          </p:cNvCxnSpPr>
          <p:nvPr/>
        </p:nvCxnSpPr>
        <p:spPr bwMode="auto">
          <a:xfrm flipH="1">
            <a:off x="1243013" y="1382713"/>
            <a:ext cx="82073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4" name="Text Box 35"/>
          <p:cNvSpPr txBox="1">
            <a:spLocks noChangeArrowheads="1"/>
          </p:cNvSpPr>
          <p:nvPr/>
        </p:nvSpPr>
        <p:spPr bwMode="auto">
          <a:xfrm>
            <a:off x="1490663" y="1250950"/>
            <a:ext cx="3937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is a</a:t>
            </a:r>
            <a:endParaRPr lang="en-US" altLang="en-US"/>
          </a:p>
        </p:txBody>
      </p:sp>
      <p:grpSp>
        <p:nvGrpSpPr>
          <p:cNvPr id="6175" name="Group 36"/>
          <p:cNvGrpSpPr>
            <a:grpSpLocks/>
          </p:cNvGrpSpPr>
          <p:nvPr/>
        </p:nvGrpSpPr>
        <p:grpSpPr bwMode="auto">
          <a:xfrm>
            <a:off x="4006850" y="4689475"/>
            <a:ext cx="1828800" cy="812800"/>
            <a:chOff x="2452" y="2954"/>
            <a:chExt cx="1152" cy="512"/>
          </a:xfrm>
        </p:grpSpPr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452" y="3108"/>
              <a:ext cx="1080" cy="3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100" b="1"/>
            </a:p>
            <a:p>
              <a:pPr>
                <a:defRPr/>
              </a:pPr>
              <a:r>
                <a:rPr lang="en-US" sz="1000" b="1"/>
                <a:t>Resources</a:t>
              </a:r>
              <a:endParaRPr lang="en-US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2523" y="2954"/>
              <a:ext cx="1081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81320" dir="8480412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000" b="1"/>
                <a:t>Processes</a:t>
              </a:r>
              <a:endParaRPr lang="en-US"/>
            </a:p>
          </p:txBody>
        </p:sp>
      </p:grpSp>
      <p:sp>
        <p:nvSpPr>
          <p:cNvPr id="6176" name="Text Box 39"/>
          <p:cNvSpPr txBox="1">
            <a:spLocks noChangeArrowheads="1"/>
          </p:cNvSpPr>
          <p:nvPr/>
        </p:nvSpPr>
        <p:spPr bwMode="auto">
          <a:xfrm>
            <a:off x="4044950" y="5641975"/>
            <a:ext cx="1501775" cy="252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/>
              <a:t>Tools</a:t>
            </a:r>
            <a:endParaRPr lang="en-US" altLang="en-US"/>
          </a:p>
        </p:txBody>
      </p:sp>
      <p:sp>
        <p:nvSpPr>
          <p:cNvPr id="33832" name="AutoShape 40"/>
          <p:cNvSpPr>
            <a:spLocks noChangeArrowheads="1"/>
          </p:cNvSpPr>
          <p:nvPr/>
        </p:nvSpPr>
        <p:spPr bwMode="auto">
          <a:xfrm rot="900593">
            <a:off x="6097588" y="2949575"/>
            <a:ext cx="2130425" cy="2139950"/>
          </a:xfrm>
          <a:prstGeom prst="star5">
            <a:avLst/>
          </a:prstGeom>
          <a:solidFill>
            <a:srgbClr val="0000B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en-US" sz="1200" b="1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Learning</a:t>
            </a:r>
            <a:endParaRPr lang="en-US"/>
          </a:p>
        </p:txBody>
      </p:sp>
      <p:sp>
        <p:nvSpPr>
          <p:cNvPr id="6178" name="Oval 41"/>
          <p:cNvSpPr>
            <a:spLocks noChangeArrowheads="1"/>
          </p:cNvSpPr>
          <p:nvPr/>
        </p:nvSpPr>
        <p:spPr bwMode="auto">
          <a:xfrm>
            <a:off x="5719763" y="5275263"/>
            <a:ext cx="909637" cy="482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Training</a:t>
            </a:r>
            <a:endParaRPr lang="en-US" altLang="en-US"/>
          </a:p>
        </p:txBody>
      </p:sp>
      <p:sp>
        <p:nvSpPr>
          <p:cNvPr id="6179" name="Oval 42"/>
          <p:cNvSpPr>
            <a:spLocks noChangeArrowheads="1"/>
          </p:cNvSpPr>
          <p:nvPr/>
        </p:nvSpPr>
        <p:spPr bwMode="auto">
          <a:xfrm>
            <a:off x="6716713" y="5630863"/>
            <a:ext cx="681037" cy="638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preK - 12</a:t>
            </a:r>
            <a:endParaRPr lang="en-US" altLang="en-US"/>
          </a:p>
        </p:txBody>
      </p:sp>
      <p:sp>
        <p:nvSpPr>
          <p:cNvPr id="6180" name="Oval 43"/>
          <p:cNvSpPr>
            <a:spLocks noChangeArrowheads="1"/>
          </p:cNvSpPr>
          <p:nvPr/>
        </p:nvSpPr>
        <p:spPr bwMode="auto">
          <a:xfrm>
            <a:off x="7750175" y="5345113"/>
            <a:ext cx="860425" cy="584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Higher</a:t>
            </a:r>
          </a:p>
          <a:p>
            <a:pPr eaLnBrk="1" hangingPunct="1"/>
            <a:r>
              <a:rPr lang="en-US" altLang="en-US" sz="1000"/>
              <a:t>Ed</a:t>
            </a:r>
            <a:endParaRPr lang="en-US" altLang="en-US"/>
          </a:p>
        </p:txBody>
      </p:sp>
      <p:sp>
        <p:nvSpPr>
          <p:cNvPr id="6181" name="Oval 44"/>
          <p:cNvSpPr>
            <a:spLocks noChangeArrowheads="1"/>
          </p:cNvSpPr>
          <p:nvPr/>
        </p:nvSpPr>
        <p:spPr bwMode="auto">
          <a:xfrm>
            <a:off x="8213725" y="4340225"/>
            <a:ext cx="855663" cy="638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Informal</a:t>
            </a:r>
          </a:p>
          <a:p>
            <a:pPr eaLnBrk="1" hangingPunct="1"/>
            <a:r>
              <a:rPr lang="en-US" altLang="en-US" sz="1000"/>
              <a:t>Settings</a:t>
            </a:r>
            <a:endParaRPr lang="en-US" altLang="en-US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6372225" y="1143000"/>
            <a:ext cx="1230313" cy="7080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/>
              <a:t>Learner</a:t>
            </a:r>
            <a:endParaRPr lang="en-US"/>
          </a:p>
        </p:txBody>
      </p:sp>
      <p:cxnSp>
        <p:nvCxnSpPr>
          <p:cNvPr id="6183" name="AutoShape 46"/>
          <p:cNvCxnSpPr>
            <a:cxnSpLocks noChangeShapeType="1"/>
          </p:cNvCxnSpPr>
          <p:nvPr/>
        </p:nvCxnSpPr>
        <p:spPr bwMode="auto">
          <a:xfrm>
            <a:off x="6042025" y="947738"/>
            <a:ext cx="690563" cy="4667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4" name="Text Box 47"/>
          <p:cNvSpPr txBox="1">
            <a:spLocks noChangeArrowheads="1"/>
          </p:cNvSpPr>
          <p:nvPr/>
        </p:nvSpPr>
        <p:spPr bwMode="auto">
          <a:xfrm>
            <a:off x="5943600" y="1033463"/>
            <a:ext cx="914400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typically the</a:t>
            </a:r>
            <a:endParaRPr lang="en-US" altLang="en-US"/>
          </a:p>
        </p:txBody>
      </p:sp>
      <p:sp>
        <p:nvSpPr>
          <p:cNvPr id="6185" name="Text Box 48"/>
          <p:cNvSpPr txBox="1">
            <a:spLocks noChangeArrowheads="1"/>
          </p:cNvSpPr>
          <p:nvPr/>
        </p:nvSpPr>
        <p:spPr bwMode="auto">
          <a:xfrm>
            <a:off x="7927975" y="1143000"/>
            <a:ext cx="1049338" cy="538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Active, engaged</a:t>
            </a:r>
          </a:p>
          <a:p>
            <a:pPr eaLnBrk="1" hangingPunct="1"/>
            <a:r>
              <a:rPr lang="en-US" altLang="en-US" sz="1000"/>
              <a:t>participant</a:t>
            </a:r>
            <a:endParaRPr lang="en-US" altLang="en-US"/>
          </a:p>
        </p:txBody>
      </p:sp>
      <p:cxnSp>
        <p:nvCxnSpPr>
          <p:cNvPr id="6186" name="AutoShape 49"/>
          <p:cNvCxnSpPr>
            <a:cxnSpLocks noChangeShapeType="1"/>
          </p:cNvCxnSpPr>
          <p:nvPr/>
        </p:nvCxnSpPr>
        <p:spPr bwMode="auto">
          <a:xfrm flipV="1">
            <a:off x="7281863" y="1466850"/>
            <a:ext cx="642937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7" name="Text Box 50"/>
          <p:cNvSpPr txBox="1">
            <a:spLocks noChangeArrowheads="1"/>
          </p:cNvSpPr>
          <p:nvPr/>
        </p:nvSpPr>
        <p:spPr bwMode="auto">
          <a:xfrm>
            <a:off x="7343775" y="1333500"/>
            <a:ext cx="430213" cy="16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is an</a:t>
            </a:r>
          </a:p>
        </p:txBody>
      </p:sp>
      <p:sp>
        <p:nvSpPr>
          <p:cNvPr id="6188" name="Text Box 51"/>
          <p:cNvSpPr txBox="1">
            <a:spLocks noChangeArrowheads="1"/>
          </p:cNvSpPr>
          <p:nvPr/>
        </p:nvSpPr>
        <p:spPr bwMode="auto">
          <a:xfrm>
            <a:off x="7921625" y="2373313"/>
            <a:ext cx="1041400" cy="585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Social and learning environment</a:t>
            </a:r>
            <a:endParaRPr lang="en-US" altLang="en-US"/>
          </a:p>
        </p:txBody>
      </p:sp>
      <p:cxnSp>
        <p:nvCxnSpPr>
          <p:cNvPr id="6189" name="AutoShape 52"/>
          <p:cNvCxnSpPr>
            <a:cxnSpLocks noChangeShapeType="1"/>
            <a:stCxn id="6188" idx="1"/>
          </p:cNvCxnSpPr>
          <p:nvPr/>
        </p:nvCxnSpPr>
        <p:spPr bwMode="auto">
          <a:xfrm flipH="1">
            <a:off x="6305550" y="2667000"/>
            <a:ext cx="1616075" cy="222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0" name="Text Box 53"/>
          <p:cNvSpPr txBox="1">
            <a:spLocks noChangeArrowheads="1"/>
          </p:cNvSpPr>
          <p:nvPr/>
        </p:nvSpPr>
        <p:spPr bwMode="auto">
          <a:xfrm>
            <a:off x="6515100" y="2620963"/>
            <a:ext cx="1257300" cy="250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then demonstrates</a:t>
            </a:r>
            <a:endParaRPr lang="en-US" altLang="en-US"/>
          </a:p>
        </p:txBody>
      </p:sp>
      <p:cxnSp>
        <p:nvCxnSpPr>
          <p:cNvPr id="6191" name="AutoShape 54"/>
          <p:cNvCxnSpPr>
            <a:cxnSpLocks noChangeShapeType="1"/>
            <a:stCxn id="6170" idx="2"/>
          </p:cNvCxnSpPr>
          <p:nvPr/>
        </p:nvCxnSpPr>
        <p:spPr bwMode="auto">
          <a:xfrm>
            <a:off x="4864100" y="3595688"/>
            <a:ext cx="1593850" cy="349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2" name="Text Box 55"/>
          <p:cNvSpPr txBox="1">
            <a:spLocks noChangeArrowheads="1"/>
          </p:cNvSpPr>
          <p:nvPr/>
        </p:nvSpPr>
        <p:spPr bwMode="auto">
          <a:xfrm>
            <a:off x="5067300" y="3659188"/>
            <a:ext cx="1125538" cy="207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which results in</a:t>
            </a:r>
            <a:endParaRPr lang="en-US" altLang="en-US"/>
          </a:p>
        </p:txBody>
      </p:sp>
      <p:cxnSp>
        <p:nvCxnSpPr>
          <p:cNvPr id="6193" name="AutoShape 56"/>
          <p:cNvCxnSpPr>
            <a:cxnSpLocks noChangeShapeType="1"/>
            <a:stCxn id="33830" idx="0"/>
          </p:cNvCxnSpPr>
          <p:nvPr/>
        </p:nvCxnSpPr>
        <p:spPr bwMode="auto">
          <a:xfrm flipH="1" flipV="1">
            <a:off x="4895850" y="3582988"/>
            <a:ext cx="82550" cy="11064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4" name="Text Box 57"/>
          <p:cNvSpPr txBox="1">
            <a:spLocks noChangeArrowheads="1"/>
          </p:cNvSpPr>
          <p:nvPr/>
        </p:nvSpPr>
        <p:spPr bwMode="auto">
          <a:xfrm>
            <a:off x="4089400" y="4127500"/>
            <a:ext cx="142081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that result in a</a:t>
            </a:r>
            <a:endParaRPr lang="en-US" altLang="en-US"/>
          </a:p>
        </p:txBody>
      </p:sp>
      <p:cxnSp>
        <p:nvCxnSpPr>
          <p:cNvPr id="6195" name="AutoShape 58"/>
          <p:cNvCxnSpPr>
            <a:cxnSpLocks noChangeShapeType="1"/>
          </p:cNvCxnSpPr>
          <p:nvPr/>
        </p:nvCxnSpPr>
        <p:spPr bwMode="auto">
          <a:xfrm flipH="1">
            <a:off x="6273800" y="4738688"/>
            <a:ext cx="849313" cy="5127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6" name="Text Box 59"/>
          <p:cNvSpPr txBox="1">
            <a:spLocks noChangeArrowheads="1"/>
          </p:cNvSpPr>
          <p:nvPr/>
        </p:nvSpPr>
        <p:spPr bwMode="auto">
          <a:xfrm>
            <a:off x="6577013" y="4848225"/>
            <a:ext cx="361950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in</a:t>
            </a:r>
            <a:endParaRPr lang="en-US" altLang="en-US"/>
          </a:p>
        </p:txBody>
      </p:sp>
      <p:cxnSp>
        <p:nvCxnSpPr>
          <p:cNvPr id="6197" name="AutoShape 60"/>
          <p:cNvCxnSpPr>
            <a:cxnSpLocks noChangeShapeType="1"/>
          </p:cNvCxnSpPr>
          <p:nvPr/>
        </p:nvCxnSpPr>
        <p:spPr bwMode="auto">
          <a:xfrm flipH="1">
            <a:off x="7089775" y="4751388"/>
            <a:ext cx="39688" cy="8270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8" name="Text Box 61"/>
          <p:cNvSpPr txBox="1">
            <a:spLocks noChangeArrowheads="1"/>
          </p:cNvSpPr>
          <p:nvPr/>
        </p:nvSpPr>
        <p:spPr bwMode="auto">
          <a:xfrm>
            <a:off x="6921500" y="4983163"/>
            <a:ext cx="360363" cy="222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in</a:t>
            </a:r>
            <a:endParaRPr lang="en-US" altLang="en-US"/>
          </a:p>
        </p:txBody>
      </p:sp>
      <p:cxnSp>
        <p:nvCxnSpPr>
          <p:cNvPr id="6199" name="AutoShape 62"/>
          <p:cNvCxnSpPr>
            <a:cxnSpLocks noChangeShapeType="1"/>
          </p:cNvCxnSpPr>
          <p:nvPr/>
        </p:nvCxnSpPr>
        <p:spPr bwMode="auto">
          <a:xfrm>
            <a:off x="7494588" y="4806950"/>
            <a:ext cx="617537" cy="539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0" name="Text Box 63"/>
          <p:cNvSpPr txBox="1">
            <a:spLocks noChangeArrowheads="1"/>
          </p:cNvSpPr>
          <p:nvPr/>
        </p:nvSpPr>
        <p:spPr bwMode="auto">
          <a:xfrm>
            <a:off x="7604125" y="4970463"/>
            <a:ext cx="361950" cy="220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in</a:t>
            </a:r>
            <a:endParaRPr lang="en-US" altLang="en-US"/>
          </a:p>
        </p:txBody>
      </p:sp>
      <p:cxnSp>
        <p:nvCxnSpPr>
          <p:cNvPr id="6201" name="AutoShape 64"/>
          <p:cNvCxnSpPr>
            <a:cxnSpLocks noChangeShapeType="1"/>
          </p:cNvCxnSpPr>
          <p:nvPr/>
        </p:nvCxnSpPr>
        <p:spPr bwMode="auto">
          <a:xfrm>
            <a:off x="7500938" y="4630738"/>
            <a:ext cx="754062" cy="111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2" name="Text Box 65"/>
          <p:cNvSpPr txBox="1">
            <a:spLocks noChangeArrowheads="1"/>
          </p:cNvSpPr>
          <p:nvPr/>
        </p:nvSpPr>
        <p:spPr bwMode="auto">
          <a:xfrm>
            <a:off x="7672388" y="4522788"/>
            <a:ext cx="363537" cy="220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in</a:t>
            </a:r>
            <a:endParaRPr lang="en-US" altLang="en-US"/>
          </a:p>
        </p:txBody>
      </p:sp>
      <p:cxnSp>
        <p:nvCxnSpPr>
          <p:cNvPr id="6203" name="AutoShape 66"/>
          <p:cNvCxnSpPr>
            <a:cxnSpLocks noChangeShapeType="1"/>
            <a:stCxn id="6185" idx="2"/>
            <a:endCxn id="6188" idx="0"/>
          </p:cNvCxnSpPr>
          <p:nvPr/>
        </p:nvCxnSpPr>
        <p:spPr bwMode="auto">
          <a:xfrm flipH="1">
            <a:off x="8442325" y="1681163"/>
            <a:ext cx="11113" cy="6921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4" name="Text Box 67"/>
          <p:cNvSpPr txBox="1">
            <a:spLocks noChangeArrowheads="1"/>
          </p:cNvSpPr>
          <p:nvPr/>
        </p:nvSpPr>
        <p:spPr bwMode="auto">
          <a:xfrm>
            <a:off x="7620000" y="1881188"/>
            <a:ext cx="1389063" cy="252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who contributes to</a:t>
            </a:r>
            <a:endParaRPr lang="en-US" altLang="en-US"/>
          </a:p>
        </p:txBody>
      </p:sp>
      <p:sp>
        <p:nvSpPr>
          <p:cNvPr id="6205" name="Line 68"/>
          <p:cNvSpPr>
            <a:spLocks noChangeShapeType="1"/>
          </p:cNvSpPr>
          <p:nvPr/>
        </p:nvSpPr>
        <p:spPr bwMode="auto">
          <a:xfrm>
            <a:off x="4919663" y="1846263"/>
            <a:ext cx="9525" cy="700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6" name="Text Box 69"/>
          <p:cNvSpPr txBox="1">
            <a:spLocks noChangeArrowheads="1"/>
          </p:cNvSpPr>
          <p:nvPr/>
        </p:nvSpPr>
        <p:spPr bwMode="auto">
          <a:xfrm>
            <a:off x="4264025" y="1597025"/>
            <a:ext cx="1501775" cy="249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/>
              <a:t>Communication</a:t>
            </a:r>
            <a:endParaRPr lang="en-US" altLang="en-US"/>
          </a:p>
        </p:txBody>
      </p:sp>
      <p:sp>
        <p:nvSpPr>
          <p:cNvPr id="6207" name="Text Box 70"/>
          <p:cNvSpPr txBox="1">
            <a:spLocks noChangeArrowheads="1"/>
          </p:cNvSpPr>
          <p:nvPr/>
        </p:nvSpPr>
        <p:spPr bwMode="auto">
          <a:xfrm>
            <a:off x="4357688" y="2097088"/>
            <a:ext cx="1139825" cy="250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which affects a</a:t>
            </a:r>
            <a:endParaRPr lang="en-US" altLang="en-US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4038600" y="381000"/>
            <a:ext cx="914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100" b="1"/>
              <a:t>sender</a:t>
            </a:r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5091113" y="396875"/>
            <a:ext cx="898525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100" b="1"/>
              <a:t>receiver</a:t>
            </a:r>
          </a:p>
        </p:txBody>
      </p:sp>
      <p:sp>
        <p:nvSpPr>
          <p:cNvPr id="6210" name="AutoShape 73"/>
          <p:cNvSpPr>
            <a:spLocks noChangeArrowheads="1"/>
          </p:cNvSpPr>
          <p:nvPr/>
        </p:nvSpPr>
        <p:spPr bwMode="auto">
          <a:xfrm flipH="1">
            <a:off x="4362450" y="460375"/>
            <a:ext cx="1392238" cy="244475"/>
          </a:xfrm>
          <a:prstGeom prst="curvedDownArrow">
            <a:avLst>
              <a:gd name="adj1" fmla="val 113896"/>
              <a:gd name="adj2" fmla="val 227792"/>
              <a:gd name="adj3" fmla="val 33333"/>
            </a:avLst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11" name="AutoShape 74"/>
          <p:cNvSpPr>
            <a:spLocks noChangeArrowheads="1"/>
          </p:cNvSpPr>
          <p:nvPr/>
        </p:nvSpPr>
        <p:spPr bwMode="auto">
          <a:xfrm flipV="1">
            <a:off x="4438650" y="1209675"/>
            <a:ext cx="1441450" cy="263525"/>
          </a:xfrm>
          <a:prstGeom prst="curvedDownArrow">
            <a:avLst>
              <a:gd name="adj1" fmla="val 109398"/>
              <a:gd name="adj2" fmla="val 218795"/>
              <a:gd name="adj3" fmla="val 33333"/>
            </a:avLst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212" name="AutoShape 75"/>
          <p:cNvCxnSpPr>
            <a:cxnSpLocks noChangeShapeType="1"/>
          </p:cNvCxnSpPr>
          <p:nvPr/>
        </p:nvCxnSpPr>
        <p:spPr bwMode="auto">
          <a:xfrm>
            <a:off x="3543300" y="4781550"/>
            <a:ext cx="481013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13" name="Text Box 76"/>
          <p:cNvSpPr txBox="1">
            <a:spLocks noChangeArrowheads="1"/>
          </p:cNvSpPr>
          <p:nvPr/>
        </p:nvSpPr>
        <p:spPr bwMode="auto">
          <a:xfrm>
            <a:off x="3619500" y="4867275"/>
            <a:ext cx="323850" cy="219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of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100" y="381000"/>
            <a:ext cx="6997700" cy="782638"/>
          </a:xfrm>
        </p:spPr>
        <p:txBody>
          <a:bodyPr/>
          <a:lstStyle/>
          <a:p>
            <a:pPr eaLnBrk="1" hangingPunct="1"/>
            <a:r>
              <a:rPr lang="en-US" altLang="en-US" sz="3700" b="1" smtClean="0">
                <a:solidFill>
                  <a:schemeClr val="tx1"/>
                </a:solidFill>
              </a:rPr>
              <a:t>Pembelajaran kolaboratif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Dosen dan para mahasiswa berbagi pengetahuan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Proses berfokus pada kerjasama, saling menghargai pendapat yang berbeda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Berbagi otoritas di antara dosen dan mahasiswa dengan sikap dewasa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Dosen sebagai mediator: </a:t>
            </a:r>
          </a:p>
          <a:p>
            <a:pPr marL="990600" lvl="1" indent="-5334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mencari berbagai cara untuk membantu mahasiswa agar mahasiswa berperan aktif dalam pembelajaran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Pengelompokan mahasiswa secara heterogen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400" b="1" smtClean="0"/>
              <a:t>Bersifat kualitatif, pengayaan pengetahuan / pemahaman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/>
              <a:t>Collaborative as the intersection of ideas, self, and other people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066800" y="2325688"/>
            <a:ext cx="1676400" cy="646112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Communities, group learning</a:t>
            </a:r>
          </a:p>
        </p:txBody>
      </p:sp>
      <p:cxnSp>
        <p:nvCxnSpPr>
          <p:cNvPr id="33797" name="Straight Arrow Connector 6"/>
          <p:cNvCxnSpPr>
            <a:cxnSpLocks noChangeShapeType="1"/>
          </p:cNvCxnSpPr>
          <p:nvPr/>
        </p:nvCxnSpPr>
        <p:spPr bwMode="auto">
          <a:xfrm>
            <a:off x="2743200" y="2971800"/>
            <a:ext cx="11430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6248400" y="1981200"/>
            <a:ext cx="2209800" cy="12001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Personal information management, learning</a:t>
            </a:r>
          </a:p>
        </p:txBody>
      </p:sp>
      <p:cxnSp>
        <p:nvCxnSpPr>
          <p:cNvPr id="33799" name="Straight Arrow Connector 9"/>
          <p:cNvCxnSpPr>
            <a:cxnSpLocks noChangeShapeType="1"/>
          </p:cNvCxnSpPr>
          <p:nvPr/>
        </p:nvCxnSpPr>
        <p:spPr bwMode="auto">
          <a:xfrm rot="10800000" flipV="1">
            <a:off x="5105400" y="3200400"/>
            <a:ext cx="1143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52800" y="6096000"/>
            <a:ext cx="2514600" cy="646113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Contact &amp; relation management</a:t>
            </a:r>
          </a:p>
        </p:txBody>
      </p:sp>
      <p:cxnSp>
        <p:nvCxnSpPr>
          <p:cNvPr id="33801" name="Straight Arrow Connector 12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3981450" y="5429250"/>
            <a:ext cx="1295400" cy="38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7162800" y="3733800"/>
            <a:ext cx="1752600" cy="646113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Conversation</a:t>
            </a:r>
          </a:p>
          <a:p>
            <a:pPr eaLnBrk="1" hangingPunct="1"/>
            <a:r>
              <a:rPr lang="en-US" altLang="en-US"/>
              <a:t>collaboration</a:t>
            </a:r>
          </a:p>
        </p:txBody>
      </p:sp>
      <p:cxnSp>
        <p:nvCxnSpPr>
          <p:cNvPr id="33803" name="Straight Arrow Connector 15"/>
          <p:cNvCxnSpPr>
            <a:cxnSpLocks noChangeShapeType="1"/>
            <a:stCxn id="33802" idx="1"/>
          </p:cNvCxnSpPr>
          <p:nvPr/>
        </p:nvCxnSpPr>
        <p:spPr bwMode="auto">
          <a:xfrm rot="10800000" flipV="1">
            <a:off x="4572000" y="4057650"/>
            <a:ext cx="2590800" cy="57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41313"/>
            <a:ext cx="8215312" cy="530225"/>
          </a:xfrm>
        </p:spPr>
        <p:txBody>
          <a:bodyPr/>
          <a:lstStyle/>
          <a:p>
            <a:pPr eaLnBrk="1" hangingPunct="1"/>
            <a:r>
              <a:rPr lang="en-US" altLang="en-US" sz="3700" b="1" smtClean="0">
                <a:solidFill>
                  <a:schemeClr val="tx1"/>
                </a:solidFill>
              </a:rPr>
              <a:t>Pembelajaran kooperatif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Mahasiswa bekerja bersama-sama – dalam kelompok kecil dan heterogen - untuk menyelesaikan (mencapai) tujuan bersama</a:t>
            </a:r>
          </a:p>
          <a:p>
            <a:pPr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Dibandingkan dengan kerja individual atau kompetitif, pembelajaran kooperatif: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pencapaian individu / kelompok lebih baik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kualitas strategi penalaran lebih baik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transfer penalaran dari kelompok ke individu lebih sering terjadi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lebih banyak metakognisi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lebih benyak ide dan solusi masalah</a:t>
            </a:r>
          </a:p>
          <a:p>
            <a:pPr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Mahasiswa 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lebih termotivasi secara intrinsik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ingin tahu secara intelektual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memperhatikan teman-temannya</a:t>
            </a:r>
          </a:p>
          <a:p>
            <a:pPr lvl="1"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altLang="en-US" sz="2000" b="1" smtClean="0"/>
              <a:t>lebih sehat secara psikologik</a:t>
            </a:r>
          </a:p>
          <a:p>
            <a:pPr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endParaRPr lang="en-US" altLang="en-US" sz="2000" b="1" smtClean="0"/>
          </a:p>
          <a:p>
            <a:pPr algn="just"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endParaRPr lang="en-US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Hambatan dalam pembelajaran kooperatif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800" b="1" smtClean="0"/>
              <a:t> </a:t>
            </a:r>
            <a:r>
              <a:rPr lang="en-US" altLang="en-US" sz="2800" b="1" i="1" smtClean="0">
                <a:solidFill>
                  <a:srgbClr val="A50021"/>
                </a:solidFill>
              </a:rPr>
              <a:t>The Free-rider effect</a:t>
            </a:r>
            <a:r>
              <a:rPr lang="en-US" altLang="en-US" sz="2800" b="1" smtClean="0"/>
              <a:t>: anggota kelompok tidak termotivasi untuk berpartsipasi, sekedar mengikuti kerja kelompok, dan turut menikmati hasil akhir kelompok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800" b="1" i="1" smtClean="0">
                <a:solidFill>
                  <a:srgbClr val="A50021"/>
                </a:solidFill>
              </a:rPr>
              <a:t>The Sucker effect</a:t>
            </a:r>
            <a:r>
              <a:rPr lang="en-US" altLang="en-US" sz="2800" b="1" smtClean="0"/>
              <a:t>: anggota kelompok yang bermotivasi menolak untuk memberi informasi lebih banyak dari apa yang dia berikan pada saat berdiskusi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800" b="1" i="1" smtClean="0">
                <a:solidFill>
                  <a:srgbClr val="A50021"/>
                </a:solidFill>
              </a:rPr>
              <a:t>The Rich-get-richer</a:t>
            </a:r>
            <a:r>
              <a:rPr lang="en-US" altLang="en-US" sz="2800" b="1" smtClean="0"/>
              <a:t> </a:t>
            </a:r>
            <a:r>
              <a:rPr lang="en-US" altLang="en-US" sz="2800" b="1" i="1" smtClean="0"/>
              <a:t>effect</a:t>
            </a:r>
            <a:r>
              <a:rPr lang="en-US" altLang="en-US" sz="2800" b="1" smtClean="0"/>
              <a:t>: anggota kelompok dengan kemampuan dan motivasi tinggi mengambil alih peran kunci untuk keuntungan pribadinya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Piramida pembelajaran (Miller)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152400" y="1371600"/>
            <a:ext cx="8991600" cy="5257800"/>
            <a:chOff x="96" y="816"/>
            <a:chExt cx="5664" cy="3312"/>
          </a:xfrm>
        </p:grpSpPr>
        <p:graphicFrame>
          <p:nvGraphicFramePr>
            <p:cNvPr id="10" name="Diagram 9"/>
            <p:cNvGraphicFramePr/>
            <p:nvPr/>
          </p:nvGraphicFramePr>
          <p:xfrm>
            <a:off x="96" y="816"/>
            <a:ext cx="5664" cy="3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 Box 20"/>
            <p:cNvSpPr txBox="1">
              <a:spLocks noChangeArrowheads="1"/>
            </p:cNvSpPr>
            <p:nvPr/>
          </p:nvSpPr>
          <p:spPr bwMode="auto">
            <a:xfrm>
              <a:off x="3072" y="135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5%</a:t>
              </a:r>
            </a:p>
          </p:txBody>
        </p:sp>
        <p:sp>
          <p:nvSpPr>
            <p:cNvPr id="4" name="Text Box 21"/>
            <p:cNvSpPr txBox="1">
              <a:spLocks noChangeArrowheads="1"/>
            </p:cNvSpPr>
            <p:nvPr/>
          </p:nvSpPr>
          <p:spPr bwMode="auto">
            <a:xfrm>
              <a:off x="3216" y="164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10%</a:t>
              </a:r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408" y="196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20%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3600" y="2313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30%</a:t>
              </a: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840" y="268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50%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4032" y="3024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75%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224" y="3360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90%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15938"/>
            <a:ext cx="8037513" cy="5360987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58775" y="5867400"/>
            <a:ext cx="87852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3300"/>
                </a:solidFill>
              </a:rPr>
              <a:t>Modes of Interaction in  Education from Anderson and Garrison (1998)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ig1_siena_2006_tutorial_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Pembelajaran secara kontekstual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Kaidah pembelajaran yang menggabungkan </a:t>
            </a:r>
            <a:r>
              <a:rPr lang="en-US" altLang="en-US" sz="2400" b="1" i="1" smtClean="0"/>
              <a:t>content</a:t>
            </a:r>
            <a:r>
              <a:rPr lang="en-US" altLang="en-US" sz="2400" b="1" smtClean="0"/>
              <a:t> dengan pengalaman individu, masyarakat dan lingkungan / alam pekerjaan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Suatu pembelajaran konkret yang melibatkan aktivitas </a:t>
            </a:r>
            <a:r>
              <a:rPr lang="en-US" altLang="en-US" sz="2400" b="1" i="1" smtClean="0"/>
              <a:t>hands-on</a:t>
            </a:r>
            <a:r>
              <a:rPr lang="en-US" altLang="en-US" sz="2400" b="1" smtClean="0"/>
              <a:t> dan </a:t>
            </a:r>
            <a:r>
              <a:rPr lang="en-US" altLang="en-US" sz="2400" b="1" i="1" smtClean="0"/>
              <a:t>minds-on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b="1" i="1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Kecakapan praktik (</a:t>
            </a:r>
            <a:r>
              <a:rPr lang="en-US" altLang="en-US" sz="2400" b="1" i="1" smtClean="0"/>
              <a:t>hands-on</a:t>
            </a:r>
            <a:r>
              <a:rPr lang="en-US" altLang="en-US" sz="2400" b="1" smtClean="0"/>
              <a:t>) dan berpikir (</a:t>
            </a:r>
            <a:r>
              <a:rPr lang="en-US" altLang="en-US" sz="2400" b="1" i="1" smtClean="0"/>
              <a:t>minds-on</a:t>
            </a:r>
            <a:r>
              <a:rPr lang="en-US" altLang="en-US" sz="2400" b="1" smtClean="0"/>
              <a:t>) merupakan azas pendekatan kontekstual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Pembelajaran secara kontekstual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Peserta didik memroses pengetahuan baru dengan cara yang bermakna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Pendidik didorong untuk mewujudkan atmosfer pembelajaran yang mencakup berbagai pengalaman dalam konteks sosial, budaya, fisik atau psikologik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Pembelajaran perlu melalui proses motivasi, pemahaman, aplikasi, penilaian dan </a:t>
            </a:r>
            <a:r>
              <a:rPr lang="en-US" altLang="en-US" sz="2400" b="1" i="1" smtClean="0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Asumsi model </a:t>
            </a:r>
            <a:r>
              <a:rPr lang="en-US" altLang="en-US" sz="3600" b="1" i="1" smtClean="0">
                <a:solidFill>
                  <a:schemeClr val="tx1"/>
                </a:solidFill>
              </a:rPr>
              <a:t>paedagogy</a:t>
            </a:r>
            <a:r>
              <a:rPr lang="en-US" altLang="en-US" sz="3600" b="1" smtClean="0">
                <a:solidFill>
                  <a:schemeClr val="tx1"/>
                </a:solidFill>
              </a:rPr>
              <a:t> dan </a:t>
            </a:r>
            <a:r>
              <a:rPr lang="en-US" altLang="en-US" sz="3600" b="1" i="1" smtClean="0">
                <a:solidFill>
                  <a:schemeClr val="tx1"/>
                </a:solidFill>
              </a:rPr>
              <a:t>andragogy</a:t>
            </a:r>
          </a:p>
        </p:txBody>
      </p:sp>
      <p:graphicFrame>
        <p:nvGraphicFramePr>
          <p:cNvPr id="76838" name="Group 38"/>
          <p:cNvGraphicFramePr>
            <a:graphicFrameLocks noGrp="1"/>
          </p:cNvGraphicFramePr>
          <p:nvPr>
            <p:ph idx="1"/>
          </p:nvPr>
        </p:nvGraphicFramePr>
        <p:xfrm>
          <a:off x="381000" y="1557338"/>
          <a:ext cx="8305800" cy="4691062"/>
        </p:xfrm>
        <a:graphic>
          <a:graphicData uri="http://schemas.openxmlformats.org/drawingml/2006/table">
            <a:tbl>
              <a:tblPr/>
              <a:tblGrid>
                <a:gridCol w="2362200"/>
                <a:gridCol w="2971800"/>
                <a:gridCol w="2971800"/>
              </a:tblGrid>
              <a:tr h="457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Asumsi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Paedagogy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Andragogy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Konsep pembelajar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Bergantung pada guru (pasif)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Independen / self-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directed (aktif)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Peran guru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Figur otoritas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Pembimbing &amp;fasilitator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Peran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 know-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ledge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pembelajar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Lebih banyak ditambah daripada digunakan sebagai sumber belajar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Sebagai sumber yang kaya untuk pembelajaran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Kesiapan untuk belajar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Uniform dalam tingkat dan kurikulum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Berkembang dari tugas dan masalah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Orientasi pembelajaran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Berpusat pada subyek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Berpusat pada masalah/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tugas kontekstual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Motivasi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Eksternal,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reward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punishment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Insentif internal dan sikap ingin tahu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060-0502-1716-4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/>
              <a:t>STUDENT-CENTERED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Ringkasan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SCL merupakan keniscayaan bagi PT</a:t>
            </a:r>
          </a:p>
          <a:p>
            <a:pPr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Karakteristika SCL: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Pembelajar dewasa yang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aktif (</a:t>
            </a:r>
            <a:r>
              <a:rPr lang="en-US" altLang="en-US" sz="1800" b="1" i="1" smtClean="0"/>
              <a:t>mentally</a:t>
            </a:r>
            <a:r>
              <a:rPr lang="en-US" altLang="en-US" sz="1800" b="1" smtClean="0"/>
              <a:t> </a:t>
            </a:r>
            <a:r>
              <a:rPr lang="en-US" altLang="en-US" sz="1800" b="1" i="1" smtClean="0"/>
              <a:t>not</a:t>
            </a:r>
            <a:r>
              <a:rPr lang="en-US" altLang="en-US" sz="1800" b="1" smtClean="0"/>
              <a:t> </a:t>
            </a:r>
            <a:r>
              <a:rPr lang="en-US" altLang="en-US" sz="1800" b="1" i="1" smtClean="0"/>
              <a:t>physically</a:t>
            </a:r>
            <a:r>
              <a:rPr lang="en-US" altLang="en-US" sz="1800" b="1" smtClean="0"/>
              <a:t>)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mandiri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bertanggung jawab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mampu belajar </a:t>
            </a:r>
            <a:r>
              <a:rPr lang="en-US" altLang="en-US" sz="1800" b="1" i="1" smtClean="0"/>
              <a:t>beyond the classroom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belajar sepanjang hayat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Keleluasaan bagi para mahasiswa untuk 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mengembangkan potensi</a:t>
            </a:r>
          </a:p>
          <a:p>
            <a:pPr lvl="2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mengeksplorasi dan mentrasformasi ilmu pengetahuan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Pembelajaran secara kolaboratif, kooperatif, kontesktual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Mengembangkan prior knowledge dan membangun pengetahuan baru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“Patrap Tri Loka”  sebagai pengejawantahan fungsi fasilitator</a:t>
            </a:r>
          </a:p>
          <a:p>
            <a:pPr lvl="1" algn="just"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STAR sebagai ciri atmosfer akademik: </a:t>
            </a:r>
            <a:r>
              <a:rPr lang="en-US" altLang="en-US" sz="1800" b="1" i="1" smtClean="0"/>
              <a:t>character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omputer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rcel-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eeping_student_id181230_size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48101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ca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4406900" cy="4724400"/>
          </a:xfrm>
          <a:noFill/>
        </p:spPr>
      </p:pic>
      <p:pic>
        <p:nvPicPr>
          <p:cNvPr id="10243" name="Picture 4" descr="scan000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295400"/>
            <a:ext cx="4402137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m_grp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Hakekat pegeseran paradigma:</a:t>
            </a:r>
            <a:br>
              <a:rPr lang="en-US" altLang="en-US" sz="3200" b="1" smtClean="0"/>
            </a:br>
            <a:r>
              <a:rPr lang="en-US" altLang="en-US" sz="3200" b="1" smtClean="0"/>
              <a:t>dari TCL (</a:t>
            </a:r>
            <a:r>
              <a:rPr lang="en-US" altLang="en-US" sz="3200" b="1" i="1" smtClean="0"/>
              <a:t>paedagogy</a:t>
            </a:r>
            <a:r>
              <a:rPr lang="en-US" altLang="en-US" sz="3200" b="1" smtClean="0"/>
              <a:t>) ke SCL (</a:t>
            </a:r>
            <a:r>
              <a:rPr lang="en-US" altLang="en-US" sz="3200" b="1" i="1" smtClean="0"/>
              <a:t>andragogy</a:t>
            </a:r>
            <a:r>
              <a:rPr lang="en-US" altLang="en-US" sz="3200" b="1" smtClean="0"/>
              <a:t>)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514600" y="2438400"/>
            <a:ext cx="3886200" cy="23622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590800" y="438785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660066"/>
                </a:solidFill>
              </a:rPr>
              <a:t>Teacher-centered learning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124200" y="25146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CC3300"/>
                </a:solidFill>
              </a:rPr>
              <a:t>Student-centered learning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514600" y="5294313"/>
            <a:ext cx="405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A continuum approach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2514600" y="5029200"/>
            <a:ext cx="3886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2514600" y="2438400"/>
            <a:ext cx="3886200" cy="2316163"/>
          </a:xfrm>
          <a:prstGeom prst="line">
            <a:avLst/>
          </a:prstGeom>
          <a:noFill/>
          <a:ln w="28575" cap="rnd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 rot="-5400000">
            <a:off x="213519" y="3352006"/>
            <a:ext cx="405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Semesters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918501fc3d040217a455da31c6179658b957d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1492</Words>
  <Application>Microsoft Office PowerPoint</Application>
  <PresentationFormat>On-screen Show (4:3)</PresentationFormat>
  <Paragraphs>325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Wingdings</vt:lpstr>
      <vt:lpstr>Arial Black</vt:lpstr>
      <vt:lpstr>Times New Roman</vt:lpstr>
      <vt:lpstr>Default Design</vt:lpstr>
      <vt:lpstr>PERGESERAN PARADIGMA PEMBELAJARAN: dari TEACHER-CENTERED LEARNING ke STUDENT - CENTERED LEARNING 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Hakekat pegeseran paradigma: dari TCL (paedagogy) ke SCL (andragogy)</vt:lpstr>
      <vt:lpstr>PowerPoint Presentation</vt:lpstr>
      <vt:lpstr>Hakekat pergeseran paradigma: dari TCL ke SCL</vt:lpstr>
      <vt:lpstr>PowerPoint Presentation</vt:lpstr>
      <vt:lpstr>PowerPoint Presentation</vt:lpstr>
      <vt:lpstr>Hakekat SCL</vt:lpstr>
      <vt:lpstr>Hakekat SCL</vt:lpstr>
      <vt:lpstr>Tut wuri andayani</vt:lpstr>
      <vt:lpstr>STAR (SCL-PLUS)</vt:lpstr>
      <vt:lpstr>PowerPoint Presentation</vt:lpstr>
      <vt:lpstr>Learner model: Academy Student</vt:lpstr>
      <vt:lpstr>PowerPoint Presentation</vt:lpstr>
      <vt:lpstr>Reflection</vt:lpstr>
      <vt:lpstr>Reflection</vt:lpstr>
      <vt:lpstr>Reflection </vt:lpstr>
      <vt:lpstr>SCL  -  TCL</vt:lpstr>
      <vt:lpstr>PowerPoint Presentation</vt:lpstr>
      <vt:lpstr>Jenis-jenis / Strategi SCL</vt:lpstr>
      <vt:lpstr>PowerPoint Presentation</vt:lpstr>
      <vt:lpstr>Pembelajaran aktif</vt:lpstr>
      <vt:lpstr>Pembelajaran mandiri</vt:lpstr>
      <vt:lpstr>Pembelajaran kolaboratif</vt:lpstr>
      <vt:lpstr>Collaborative as the intersection of ideas, self, and other people</vt:lpstr>
      <vt:lpstr>Pembelajaran kooperatif</vt:lpstr>
      <vt:lpstr>Hambatan dalam pembelajaran kooperatif</vt:lpstr>
      <vt:lpstr>Piramida pembelajaran (Miller)</vt:lpstr>
      <vt:lpstr>PowerPoint Presentation</vt:lpstr>
      <vt:lpstr>PowerPoint Presentation</vt:lpstr>
      <vt:lpstr>Pembelajaran secara kontekstual</vt:lpstr>
      <vt:lpstr>Pembelajaran secara kontekstual</vt:lpstr>
      <vt:lpstr>Asumsi model paedagogy dan andragogy</vt:lpstr>
      <vt:lpstr>STUDENT-CENTERED LEARNING</vt:lpstr>
      <vt:lpstr>Ringkasan</vt:lpstr>
      <vt:lpstr>PowerPoint Presentation</vt:lpstr>
      <vt:lpstr>PowerPoint Presentation</vt:lpstr>
    </vt:vector>
  </TitlesOfParts>
  <Manager>luknanto@ugm.ac.id;harsono_jombor@yahoo.com</Manager>
  <Company>Bagian Pendidikan Kedokteran FK UGM/Pusat Pengembangan Pendidikan (P3) UGM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 SCL di Perguruan Tinggi</dc:title>
  <dc:subject>Paradigma SCL di Perguruan Tinggi</dc:subject>
  <dc:creator>harsono_jombor@yahoo.com</dc:creator>
  <cp:lastModifiedBy>Djoko Luknanto</cp:lastModifiedBy>
  <cp:revision>104</cp:revision>
  <cp:lastPrinted>2013-12-19T14:26:17Z</cp:lastPrinted>
  <dcterms:created xsi:type="dcterms:W3CDTF">2007-04-26T01:56:34Z</dcterms:created>
  <dcterms:modified xsi:type="dcterms:W3CDTF">2013-12-19T14:31:42Z</dcterms:modified>
  <cp:category>Bahan Kuliah</cp:category>
</cp:coreProperties>
</file>