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548" r:id="rId3"/>
    <p:sldId id="557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80" autoAdjust="0"/>
  </p:normalViewPr>
  <p:slideViewPr>
    <p:cSldViewPr snapToGrid="0">
      <p:cViewPr varScale="1">
        <p:scale>
          <a:sx n="71" d="100"/>
          <a:sy n="71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9B11B-3E4B-4F81-989E-6821EC9CE727}" type="doc">
      <dgm:prSet loTypeId="urn:microsoft.com/office/officeart/2005/8/layout/target3" loCatId="relationship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D58745-7460-449C-BA52-E9CCCE9A8088}">
      <dgm:prSet/>
      <dgm:spPr/>
      <dgm:t>
        <a:bodyPr/>
        <a:lstStyle/>
        <a:p>
          <a:r>
            <a:rPr lang="en-US" dirty="0" err="1"/>
            <a:t>Topik</a:t>
          </a:r>
          <a:r>
            <a:rPr lang="en-US" dirty="0"/>
            <a:t> yang </a:t>
          </a:r>
          <a:r>
            <a:rPr lang="en-US" dirty="0" err="1"/>
            <a:t>ingin</a:t>
          </a:r>
          <a:r>
            <a:rPr lang="en-US" dirty="0"/>
            <a:t> </a:t>
          </a:r>
          <a:r>
            <a:rPr lang="en-US" dirty="0" err="1"/>
            <a:t>dikemukakan</a:t>
          </a:r>
          <a:r>
            <a:rPr lang="en-US" dirty="0"/>
            <a:t> </a:t>
          </a:r>
          <a:r>
            <a:rPr lang="en-US" dirty="0" err="1"/>
            <a:t>sebenarnya</a:t>
          </a:r>
          <a:r>
            <a:rPr lang="en-US" dirty="0"/>
            <a:t> sangat </a:t>
          </a:r>
          <a:r>
            <a:rPr lang="en-US" dirty="0" err="1"/>
            <a:t>sederhana</a:t>
          </a:r>
          <a:r>
            <a:rPr lang="en-US" dirty="0"/>
            <a:t>.</a:t>
          </a:r>
        </a:p>
      </dgm:t>
    </dgm:pt>
    <dgm:pt modelId="{8497F769-9086-4B76-B7C6-DD8A2DB7F863}" type="parTrans" cxnId="{7F97312C-3640-43BD-97AB-4D0DAD385087}">
      <dgm:prSet/>
      <dgm:spPr/>
      <dgm:t>
        <a:bodyPr/>
        <a:lstStyle/>
        <a:p>
          <a:endParaRPr lang="en-US"/>
        </a:p>
      </dgm:t>
    </dgm:pt>
    <dgm:pt modelId="{EE155E3C-04E3-4FB5-A212-CD77B684B4D1}" type="sibTrans" cxnId="{7F97312C-3640-43BD-97AB-4D0DAD385087}">
      <dgm:prSet/>
      <dgm:spPr/>
      <dgm:t>
        <a:bodyPr/>
        <a:lstStyle/>
        <a:p>
          <a:endParaRPr lang="en-US"/>
        </a:p>
      </dgm:t>
    </dgm:pt>
    <dgm:pt modelId="{45138D34-A581-47CB-A835-4DA903AA6DE3}">
      <dgm:prSet/>
      <dgm:spPr/>
      <dgm:t>
        <a:bodyPr/>
        <a:lstStyle/>
        <a:p>
          <a:r>
            <a:rPr lang="en-US" dirty="0" err="1"/>
            <a:t>Penambahan</a:t>
          </a:r>
          <a:r>
            <a:rPr lang="en-US" dirty="0"/>
            <a:t> </a:t>
          </a:r>
          <a:r>
            <a:rPr lang="en-US" dirty="0" err="1"/>
            <a:t>animasi</a:t>
          </a:r>
          <a:r>
            <a:rPr lang="en-US" dirty="0"/>
            <a:t> </a:t>
          </a:r>
          <a:r>
            <a:rPr lang="en-US" dirty="0" err="1"/>
            <a:t>seperlunya</a:t>
          </a:r>
          <a:r>
            <a:rPr lang="en-US" dirty="0"/>
            <a:t> agar </a:t>
          </a:r>
          <a:r>
            <a:rPr lang="en-US" dirty="0" err="1"/>
            <a:t>alur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tidak </a:t>
          </a:r>
          <a:r>
            <a:rPr lang="en-US" dirty="0" err="1"/>
            <a:t>disajikan</a:t>
          </a:r>
          <a:r>
            <a:rPr lang="en-US" dirty="0"/>
            <a:t> secara </a:t>
          </a:r>
          <a:r>
            <a:rPr lang="en-US" dirty="0" err="1"/>
            <a:t>serentak</a:t>
          </a:r>
          <a:r>
            <a:rPr lang="en-US" dirty="0"/>
            <a:t> (dapat </a:t>
          </a:r>
          <a:r>
            <a:rPr lang="en-US" dirty="0" err="1"/>
            <a:t>membingungkan</a:t>
          </a:r>
          <a:r>
            <a:rPr lang="en-US" dirty="0"/>
            <a:t> </a:t>
          </a:r>
          <a:r>
            <a:rPr lang="en-US" dirty="0" err="1"/>
            <a:t>pembelajar</a:t>
          </a:r>
          <a:r>
            <a:rPr lang="en-US" dirty="0"/>
            <a:t>).</a:t>
          </a:r>
        </a:p>
      </dgm:t>
    </dgm:pt>
    <dgm:pt modelId="{A753E48C-CF37-4C74-8A4D-102A5456D36A}" type="parTrans" cxnId="{AB2A7EC8-63B5-4601-9604-EE7E0BC0FD8B}">
      <dgm:prSet/>
      <dgm:spPr/>
      <dgm:t>
        <a:bodyPr/>
        <a:lstStyle/>
        <a:p>
          <a:endParaRPr lang="en-US"/>
        </a:p>
      </dgm:t>
    </dgm:pt>
    <dgm:pt modelId="{4AB7300B-55D3-4C04-B407-B16FD0FC5A16}" type="sibTrans" cxnId="{AB2A7EC8-63B5-4601-9604-EE7E0BC0FD8B}">
      <dgm:prSet/>
      <dgm:spPr/>
      <dgm:t>
        <a:bodyPr/>
        <a:lstStyle/>
        <a:p>
          <a:endParaRPr lang="en-US"/>
        </a:p>
      </dgm:t>
    </dgm:pt>
    <dgm:pt modelId="{636FF6FC-1862-4441-9A2A-A4D13914C335}" type="pres">
      <dgm:prSet presAssocID="{34B9B11B-3E4B-4F81-989E-6821EC9CE72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3B4ADA0-C8D4-4A5D-8399-5831DACEA71C}" type="pres">
      <dgm:prSet presAssocID="{09D58745-7460-449C-BA52-E9CCCE9A8088}" presName="circle1" presStyleLbl="node1" presStyleIdx="0" presStyleCnt="2"/>
      <dgm:spPr/>
    </dgm:pt>
    <dgm:pt modelId="{5CE2D2A3-8C2A-41B3-841E-B36720E4302E}" type="pres">
      <dgm:prSet presAssocID="{09D58745-7460-449C-BA52-E9CCCE9A8088}" presName="space" presStyleCnt="0"/>
      <dgm:spPr/>
    </dgm:pt>
    <dgm:pt modelId="{7AA4FCCA-5DB7-4469-B1DC-0A34DE966CB6}" type="pres">
      <dgm:prSet presAssocID="{09D58745-7460-449C-BA52-E9CCCE9A8088}" presName="rect1" presStyleLbl="alignAcc1" presStyleIdx="0" presStyleCnt="2"/>
      <dgm:spPr/>
    </dgm:pt>
    <dgm:pt modelId="{744CD5E3-EFAB-4DBC-BBBD-B46E6FD72DEB}" type="pres">
      <dgm:prSet presAssocID="{45138D34-A581-47CB-A835-4DA903AA6DE3}" presName="vertSpace2" presStyleLbl="node1" presStyleIdx="0" presStyleCnt="2"/>
      <dgm:spPr/>
    </dgm:pt>
    <dgm:pt modelId="{C1888FC8-6E5D-48F1-ACB9-3A99A08BD59A}" type="pres">
      <dgm:prSet presAssocID="{45138D34-A581-47CB-A835-4DA903AA6DE3}" presName="circle2" presStyleLbl="node1" presStyleIdx="1" presStyleCnt="2"/>
      <dgm:spPr/>
    </dgm:pt>
    <dgm:pt modelId="{DF635385-44DA-43C2-91CE-AB5F2188953C}" type="pres">
      <dgm:prSet presAssocID="{45138D34-A581-47CB-A835-4DA903AA6DE3}" presName="rect2" presStyleLbl="alignAcc1" presStyleIdx="1" presStyleCnt="2"/>
      <dgm:spPr/>
    </dgm:pt>
    <dgm:pt modelId="{9BFC33CF-928D-4024-9496-EE88CA4A39C3}" type="pres">
      <dgm:prSet presAssocID="{09D58745-7460-449C-BA52-E9CCCE9A8088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AD99DD21-A80E-4290-8ADE-C66BB218C246}" type="pres">
      <dgm:prSet presAssocID="{45138D34-A581-47CB-A835-4DA903AA6DE3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F828AF0F-76D8-412F-ABAC-80EDBB489E07}" type="presOf" srcId="{09D58745-7460-449C-BA52-E9CCCE9A8088}" destId="{9BFC33CF-928D-4024-9496-EE88CA4A39C3}" srcOrd="1" destOrd="0" presId="urn:microsoft.com/office/officeart/2005/8/layout/target3"/>
    <dgm:cxn modelId="{7F97312C-3640-43BD-97AB-4D0DAD385087}" srcId="{34B9B11B-3E4B-4F81-989E-6821EC9CE727}" destId="{09D58745-7460-449C-BA52-E9CCCE9A8088}" srcOrd="0" destOrd="0" parTransId="{8497F769-9086-4B76-B7C6-DD8A2DB7F863}" sibTransId="{EE155E3C-04E3-4FB5-A212-CD77B684B4D1}"/>
    <dgm:cxn modelId="{D9D7682E-289D-470C-B5D3-E6FAF634A378}" type="presOf" srcId="{34B9B11B-3E4B-4F81-989E-6821EC9CE727}" destId="{636FF6FC-1862-4441-9A2A-A4D13914C335}" srcOrd="0" destOrd="0" presId="urn:microsoft.com/office/officeart/2005/8/layout/target3"/>
    <dgm:cxn modelId="{7EA1CD84-7E3E-4007-91B4-0141125A96B5}" type="presOf" srcId="{09D58745-7460-449C-BA52-E9CCCE9A8088}" destId="{7AA4FCCA-5DB7-4469-B1DC-0A34DE966CB6}" srcOrd="0" destOrd="0" presId="urn:microsoft.com/office/officeart/2005/8/layout/target3"/>
    <dgm:cxn modelId="{959E0090-3177-4565-9EC2-3B1CEC37E607}" type="presOf" srcId="{45138D34-A581-47CB-A835-4DA903AA6DE3}" destId="{AD99DD21-A80E-4290-8ADE-C66BB218C246}" srcOrd="1" destOrd="0" presId="urn:microsoft.com/office/officeart/2005/8/layout/target3"/>
    <dgm:cxn modelId="{B11D4DB1-5B7B-4F18-8251-84331C8B86D8}" type="presOf" srcId="{45138D34-A581-47CB-A835-4DA903AA6DE3}" destId="{DF635385-44DA-43C2-91CE-AB5F2188953C}" srcOrd="0" destOrd="0" presId="urn:microsoft.com/office/officeart/2005/8/layout/target3"/>
    <dgm:cxn modelId="{AB2A7EC8-63B5-4601-9604-EE7E0BC0FD8B}" srcId="{34B9B11B-3E4B-4F81-989E-6821EC9CE727}" destId="{45138D34-A581-47CB-A835-4DA903AA6DE3}" srcOrd="1" destOrd="0" parTransId="{A753E48C-CF37-4C74-8A4D-102A5456D36A}" sibTransId="{4AB7300B-55D3-4C04-B407-B16FD0FC5A16}"/>
    <dgm:cxn modelId="{F0D714F6-CE0B-4784-B79B-1C77379471A1}" type="presParOf" srcId="{636FF6FC-1862-4441-9A2A-A4D13914C335}" destId="{A3B4ADA0-C8D4-4A5D-8399-5831DACEA71C}" srcOrd="0" destOrd="0" presId="urn:microsoft.com/office/officeart/2005/8/layout/target3"/>
    <dgm:cxn modelId="{FE028BF7-A3E0-4C42-9C16-F752F7A4C137}" type="presParOf" srcId="{636FF6FC-1862-4441-9A2A-A4D13914C335}" destId="{5CE2D2A3-8C2A-41B3-841E-B36720E4302E}" srcOrd="1" destOrd="0" presId="urn:microsoft.com/office/officeart/2005/8/layout/target3"/>
    <dgm:cxn modelId="{D4EFFB27-EF87-4B93-A6BB-E9D7ADF4586D}" type="presParOf" srcId="{636FF6FC-1862-4441-9A2A-A4D13914C335}" destId="{7AA4FCCA-5DB7-4469-B1DC-0A34DE966CB6}" srcOrd="2" destOrd="0" presId="urn:microsoft.com/office/officeart/2005/8/layout/target3"/>
    <dgm:cxn modelId="{BC1671AA-E7D0-4B73-AAEB-E301EBD68E04}" type="presParOf" srcId="{636FF6FC-1862-4441-9A2A-A4D13914C335}" destId="{744CD5E3-EFAB-4DBC-BBBD-B46E6FD72DEB}" srcOrd="3" destOrd="0" presId="urn:microsoft.com/office/officeart/2005/8/layout/target3"/>
    <dgm:cxn modelId="{082DA56F-FF65-4755-9018-190CA17BA5E0}" type="presParOf" srcId="{636FF6FC-1862-4441-9A2A-A4D13914C335}" destId="{C1888FC8-6E5D-48F1-ACB9-3A99A08BD59A}" srcOrd="4" destOrd="0" presId="urn:microsoft.com/office/officeart/2005/8/layout/target3"/>
    <dgm:cxn modelId="{944D6BF2-A2C0-4C3F-9FBB-5539C2A7E115}" type="presParOf" srcId="{636FF6FC-1862-4441-9A2A-A4D13914C335}" destId="{DF635385-44DA-43C2-91CE-AB5F2188953C}" srcOrd="5" destOrd="0" presId="urn:microsoft.com/office/officeart/2005/8/layout/target3"/>
    <dgm:cxn modelId="{085E3710-21FF-4B95-9DB6-06998922B20B}" type="presParOf" srcId="{636FF6FC-1862-4441-9A2A-A4D13914C335}" destId="{9BFC33CF-928D-4024-9496-EE88CA4A39C3}" srcOrd="6" destOrd="0" presId="urn:microsoft.com/office/officeart/2005/8/layout/target3"/>
    <dgm:cxn modelId="{819BC30E-24C5-4217-8ADF-87D5E3FB4018}" type="presParOf" srcId="{636FF6FC-1862-4441-9A2A-A4D13914C335}" destId="{AD99DD21-A80E-4290-8ADE-C66BB218C24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4ADA0-C8D4-4A5D-8399-5831DACEA71C}">
      <dsp:nvSpPr>
        <dsp:cNvPr id="0" name=""/>
        <dsp:cNvSpPr/>
      </dsp:nvSpPr>
      <dsp:spPr>
        <a:xfrm>
          <a:off x="0" y="0"/>
          <a:ext cx="5058168" cy="505816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A4FCCA-5DB7-4469-B1DC-0A34DE966CB6}">
      <dsp:nvSpPr>
        <dsp:cNvPr id="0" name=""/>
        <dsp:cNvSpPr/>
      </dsp:nvSpPr>
      <dsp:spPr>
        <a:xfrm>
          <a:off x="2529084" y="0"/>
          <a:ext cx="9179718" cy="5058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Topik</a:t>
          </a:r>
          <a:r>
            <a:rPr lang="en-US" sz="4000" kern="1200" dirty="0"/>
            <a:t> yang </a:t>
          </a:r>
          <a:r>
            <a:rPr lang="en-US" sz="4000" kern="1200" dirty="0" err="1"/>
            <a:t>ingin</a:t>
          </a:r>
          <a:r>
            <a:rPr lang="en-US" sz="4000" kern="1200" dirty="0"/>
            <a:t> </a:t>
          </a:r>
          <a:r>
            <a:rPr lang="en-US" sz="4000" kern="1200" dirty="0" err="1"/>
            <a:t>dikemukakan</a:t>
          </a:r>
          <a:r>
            <a:rPr lang="en-US" sz="4000" kern="1200" dirty="0"/>
            <a:t> </a:t>
          </a:r>
          <a:r>
            <a:rPr lang="en-US" sz="4000" kern="1200" dirty="0" err="1"/>
            <a:t>sebenarnya</a:t>
          </a:r>
          <a:r>
            <a:rPr lang="en-US" sz="4000" kern="1200" dirty="0"/>
            <a:t> sangat </a:t>
          </a:r>
          <a:r>
            <a:rPr lang="en-US" sz="4000" kern="1200" dirty="0" err="1"/>
            <a:t>sederhana</a:t>
          </a:r>
          <a:r>
            <a:rPr lang="en-US" sz="4000" kern="1200" dirty="0"/>
            <a:t>.</a:t>
          </a:r>
        </a:p>
      </dsp:txBody>
      <dsp:txXfrm>
        <a:off x="2529084" y="0"/>
        <a:ext cx="9179718" cy="2402629"/>
      </dsp:txXfrm>
    </dsp:sp>
    <dsp:sp modelId="{C1888FC8-6E5D-48F1-ACB9-3A99A08BD59A}">
      <dsp:nvSpPr>
        <dsp:cNvPr id="0" name=""/>
        <dsp:cNvSpPr/>
      </dsp:nvSpPr>
      <dsp:spPr>
        <a:xfrm>
          <a:off x="1327769" y="2402629"/>
          <a:ext cx="2402629" cy="240262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635385-44DA-43C2-91CE-AB5F2188953C}">
      <dsp:nvSpPr>
        <dsp:cNvPr id="0" name=""/>
        <dsp:cNvSpPr/>
      </dsp:nvSpPr>
      <dsp:spPr>
        <a:xfrm>
          <a:off x="2529084" y="2402629"/>
          <a:ext cx="9179718" cy="24026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Penambahan</a:t>
          </a:r>
          <a:r>
            <a:rPr lang="en-US" sz="4000" kern="1200" dirty="0"/>
            <a:t> </a:t>
          </a:r>
          <a:r>
            <a:rPr lang="en-US" sz="4000" kern="1200" dirty="0" err="1"/>
            <a:t>animasi</a:t>
          </a:r>
          <a:r>
            <a:rPr lang="en-US" sz="4000" kern="1200" dirty="0"/>
            <a:t> </a:t>
          </a:r>
          <a:r>
            <a:rPr lang="en-US" sz="4000" kern="1200" dirty="0" err="1"/>
            <a:t>seperlunya</a:t>
          </a:r>
          <a:r>
            <a:rPr lang="en-US" sz="4000" kern="1200" dirty="0"/>
            <a:t> agar </a:t>
          </a:r>
          <a:r>
            <a:rPr lang="en-US" sz="4000" kern="1200" dirty="0" err="1"/>
            <a:t>alur</a:t>
          </a:r>
          <a:r>
            <a:rPr lang="en-US" sz="4000" kern="1200" dirty="0"/>
            <a:t> </a:t>
          </a:r>
          <a:r>
            <a:rPr lang="en-US" sz="4000" kern="1200" dirty="0" err="1"/>
            <a:t>informasi</a:t>
          </a:r>
          <a:r>
            <a:rPr lang="en-US" sz="4000" kern="1200" dirty="0"/>
            <a:t> tidak </a:t>
          </a:r>
          <a:r>
            <a:rPr lang="en-US" sz="4000" kern="1200" dirty="0" err="1"/>
            <a:t>disajikan</a:t>
          </a:r>
          <a:r>
            <a:rPr lang="en-US" sz="4000" kern="1200" dirty="0"/>
            <a:t> secara </a:t>
          </a:r>
          <a:r>
            <a:rPr lang="en-US" sz="4000" kern="1200" dirty="0" err="1"/>
            <a:t>serentak</a:t>
          </a:r>
          <a:r>
            <a:rPr lang="en-US" sz="4000" kern="1200" dirty="0"/>
            <a:t> (dapat </a:t>
          </a:r>
          <a:r>
            <a:rPr lang="en-US" sz="4000" kern="1200" dirty="0" err="1"/>
            <a:t>membingungkan</a:t>
          </a:r>
          <a:r>
            <a:rPr lang="en-US" sz="4000" kern="1200" dirty="0"/>
            <a:t> </a:t>
          </a:r>
          <a:r>
            <a:rPr lang="en-US" sz="4000" kern="1200" dirty="0" err="1"/>
            <a:t>pembelajar</a:t>
          </a:r>
          <a:r>
            <a:rPr lang="en-US" sz="4000" kern="1200" dirty="0"/>
            <a:t>).</a:t>
          </a:r>
        </a:p>
      </dsp:txBody>
      <dsp:txXfrm>
        <a:off x="2529084" y="2402629"/>
        <a:ext cx="9179718" cy="2402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35DC-412C-4345-8B21-944CDD2B1AE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EACDB-6499-4399-84F5-82290E014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4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EACDB-6499-4399-84F5-82290E0145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9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EACDB-6499-4399-84F5-82290E0145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921F-EF9D-4394-9CB8-1F8C209643A8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6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EA22-E390-427A-AA77-2F9AD15A90B8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8B6-68CF-438B-AF1C-C42A30A70915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6768-F67E-44E5-B1E3-61B6B2C57044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2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E9CC-78A5-4A75-A502-A97C307270C7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0D41-6F17-4E00-AB50-84B1228D7428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7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AA3A-EC8F-4AA1-8A58-D4A6972770A7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3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807A-9B56-4E0B-BDF2-4E2E1F0ED932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5E28-733B-4EFF-8CAD-CA93D4C7136D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7A78-3C49-4C7B-AD2B-5C890BFEDBE5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533-BF51-4702-94D2-0349C8A88BC7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DA17-CC8B-4501-BD0B-2495A1C98D0D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02D4-58BF-4D64-9D6C-4A87B77E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gm.id/l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ugm.id/loo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Dana dan Uang Daring</a:t>
            </a:r>
            <a:br>
              <a:rPr lang="en-US" dirty="0"/>
            </a:br>
            <a:r>
              <a:rPr lang="en-US" sz="3200" dirty="0"/>
              <a:t>dengan </a:t>
            </a:r>
            <a:r>
              <a:rPr lang="en-US" sz="3200" dirty="0" err="1"/>
              <a:t>animasi</a:t>
            </a:r>
            <a:r>
              <a:rPr lang="en-US" sz="3200" dirty="0"/>
              <a:t> </a:t>
            </a:r>
            <a:r>
              <a:rPr lang="en-US" sz="3200" dirty="0" err="1"/>
              <a:t>sederhana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 Djoko Luknanto (</a:t>
            </a:r>
            <a:r>
              <a:rPr lang="en-US" dirty="0">
                <a:hlinkClick r:id="rId3"/>
              </a:rPr>
              <a:t>http://ugm.id/luk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http://ugm.id/look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131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24BCF-637E-5A53-83C8-C3DABBF8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310"/>
            <a:ext cx="10515600" cy="925793"/>
          </a:xfrm>
        </p:spPr>
        <p:txBody>
          <a:bodyPr>
            <a:noAutofit/>
          </a:bodyPr>
          <a:lstStyle/>
          <a:p>
            <a:r>
              <a:rPr lang="en-US" sz="3600" dirty="0" err="1"/>
              <a:t>GoPay-GoCar</a:t>
            </a:r>
            <a:r>
              <a:rPr lang="en-US" sz="3600" dirty="0"/>
              <a:t> setelah </a:t>
            </a:r>
            <a:r>
              <a:rPr lang="en-US" sz="3600" dirty="0" err="1"/>
              <a:t>Purnabhakti</a:t>
            </a:r>
            <a:r>
              <a:rPr lang="en-US" sz="3600" dirty="0"/>
              <a:t> &amp; </a:t>
            </a:r>
            <a:r>
              <a:rPr lang="en-US" sz="3600" dirty="0" err="1"/>
              <a:t>Pageblug</a:t>
            </a:r>
            <a:r>
              <a:rPr lang="en-US" sz="3600" dirty="0"/>
              <a:t> COVID-19 </a:t>
            </a:r>
            <a:endParaRPr lang="en-US" sz="2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A29D4C-7D06-1669-8788-2E03E6B1F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885953"/>
              </p:ext>
            </p:extLst>
          </p:nvPr>
        </p:nvGraphicFramePr>
        <p:xfrm>
          <a:off x="-355001" y="1118796"/>
          <a:ext cx="11708802" cy="505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D9EEDEA3-2F2E-AE72-A945-BD45F740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386-EF73-4201-B03B-13214EDF9C1C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1A662D5-51A5-6183-2A93-E5C2197E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E12D847-C6CF-3918-6CF3-45C70C07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2D4-58BF-4D64-9D6C-4A87B77E84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B4ADA0-C8D4-4A5D-8399-5831DACEA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3B4ADA0-C8D4-4A5D-8399-5831DACEA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A4FCCA-5DB7-4469-B1DC-0A34DE966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7AA4FCCA-5DB7-4469-B1DC-0A34DE966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888FC8-6E5D-48F1-ACB9-3A99A08BD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1888FC8-6E5D-48F1-ACB9-3A99A08BD5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635385-44DA-43C2-91CE-AB5F21889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DF635385-44DA-43C2-91CE-AB5F21889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D082B-B10A-AB78-906E-F45A278E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6"/>
            <a:ext cx="10515600" cy="637166"/>
          </a:xfrm>
        </p:spPr>
        <p:txBody>
          <a:bodyPr>
            <a:noAutofit/>
          </a:bodyPr>
          <a:lstStyle/>
          <a:p>
            <a:r>
              <a:rPr lang="en-US" sz="3600" dirty="0" err="1"/>
              <a:t>GoPay-GoCar</a:t>
            </a:r>
            <a:r>
              <a:rPr lang="en-US" sz="3600" dirty="0"/>
              <a:t> setelah </a:t>
            </a:r>
            <a:r>
              <a:rPr lang="en-US" sz="3600" dirty="0" err="1"/>
              <a:t>Purnabhakti</a:t>
            </a:r>
            <a:r>
              <a:rPr lang="en-US" sz="3600" dirty="0"/>
              <a:t> &amp; </a:t>
            </a:r>
            <a:r>
              <a:rPr lang="en-US" sz="3600" dirty="0" err="1"/>
              <a:t>Pageblug</a:t>
            </a:r>
            <a:r>
              <a:rPr lang="en-US" sz="3600" dirty="0"/>
              <a:t> COVID-19 </a:t>
            </a:r>
          </a:p>
        </p:txBody>
      </p:sp>
      <p:pic>
        <p:nvPicPr>
          <p:cNvPr id="8" name="Content Placeholder 7" descr="A screenshot of a phone&#10;&#10;Description automatically generated">
            <a:extLst>
              <a:ext uri="{FF2B5EF4-FFF2-40B4-BE49-F238E27FC236}">
                <a16:creationId xmlns:a16="http://schemas.microsoft.com/office/drawing/2014/main" id="{FAAC8040-2843-34A5-5CF0-E6D9D173CD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412"/>
            <a:ext cx="3072319" cy="5828874"/>
          </a:xfrm>
        </p:spPr>
      </p:pic>
      <p:pic>
        <p:nvPicPr>
          <p:cNvPr id="10" name="Content Placeholder 9" descr="A screenshot of a phone&#10;&#10;Description automatically generated">
            <a:extLst>
              <a:ext uri="{FF2B5EF4-FFF2-40B4-BE49-F238E27FC236}">
                <a16:creationId xmlns:a16="http://schemas.microsoft.com/office/drawing/2014/main" id="{53595591-F985-1B82-22F7-0E64D0C901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289" y="781368"/>
            <a:ext cx="3516797" cy="5685489"/>
          </a:xfrm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55AB04DD-E489-74FF-A181-B8955C1CB72F}"/>
              </a:ext>
            </a:extLst>
          </p:cNvPr>
          <p:cNvSpPr/>
          <p:nvPr/>
        </p:nvSpPr>
        <p:spPr>
          <a:xfrm>
            <a:off x="3910519" y="3952589"/>
            <a:ext cx="632298" cy="2383277"/>
          </a:xfrm>
          <a:prstGeom prst="rightBrace">
            <a:avLst>
              <a:gd name="adj1" fmla="val 4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6D16CA-C956-3F45-3396-A8CD8C503EF7}"/>
              </a:ext>
            </a:extLst>
          </p:cNvPr>
          <p:cNvSpPr txBox="1"/>
          <p:nvPr/>
        </p:nvSpPr>
        <p:spPr>
          <a:xfrm>
            <a:off x="4638843" y="4983512"/>
            <a:ext cx="13391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jaman </a:t>
            </a:r>
            <a:r>
              <a:rPr lang="en-US" dirty="0" err="1"/>
              <a:t>mbiyèn</a:t>
            </a:r>
            <a:endParaRPr lang="en-US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4F68E89-7176-D241-D012-27FEE5F29872}"/>
              </a:ext>
            </a:extLst>
          </p:cNvPr>
          <p:cNvSpPr/>
          <p:nvPr/>
        </p:nvSpPr>
        <p:spPr>
          <a:xfrm>
            <a:off x="3935103" y="1214701"/>
            <a:ext cx="632298" cy="2383277"/>
          </a:xfrm>
          <a:prstGeom prst="rightBrace">
            <a:avLst>
              <a:gd name="adj1" fmla="val 4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EF1B7-7CD9-3BFD-CEA5-99F270552864}"/>
              </a:ext>
            </a:extLst>
          </p:cNvPr>
          <p:cNvSpPr txBox="1"/>
          <p:nvPr/>
        </p:nvSpPr>
        <p:spPr>
          <a:xfrm>
            <a:off x="4663427" y="2216440"/>
            <a:ext cx="13391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jaman </a:t>
            </a:r>
            <a:r>
              <a:rPr lang="en-US" dirty="0" err="1"/>
              <a:t>saiki</a:t>
            </a:r>
            <a:endParaRPr lang="en-US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76F693E4-06EB-A8E3-77DF-2C81633C2987}"/>
              </a:ext>
            </a:extLst>
          </p:cNvPr>
          <p:cNvSpPr/>
          <p:nvPr/>
        </p:nvSpPr>
        <p:spPr>
          <a:xfrm>
            <a:off x="3954905" y="3046985"/>
            <a:ext cx="1476000" cy="504000"/>
          </a:xfrm>
          <a:prstGeom prst="leftArrow">
            <a:avLst>
              <a:gd name="adj1" fmla="val 61001"/>
              <a:gd name="adj2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 up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32CC1597-0C93-E494-AA99-11C373DBACDF}"/>
              </a:ext>
            </a:extLst>
          </p:cNvPr>
          <p:cNvSpPr/>
          <p:nvPr/>
        </p:nvSpPr>
        <p:spPr>
          <a:xfrm>
            <a:off x="3954905" y="2502234"/>
            <a:ext cx="1476000" cy="504000"/>
          </a:xfrm>
          <a:prstGeom prst="leftArrow">
            <a:avLst>
              <a:gd name="adj1" fmla="val 61001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3952197F-91F5-B708-2103-9EEC4F75B348}"/>
              </a:ext>
            </a:extLst>
          </p:cNvPr>
          <p:cNvSpPr/>
          <p:nvPr/>
        </p:nvSpPr>
        <p:spPr>
          <a:xfrm>
            <a:off x="3954905" y="1957484"/>
            <a:ext cx="1476000" cy="504000"/>
          </a:xfrm>
          <a:prstGeom prst="leftArrow">
            <a:avLst>
              <a:gd name="adj1" fmla="val 61001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tip </a:t>
            </a:r>
            <a:r>
              <a:rPr lang="en-US" dirty="0" err="1"/>
              <a:t>GoCar</a:t>
            </a:r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C3E0BD7-9698-6325-69C3-DD37D84DB8F5}"/>
              </a:ext>
            </a:extLst>
          </p:cNvPr>
          <p:cNvSpPr/>
          <p:nvPr/>
        </p:nvSpPr>
        <p:spPr>
          <a:xfrm>
            <a:off x="10011939" y="966193"/>
            <a:ext cx="632298" cy="5301579"/>
          </a:xfrm>
          <a:prstGeom prst="rightBrace">
            <a:avLst>
              <a:gd name="adj1" fmla="val 4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AEFD1AB2-E6A7-9B98-2DD6-FDCD37B9A895}"/>
              </a:ext>
            </a:extLst>
          </p:cNvPr>
          <p:cNvSpPr/>
          <p:nvPr/>
        </p:nvSpPr>
        <p:spPr>
          <a:xfrm>
            <a:off x="6530609" y="2996185"/>
            <a:ext cx="3516797" cy="720778"/>
          </a:xfrm>
          <a:prstGeom prst="wedgeRectCallout">
            <a:avLst>
              <a:gd name="adj1" fmla="val -81447"/>
              <a:gd name="adj2" fmla="val -85837"/>
            </a:avLst>
          </a:prstGeom>
          <a:solidFill>
            <a:schemeClr val="accent6">
              <a:lumMod val="75000"/>
              <a:alpha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9DEC9D72-42A2-60C8-9C6F-FAD757302124}"/>
              </a:ext>
            </a:extLst>
          </p:cNvPr>
          <p:cNvSpPr/>
          <p:nvPr/>
        </p:nvSpPr>
        <p:spPr>
          <a:xfrm>
            <a:off x="4539566" y="1015745"/>
            <a:ext cx="1775174" cy="648994"/>
          </a:xfrm>
          <a:prstGeom prst="wedgeRoundRectCallout">
            <a:avLst>
              <a:gd name="adj1" fmla="val -8163"/>
              <a:gd name="adj2" fmla="val 117200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uang </a:t>
            </a:r>
            <a:r>
              <a:rPr lang="en-US" dirty="0" err="1"/>
              <a:t>parkir</a:t>
            </a:r>
            <a:r>
              <a:rPr lang="en-US" dirty="0"/>
              <a:t> dan tip </a:t>
            </a:r>
            <a:r>
              <a:rPr lang="en-US" dirty="0" err="1"/>
              <a:t>supirnya</a:t>
            </a:r>
            <a:endParaRPr lang="en-US" dirty="0"/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42E7146C-D1AB-234F-B924-90A038DF338D}"/>
              </a:ext>
            </a:extLst>
          </p:cNvPr>
          <p:cNvSpPr/>
          <p:nvPr/>
        </p:nvSpPr>
        <p:spPr>
          <a:xfrm>
            <a:off x="4564811" y="3717816"/>
            <a:ext cx="1775174" cy="648994"/>
          </a:xfrm>
          <a:prstGeom prst="wedgeRoundRectCallout">
            <a:avLst>
              <a:gd name="adj1" fmla="val -11193"/>
              <a:gd name="adj2" fmla="val -98286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tip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321CAEBC-EDB7-E324-83A0-6EAAFEE3F096}"/>
              </a:ext>
            </a:extLst>
          </p:cNvPr>
          <p:cNvSpPr/>
          <p:nvPr/>
        </p:nvSpPr>
        <p:spPr>
          <a:xfrm>
            <a:off x="10559358" y="4207068"/>
            <a:ext cx="1441687" cy="1874317"/>
          </a:xfrm>
          <a:prstGeom prst="wedgeRoundRectCallout">
            <a:avLst>
              <a:gd name="adj1" fmla="val -79886"/>
              <a:gd name="adj2" fmla="val -8051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Setelah COVID-19 </a:t>
            </a:r>
            <a:r>
              <a:rPr lang="en-US" dirty="0" err="1"/>
              <a:t>berlalu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luring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51053731-14F9-E62D-4FEA-98714E90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2680"/>
            <a:ext cx="2743200" cy="365125"/>
          </a:xfrm>
        </p:spPr>
        <p:txBody>
          <a:bodyPr/>
          <a:lstStyle/>
          <a:p>
            <a:fld id="{B22D9924-76B5-4F2C-8083-6BE4E8D362D7}" type="datetime2">
              <a:rPr lang="en-US" smtClean="0"/>
              <a:t>Monday, September 11, 2023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69DA842-D3DD-FDEF-134D-1F1614E2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2680"/>
            <a:ext cx="4114800" cy="365125"/>
          </a:xfrm>
        </p:spPr>
        <p:txBody>
          <a:bodyPr/>
          <a:lstStyle/>
          <a:p>
            <a:r>
              <a:rPr lang="fi-FI"/>
              <a:t>Djoko Luknanto http://ugm.id/luk</a:t>
            </a:r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5A100D8F-9A70-4193-818C-A8E7F50B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2680"/>
            <a:ext cx="2743200" cy="365125"/>
          </a:xfrm>
        </p:spPr>
        <p:txBody>
          <a:bodyPr/>
          <a:lstStyle/>
          <a:p>
            <a:fld id="{5AA202D4-58BF-4D64-9D6C-4A87B77E84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96296E-6 L 0.50091 0.181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3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5" grpId="0" animBg="1"/>
      <p:bldP spid="5" grpId="1" animBg="1"/>
      <p:bldP spid="6" grpId="0"/>
      <p:bldP spid="6" grpId="1"/>
      <p:bldP spid="7" grpId="0" animBg="1"/>
      <p:bldP spid="9" grpId="0" animBg="1"/>
      <p:bldP spid="13" grpId="0" animBg="1"/>
      <p:bldP spid="14" grpId="0" animBg="1"/>
      <p:bldP spid="17" grpId="0" animBg="1"/>
      <p:bldP spid="3" grpId="0" animBg="1"/>
      <p:bldP spid="12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701D1652-23CA-494D-AD01-C1D4E21951E8}"/>
  <p:tag name="ISPRING_PROJECT_VERSION" val="9.3"/>
  <p:tag name="ISPRING_PROJECT_FOLDER_UPDATED" val="1"/>
  <p:tag name="ISPRING_DEFAULT_PRESENTE_ID" val="{95D7687E-81A5-4002-AEF1-68862E76C284}"/>
  <p:tag name="ISPRING_PRESENTER_PHOTO_0" val="png|iVBORw0KGgoAAAANSUhEUgAAAUAAAAFACAYAAADNkKWqAAAAAXNSR0IArs4c6QAAAARnQU1BAACx&#10;jwv8YQUAAAAJcEhZcwAAEnQAABJ0Ad5mH3gAAP+lSURBVHhe7P0HYKPXeeaLO3t305NN2WyqS+J1&#10;3OMmW5ZtSVbvmqrphb2CBSCJQoDojQRIsIAk2HvvvbcZTu+9N81IUzTqkmVbUp7/834cOdm7uff+&#10;710rI0d4pTMf8KF8AIjvh+c55z3v+QzCEY5whONTGmEAhiMc4fjURhiA4QhHOD61EQZgOMIRjk9t&#10;hAEYjnCE41MbYQCGIxzh+NRGGIDhCEc4PrURBmA4whGOT22EARiOcITjUxthAIYjHOH41EYYgOEI&#10;Rzg+tREGYDjCEY5PbYQBGI5whONTG2EAhiMc4fjURhiA4QhHOD61EQZgOMIRjk9thAEYjnCE41Mb&#10;YQCGIxzh+NRGGIDhCEc4PrURBmA4whGOT22EARiOcITjUxthAIYjHOH41EYYgOH42OKf//mf71z6&#10;n+Off/Xfv1z+8E5b2rsU8vj/eU84wvHrjTAAw/FrD0HWB//84Z1rSyD74IMP8Iv3f4m33/sZbr/1&#10;Bm68dhs3X72NG6++ghuv38ar3Pfa22/h7Z//DO+89y7e/Nk7eOu9d/AOr/+cj3v/gw8VQP6f41d7&#10;eEEB5v8FdMMRjn8rwgAMx/9f8f8EF4HT+4TeO794DzdffwUv3b5ByN3Cy7dv4uyVizhx4SwOnj6J&#10;nUcPsh3C/IE9WDi4F9sO78OuY4dw6OwpHL90FkfPn8bhc6dx8soFXLxxGZdvXsXVV27glTdew5vv&#10;vKXA8We/fI9AfJ+QpWqU13XnNfxbEcZhOP7vIgzAcPzP8W9B7v8GfD//4Jd45c3X8eKNl3GUkNt+&#10;aD96p8dR0dWKis52dE+NoW18GOXdHShsaUTr2AhaJ8fQMT2GzpkxjO3ehrlDe9j2YnzXAsZ2bsfM&#10;gf2Y3rcHQ9vnML53Udk/sjiL+X27sOf4ERy/SEBeOoMr16/i1Tdfw+tvv443CMfXqSDf+tm7+KUC&#10;x39tqMMYDMe/HWEAhuN/CUXt3YGHNIHJBx9+gPd+8XO8S0v6+ttv4vabb1CVvY79J48TTgtoHR1C&#10;sK0JoY4W5BQHkOK0w1VTidL2FgQa6uCsrYC9vgZ5zU1oGB1BqLcLnbOT6JqZQM/cGGoGeti6Mbw4&#10;jz2njmB6/y5M7d+NvsU5NI4Mom6oH71z01SO+zC5dzfqebyBhVlM7N5JaC5iB1XlwTPHcenGVVps&#10;geISDN/9+XsE4gf/Coh8R2EehuNOhAEYjl/FRxZXUPFLAu+X77+v9M1dfeU6Tl05h/3HD2Fu9yJa&#10;hgep8iYxu28RdQSXp6YClrJCBJrrUNBYi3SPE+oCH/Jb61HS0Yx8AjC3rgq1Y/2oGuxC++QIuqkA&#10;B7fPo2lkCM0EYu/cLLqmJtFBxdgy3o/W8QGE+jqoFMfRu20aLZPDvP8URnfOoGdqFINzk4pCnNm/&#10;ByM7tmN0cRv6F2bQOztOa70be04cwaFzJ3Hu2hVceOkqVeobeI/v5/0P/6Un8f/J1ofjP36EAfgp&#10;jn8NgI8w8CGV0i9oIV97+w2l325u3150TQyjrK0eodZG5FWWw11ZisLmeuj8eTAUFfBygwK/8p5W&#10;uCqDyCkthKO6DJbyErirQgj1tKNuuAfe+grlsTWD3WidGELPzAgmaYH7FqbRPTeC0W1TGNg+DX9j&#10;Fco6m6jyBtExO4Xq4V7k1YVooavgp5Ks6G4hIPsxMD+FrulRwnMcs/t3oufO9f6FKfTMTmB0xzyB&#10;uUBQ78Lpqxdxk3ZZBlnee/8XiiKU/sOPIgzDT2eEAfgpDznlRRMJEET1vfPeezj/4kV0ElCt0ndH&#10;S5uZn4skpxX6gA96As9TXYGS9jYCrR7ZVH7e6nKEOpthKvYjpySAsq5WKsFqFDTVobi9iZbYR0jW&#10;EGB1KGyqRm1fM+1uG+9TjmBzBfLrSuAMFSDYWknAlfB58uDj/WsHO3i/duQTrhVdnbwthLx6Pqat&#10;lserR2lnA49FGBLQXXPDaJvo5+ulxR7qRv/8BIa2zaJ9akJ5Hz2zI5jau4jD547hHGF47dYNvEGb&#10;LCPTykBKGH6fyggD8FMWyom+9L9y4kuKyc/u9O29/OpNbDu0B9VUbCVtoupqoHLZkJbrRoDw8taW&#10;U+W1o7qPVra3k4DqhYtKz1FWTCWYD2NxEby0uu6KYtgK81DB+2b5vTAVEm7trcitqYShwMPbCbmi&#10;PCQ4TYg0ZMLgdyIz14ZkO6/rMpBiz4GrIsjnDRC2pTyuKM5qWIP5tNo+FBCChQ1VSPPYCMYmVHU0&#10;KpB1VBYqsGul1W4e6UYlIdnByx3jYrEnMbprkdZ7HNME4Y6jB7H/1HFcuXkdb77zjqJ6wwj89EUY&#10;gP/BYwl4S6e2/KuAj//+8sP38fZ77yhpKudevoL9p48qKSn5tVRhdZUwBwNUYgUEXBXtaz/hUoZA&#10;awMhsh11BF91Xwcah3qp8mrhpNV1Emq59ZWw8HGGglzlupeKzREsIiw7CMBmuKtD0OZ7YKVqjM3R&#10;Y7NejVRCLMFixFZ9BjYbMpBk0cNWXoQUlwPZBT54KksQqKtAmsOEVJcFmT47iptD8BKy5pICOMoL&#10;Ych3w0VI5jVWKscpaWmk2qzmawiivr8VPVODGJybQMfEIIHZRqU4jO7ZSYzQIi8e2YtDBKGk2rz1&#10;3rt4nyr43wThv7kzHL/pEQbgf9D4P4NPcubk5H6Xau+Nd9/Cjddv4dLNq9h98jAGt02jfbwXAwuT&#10;KG5tRka+lzCpR2U/922fRvVAD5rGRjC+YxaVvU0EWRHK2mtRWF9BQJXT9hZC5TRDl++AnXDT+lyE&#10;XDGVXz5yCU5nRRHym0LIDjiRZM1GolVP4KkRY9YixZmDOIsBSVR9G9ITkczbXVWl0HgdcJQWwlXi&#10;g7XIh63adKpJDzyhEmipGDPyHDDl2QnJPEI1F8ZAHjLznARzpzJqnFtTikBjBbyVAVQ0V6Khtw1l&#10;VLVNQz2o7G5FdX8XGoc7Cch2jC/OYXb/Lhw8fUKxxm+++w7e++UvFFX4gTJoEqbff9QIA/A/aAgA&#10;l/4D3vvFLwi9d5QZGJeuXyX4LuPAmcME3lIKSmFrHQoaKtExNYK8+ip4q4NoGu1GXX8nGgZ7EOps&#10;Qhuv+6nEkh1GaDx2xaJ6qMKMtLJOQmmrQYMokwbZfjf8VWWETTNMhFNGrhXpVHlxvD0iIxHRulRE&#10;ZyVzm440KrpUAi9Gm4zEnAysTtgKfa4dyTmZ0HlMiNWqkMr9KnMW0ghJX2UprbId8dynp8rU8PF6&#10;KkpDkZPHLEZudQUqelvhpho05jtpwwnikly4S/0EJ2HM9+WpLkdpWwsqu1phDQURoiKU99k43IPJ&#10;PTswu28PDpw+ieMXz+HkpfM4f+2KMhIuuYUfgfAjHIb7DX/zIwzA/2jBc1JOTOnfe+/9XypTyq7c&#10;fBmnr1zAvtOHeYIvoGuGVrC7hUqJFra5CnaqtHwCsGmsG5VUUI5QIXz1ZShtrkUWVVVJSw085QVI&#10;MmsQk51BlRcgDINQO7MRb9ZDw21kRgrVmxmWQjeCBKqFys2oqDQHMt02bEyOxmZVFCLS4rAmfiui&#10;dGpsSlfhhfjNeGbrWjwXtQkvxG6Fihb4uc0rkaTPxLqkKMRlpWJreizWJW+FvyaEFIIwhfexBLzI&#10;Jvy0BV6kOvRwh/wErpO22A81j5duMUHrtSPJSHhaTVSeJipQN7w15XxvIbirAlSzLajra+XrrUXt&#10;cDdGF6cwsWsb+ubm0Ds7jaGFGYxtn8fCgd0KCN94920q6X+xyGEA/uZHGID/QWJJ8S2F5O9JusfL&#10;r72CM1cvYtfxg1R3Q1R1fShtr4e52Ac/lZ6zuhSmYCFhEISjPICq3nYlVcUoo7B1IVrYXKio9uyh&#10;AFWZHo9vWoNMpxU6rxXx+jRsSovHmsRIrE+NQ7xRC7UjGwZPDnJpeTU2A7SubGhod7O5L0odh7Wx&#10;a7EpbhOWbViBaG0aoRaNDTEbeH05nlq/HPGZSXiGt70QtQZqqwFrotYjQZuCNbEbsHLLChQTXHGa&#10;JMTpk5FFZRmbrUGkLpnQ9SDZokMc4azNtfA2NlryTRnJyODrt5XkKwMmcTkGpLtyCFAdwW2AhhY6&#10;k4B2lOejpK0G+Y3lqOtpQvt4Pyr6aJk7mpFXHaJibFRSbnYePYCrt67jFx/+y4CJbJXPPgzD38gI&#10;A/A3PP71iacMbtCq3Xr9NZx96QqOXT6HHcf3o2Goi3BrRU1fB3QFHsWylrc1oKiFEKwqQWa+WxmV&#10;LSAUdQEflRLBZzch0+uEpciHLJ8bcUY9DPm5sPgdSDdqkEIgPrtpBSLTYpBizKDSsyE2MxFau5FN&#10;iy3JW5CsUxFY8VDpVYhKicLaiOV4dsUjeGLZw1hHqG2IW4etMevw1LJHCMIXEJlMFbh1NTbHrUeS&#10;OgKr1j/L+6znvlVYv3U5cnwObEggQLcsR7LLgBVUj+sTNsKS78Ky2I1Qu4yIJGgtfP2xhiwk8nVF&#10;ZagUOEdnZxF2bkRmqglLI7IK+D75ngWkaVSwOp8d+jwPAWnmZ8D3HfKhqr8JdUM9CLY3opw/HNId&#10;MLl7EadojW+/+Treee9nSvrQr2AYhuBvXIQB+BscH51wov3kNJR0FoHfwdPHMbVnO6b3bqfq64G3&#10;qpg2lnbW54TKZYFL0lSCHsSatcgu9MEuEPS7kEB4WaiWHOVBpLtNSCVAst1W2KkIM7hV5agRmx4J&#10;rU2HTEsmVqx/DonqKBideiRkqpCclQi9VYsY1VYkaWKhyohHQtpWaIxpSFHHID5uLV544TE8+cwD&#10;WL3hWWzcshJRMauwfPlD2BKxClsjVyA5dQs2b30WsbErsGbt01i7+UlsjFgGrYFqjsptc/xarIlc&#10;TbVpwDqqx02xa5DlNmIF1WJkWjRWR2+EkWovy5GDpzeIldZCZcok4DzYSjWZnmuGu6aU78+MDVSu&#10;S32RZqTlmZGQk4Vsv01JyUmwZtFaZ8JV6aNqroO7ohzFbc2o6OpAx/go5vbtxpkXL+GNd97+nxKq&#10;JcKK8DcnwgD8DY6PTjKZvfGzX/4Ct958DaevXsDgwiRaxvqVhOHc2jIYC73Q+Z1Iof1Lc1qQSUDE&#10;W41Qe+1wlvihowpKoCVMoupLMmegtLkSm1Wx2JgcBS3hpiUgMgnOGAJGpY6Ey29FFGGWkLQBaakb&#10;kWNNR4YuCTlUfmpuU9K2wGBIQHZOJrZGr0amPhFWWwZyslXIJBhfWPUQIjc9gdioZdCkbUT05icQ&#10;F/E84gjD2OjnEBP5LNISVyErKwYRm59B5JanocuKhsGSgej4F5CaFQcdQbs5ej3ikjbC7DbwtcVi&#10;U+IWRGkSkJPvRER6EqLTeTxnDp6LeIHwzsD69GRE0DYn5KRjszoZz8TTvqcnItGixQpVFJ6linwm&#10;ah2W06onU+Vu0CQiSptIS++lHa5DoLmWirAXYzvnMLxtRpllcvT8Sbzxs7fwc37+vxokCQPwNybC&#10;APwNjY9OL2WwgyffS6/ewpELJzF3YAeah7tR1deqjOZKgrDMrIjUa5Ao/V4EmZotnupvszaN0DNi&#10;S0YyDD4bkoxqpFp1tJQ2qC0mxGWlIYoW0+zORrYtEwZTGixWDRxuLTS0qEmJq6HPjITFEA+zLgJ+&#10;VxocdjWbFi5zClyWZJhNamSmRyHPoUGuLR1BvwnpiWsQuf4RxG19DI7seFg166BNXgVV0lqkJqxC&#10;RsoGeK2pcJuiYdXGIG7TU8hIW49sQxJUieuQmrQaFksqVKkb+JpSlZamS6bdpqJL3oC8Uj9UhnQY&#10;aIm3EmyPPPMI1ka9gDRbNlRUkY+tfRIqqx6rUhLxMFXiyoQoPBW1EQ8ufwwr4rbg6agNWBm3EZto&#10;p1cmRmIToRpFdWsqlkGUUjj4/GXtNbTEHajtbcfkrm04f5Vq8O238P77H9z5y/zLD1Q4PrkRBuBv&#10;atxRGVLt5MVbL+HYxRPonR1F9UAHSlprUdhQAVcogHSvA5EGAxLtNui9HtgK/NA4HdiaqUG0IRMJ&#10;BMKapBg8uvZZrNi6EhqqrNisJJg92XB6zUjJSIDdngWLPh4+lwZelxYeswp+ewrhtAVuQs6qi4VT&#10;SwCaomDXbYbPkQa/LRX2rK1w5yQh15ICW0YECi0qBGzJKHZqkEXYZSY8B4N6Azz6aLiytsCo3gR7&#10;dhxsuigU81j5OXEI5MRDl7ya91sPJ4/lpdpUxT4PTfo6JCWtgcueBquRoLWqkZaZjDVrHoc9l/aV&#10;lllnUiE+PRrPLHsMa9Y/iTTu25ywBQ8+/WNEpEZgjSoOD6x+GutVMfjJ6mdw7xM/wkaq3C0ZSXhg&#10;1bP46aonkUAluCJxE1YkbEaUQYV0hx7GfA8yfQ64ywvQMNCF6t5O9MwO48CZE7h++7bSD/tRhCH4&#10;yY4wAH8D4yOLJf9do/Kb3bdDGblsGx9E42ivYnt9taW0urS7uQ6obQaYg7lwleYjl81IKCYZaU+z&#10;UhBDFbgxJQ7Pbn4BT658HPGqLcgypiM1MwF5Xj10ugT4HVkotGngyU5EwJWBQkc6Gvx6BO3JCDqS&#10;UeFRo9gSj5A9EaXWeORnR8KRsRG5hjjCjddNBJc+DgXZ0Si3JyHkSEGQgPQaogi4BFR6dKhiq/Xq&#10;UO5MR4ldhUp3KiocKhRlR/BxEbBnrINFsxY1+enwGuORrV6LjKT1MGZsgsewGTbCUp0Zi1WrH0Na&#10;2hpYaN2jtzyObCrFTTFraaOfRUzM80hIj8NPH/wxHnvih4hKj8ETyx/B/Y/9gPD7CR4h8LZokrE6&#10;KRJPbV2HDckxWCfAXPYIVsZuUKz0BtUGJFvSofOZlXnLrSNdaBodQBF/dLqnR3Di0lm8/g6V4Id3&#10;KmKHAfiJjjAAfwND4CfWV6ovHzh9HIML0wh1t6GmvxsV3a2w0fLm1oQQb82hwjNRvcRjeXw0Emhv&#10;owxpiMlKx0aqvg2pUYin2otQRSAhMw6pVHsqKiMXYZebZ0S+L1uxsl4qLL9ZgJWIInsqiqni6rwZ&#10;aCnQotoZj+5ABlp96ahzJqAtNwPVBFiJKZbwikS5TYUywq6cjys0RKLCGofGXA2aeb8ywrKKQKxz&#10;p6PZl4XmvCy0+3R8jkyEzHF8vhTUu1NQboklWOPgN0TAo16FSlcKCoxxcGk3w0xl6MqgJda8gBha&#10;anX6ViTHLYPPbUDEuodom6OQoUtEUhwhuPZBaHRxeGb549i44QllpPmpZx/EV7/+WSxb9yRWRa5U&#10;LPPKqHV4YtNzWBO3Dg+tego/XvE07n/2MTy9aRWe2rQSy2PWYzM/N43XyM+9HvVD3ShqakBVbxuG&#10;t0/i6IXTuP3G63j/gyU7/NEPVjg+eREG4G9QfHQSCfxkxPfyjZew7eBeDGybRnlXE5pH+1Dd34ls&#10;mZJW7kdOYS7y62uQVVwKU2ERrMV+ZNAKR2SqaXsjsSU5EipNDFS0iTk2LfJ8Frio7mzmJPhsBB+3&#10;Dn0yck2EnluNUtpSvymBMEpElVOFBk8a2nxqtOelob9Yi+FiHQYKdOgr0KM1T42m3HQCTYuWXN4v&#10;PwN1VIxVVIodfoEcIehWoZawbCYAe/Kz0OPXooMg7M3PRA+ft82jQrs3FZ3yWEcCykwRCBJoTZ5U&#10;5dhBXi80bUWedi28WeuQsOHH0MQ9g8yk5Xy96TCmvACtajk0iatpqyMQ8cL9UMU8jRzdViRufRip&#10;ySuwZctzePShb2PF8vvx/Xu/hOdWS5rOk/jyNz6L7/zw63jg+UfYHsbquPWIVCfgmY3LqAZfgNpr&#10;Qao7BzlFTgzOj1CF7+QPkKjvSoztnMfeE0dx9cZ1ZerhRxGG4CcvwgD8DQtJd5E5qtdffQWHz57E&#10;1J5FdE2NKtPV8uuCqO1rgzrPhbWaFGQrSb65yKsNwBpwwODQwuZzwZTnRIJZg2RDKjK1Knh5v9y8&#10;bFhNiYRDNJwWFfIsKfBbU1DkUMNH6BXmiHVVoSY3iypOhSpHIho9yRgg+AZLtISeBmMlekyGTJio&#10;MGG6ysJmxUTIjCleHw0aeDkHQ6VmjJZxS1gOF/Jxvgw2DUaKtJgsycZosR7jQR2mK4wYL9VhqDCT&#10;YF2CazOP2epJQSeB2+lXo84WjSYq0FLTZqrMaFhVz8EU9xS82g0oyomgUo2HRfU89PHLkbjmPuiS&#10;n0X0qh/AkrIcPsNWaOMfh1W7EanRz2LNc/fi/u99AY8/9k08t+ph/P0//AX+/st/h588dh8eeOLH&#10;WEsFuTltCx5d/TR+/OSPsDF9M+IsadC49fBX5aJpsIE/RKOY3r+bKnAeMwTirqMH8OLN68oc7HB8&#10;MiMMwN+wUIqVvvMWTr14kSfbTmX2Rt1gJyo6G2Ev9SO7wI0svxt6vxdp7jtzcFOisTU9BpHp8UjO&#10;SoXWTBDmWmG0GJBjpKorMMKak4g8Jy+7tSjwZKGQ4CuyJiFoS1iCXW4qWqnG2r1piqKrVWCUjLGg&#10;lpDSYLQkC5Nlemyrs2ChLkdp22rN2Flvw+5mp3J5scGO3S0OzFQZMVuVg8VaK7ZV29gsmCk3YIHw&#10;3FaZje28fW+zA3uabdjVxMfVmzFTacRggMchHIcJ3B4/lWFuIoaKaL/dSWh2USEaN6LYsAHl5q0o&#10;MqxH0BINX+ZyFOhWI2n195C6+V6Yk59E2qZ7UWreBE86rTLVo4MWOn3zA1j7xNex+vGvY8VT38G9&#10;//RZ/PA7X8APfvQ1PPj4fXh01bNYtn6ZksD909XP47Gtq7ElKxHr0+IRk5GIDKcBZe2V6JsbwtiO&#10;Gcwf2IWZvYvYc+yQsvLdBx/8yyp54fjkRBiAvyGh9CNxK6uinb92GbuOH8Dknm1oGelDWWsdfDUh&#10;pTCAMeCFKd8NI5We5LKlmHWI0KRCYzXA5rfBU2CD2ZaJkoANNSEPqoNOuExxsNFaOkyx8Jri4cqO&#10;QaErDZVeDSppdSutcah3xqHTl4o2dwpauU8UX19BOsGXiVnCaYrwm6syYWejhdDitsFE8FlxpN2F&#10;o50e7CPM9vD6gVY7byMYG6042O7A/hYbjrQ5sbfBgj01RuyrM+EALx/m/v0NBhzrtPKxFsyFtBgv&#10;TsdkaQaPlUm1qcZgQQrVYiYG/Cq02qMIZILaHo1aawTVYQRKjZuRn7ESgcznUaxfj6yIB1CoWwlr&#10;9I/gS38KZTnrkK9dhgL9C7AlPYmk9fciZsU9iF//AOLW/ARrn/wGHvj+F7Bx82qsiViJ5SsexvqI&#10;55FmzcCG5Ai8EL8BCXoVYg1pSHdbYSvPh6MigKq+RgxTDUq164VD+3DhpSt4+913lUGrsAv+ZEUY&#10;gJ/w+Nf9Ru/+8ud48dbL2HF4D/rmRzC0OImu8UGUtTQoFZj91eVwlwbgKPEh1Z6D+OxMxJuyYBLb&#10;68iG3pwOQ3YqXNwW2NNR5ExHhS8LxSYCLycOnuwoFFloKV3phF8aWgOZ6AzoaDdpU0V90ZKOBvVU&#10;fTqMFGdiulIUXw6BZsFuAm1nvQn7Wi3Y12LB0Q4nmwPHuD0ikGM7zNsOdxCK3H+knfs6bDjWbsXR&#10;ZjOOEI7HWh041GjGsRY7jrfytjYrTnTZCUEH9hGoC6EMTAZTsb1Gj+3VtMmlGkwUp2G0UIUhXxL6&#10;8xLQk5uAXirDDk806uxbUGFch3L9CrS4o1CsewGl2lUIZq0kGJ9GoeZJlGQtR7lpPfya5bDGPwP9&#10;1gehj3kYttTnoNpwH7KSViAxdiUe+tEX8ZP7voofP/B1rNr4OOLVW2AtzsOmlBjEaVXQey1wlOWh&#10;vL0OlV0N6JwcxPjuOew+cRCHz51QVs179xfv3YHgUgvH3Y8wAD/B8a9Pkg8//FCZ5iZVjAfmRpRk&#10;Z6nmUtbVjKLmWlT0tCDYXA1PSZ6S9mIt8MIWcMGRZ4UrzwyHywCPMwsBVxZKHBqU2ZMRcrI5VEr6&#10;Sq0nHVXORNQ4Y9GWl4peXzr686nwglmYKKP64nY7regegmlHnRG7qNTmKrUK9PYSWoeo5vY2mnCw&#10;jQDrsuEE4Xa03YITbQRdcw7hZlHa4RYTjrZxP8F3usuB44Tc0fpsHONjTxJ0RxpzcIjXz3S7cJrt&#10;ZAdhyPvsq9VisUKN7Wy7a/V8DQZsr8zCVCAJ4/mJmCxMxVSpGlPBNIzxcq83Bp3uSDRbt6DRupHv&#10;JwZtzijUEoi1lkjU2zah0UKbnPE8SnXPoca8Fg32SLhUT8KS+Bj82tWKPTapnkfEynuw7ol/worH&#10;v4uf3vePeOrJ7+OJZ++F0R6HJMIvSZsCFX9Y0l16eEs9aOipw8C2cXTNDGFoYWypP5BWWAatpAT/&#10;RxGG4N2PMAA/yXHnBJGpbq+++TqOnj+FwdlxNI/2om9mFG2j/cpiQxXdTfBUFiu19FSWLGXqmt6p&#10;hyorEalpW5Gh3oQ8axIq/QbU5htQZktEyJaAakcK6ml1W3xp6KKd7abFHS7Jwjjt7HQoG1PlWsxX&#10;6TFbkYVF2tPdhNOeJmkEXYsZewWE1XrsrDFgX6ORCi8Hx7usON5pIcyo3joIvSYjAUYo8rZjhN/x&#10;Ft6H7UizkRDMUUB5XIBIFXiCoDtFkB4TNcjrh/mcogJPdjtxqNmEI3yOffU8Zo2Ox9RhFwG8WKbG&#10;bEkaFso1mC1XUyWmYTaowmRRKkb8SRgLJGPIn4ABXywVYhzanRG08JEEIlWicyvqctagXPssSrOe&#10;RoNlHUKGVQhonkN1zibUCxATn0bq+vuhozrcuuwHWPvY9/Dsw9/Eow9/F089fS8yDElI0KYizZSK&#10;lBy10hfoKnUj2BBATW89RhcnlHnZE7u248iZE3jtrTeVv6dEGIB3P8IA/ASHnB4y6isT7o9fOIeJ&#10;nQto6G9Dw2AXanoauW1FcUsVzAE70q16aOw6JBnTkGnJQFx6JJJTCT/NFnhMcajJy0BjgQ4Nkpbi&#10;06HVJ7l4KlpDFZpcyeii4uvLT6W9zSTwDJip0GGWgNlelY1FQm6fKDMquIME4BGqMrG3B6j+FmlL&#10;99UbcJiAOkrAnVLUnwWnexw4RQgebcgm2CxL4ON9TlMVnqGtPdVpwznC8ny3B+d63TjX7cAZPu+5&#10;HifOUgme5GNOUSWeIgDlscfYDjZmE4JUg3zOvYTublrhfVSLu6u12CGvtSIT26gCt5WmY0eFBtvK&#10;NIpCnCIgBYSDBOBofhK6XBEY4OW+3Bg0GFeiy02VSPg1Wdej3rwBtTnrUM/L7e442uhIuFOfoBpc&#10;DUvqSqTHPIeodQ9hy4ZHEBnzPDZHPA2VPkFJqk7QqZDCv0OCKROp5gyUNATROzuAvvkxDG+fVpbr&#10;PP/SZbz97jtKKpP8fcMQvLsRBuAnNZSzA/jZL3+Oi9evYvHofnRPD6Oqt4knVgUC9SEUN1dB5zUj&#10;KisZifoURKi2IC4jAYmaGKSkb4VJF4MCazLq8jRoy9ei3Z+FDr+GLQMd3hR0eBLR5UlGmzsB3bS9&#10;MqAxWZaJabbZSh0WqrOxs9aI/VRje+uyqfDMONJONUfVdliA1m4nlIw4RDAdbsomAI04ScAJ+E5J&#10;/57sJ6BO8r4nqd5ke4pwPCONoDxPC3yB6u4SAXip34sLhN95gSK3pzusOENICggP1WixvzoLB2h7&#10;j4r6bBD1l4H9fE17qQT31+kJYg0WBXwE4G6CcFdlJvbyMbu53c7b5kpTaZNVGMmPxWhBLHppj0f9&#10;ceh1bUGfJwJDtMjdnq3odEmLQBPtcacrCp200sXa5Sg1bUCxeQvcmS/AqFpJCD6Adc/fg+VPfgsR&#10;W5/CxugVSMqKQ5YtCxqzFlkyC4cqvKqjEm2T/RiYG8XIjhlsP7gLpy+fx83XXw0nSn8CIgzAT1gs&#10;nQhs/F9OkEsvv0jlN4+W8V6UtFbBWORBrpS3aqqErdSHSCkKqkmm4ouBKjMJ6ZmxyEjbAqM2Cvm2&#10;JDTmZaKRaq+N0OspyEB3gQY9/nT0+1MwWpSB4YAaI4UaTASzMMk2S9s7G8rCjtps7KDK2kWbu4fg&#10;2dtgVJTXPl7eV68n9GhtqdD2ET6Hmwy0tCaqtGyCi+qPADzC+x3jfU4I/O4A8Czhdop2+HQbL3fb&#10;cLHXpQDwLGF3ud/Dyw7l8rluO5WiWbnvYT7PETkW4Xqwlsem2jtYR+jV6pS+wYN8TYvBFOyqSMfu&#10;qgzsqczCfrHk3C4GU7GzPB3bCb+pQDxmipIxzTYbTMaYPx6jtMVjuZEYdG+lQkygMtyKbucmWuYo&#10;DObHoNO5EU3mdagyrkEjbXPQuA5+wtClWQF9/FNQxyxDzManELnhKWzZ/ATi1VuRbkqBkfAz5zth&#10;yLPB6LeiebAFQ/OjaJ8aUqr0bDu0CycunsXrb76hKPxw3L0IA/ATFh+dDgK/yzdextSuRbSODynr&#10;6WYX5ioFTQ3cGrlNsukRrVcjUhWJWAIwIzsJBl0sLPo4pQhBuTMN9bka1HpS0ORORrsMbhSoaXXT&#10;MVyYjjlaXVF7M2VabKPV3VFjxI5qA7bRTu6q1WMn4SbWdy9V4GIoU7G7BxtNvK6j8tJSkempvnSE&#10;0BIEj1Mhis09Lv19VGpnxdLKQAcvKyBsNSnq7zxBd6nPQwB6FPBdGcjF5T4XVaCHYKQq7KUCpPo7&#10;LgMmPN5ReU7pP2ySwRMbjvD5BIB7agjqCjV28HUJ/KTJ9f187buCaQoYFwm7bcUEX0ECJqn+5kpU&#10;bMkYz4vCRH4cZnl9nEpwrCCa4IvFCME4EUjEBB/T709Ai30TWhxbaY03Ipi5HEH9CyjSrkBAtwbm&#10;1GXITJEahuuQlL6RPz7R/Bskw+k3w+u3w1Xohq3QA0+ZF42jHZjas4COKVm4fRKLR/YphVVlSc5f&#10;QTDMwn/3CAPwExjSO/TGO29h97EjmNi1A10zYyhsroOvrlKp9CJrdJgDXiTmZCIyJRpRyRFQZcQg&#10;25iIHEM8nKYkFNrTEfKoUe1JRyPtrkwrk6ThycpsTFcaME/Q7awn2Ghz5yt0BKAe26sIlQYCj2pv&#10;b70MbFDxESbS9hJ2h5pzFMWlqD6C6YDAr1Hgl00wLdlascBiW0WxHW82KoMgiv3lvrNdVHtUd5cG&#10;BHy5itW90OMi/LyEpY1w5ONbqSAJubPcLwMnh1touwlPUYEyMCIjysdbrYodPsDnlpHnPVSpe/ka&#10;D9AS7yhX0wqnYGdZKrYJ7IoSsT2YhPnCBMzz8g7uXwiqMF+chBmqwnlRhEVJmCqKoyWOoj1OVNTg&#10;KO/f5xdbHIlebzSaHRHodMei2b4VtbTDJQSgV/M8zCnPQ520DPExzyktMWUj4jOikePUwVbgplov&#10;Ql5DKWoGWjBIFTi1aw5D26YwtW87IXgAV/gjJ0sYKH/3sA3+d48wAD9B8dEJIKkS127fxOELp5Wi&#10;m+2Tw6jobkZtfwcqu5phL/QiyZSJBEM6otOiEZe8CeqMKKSrtxCAsXAZ4+E3xyNokxkcGvQWaTFY&#10;rMV4qRYzhN+2ehMWaCcXqiWfTk8lmEUIZmE3wXeEtvJwi6SrWHCISusoASSDG6LwDrEdIPCO0Z4e&#10;JZyk7++EWFWCTxSbQO4YVaAothO8/QghKorwDC2xwE0GOGSARAZFLsrAR5ddUYNnaHtP004L/BQA&#10;Sv8hjyuQldSZE212RfV9BGAZGT7V5cJBAlxAvZcw3COQvtNXuOMOAHeWp2GbYoFTCMC4pf20w/Ml&#10;SZgtJPwIwTkCcI4AFGU4W5JIi5yk9A2OF8RhwBdNAEZgNJCE/vwk9HjjlNaRG4d6ewQK9WtRkLUO&#10;7szVUMc+o9Q43LL5ccSlbkaaIRHFIT8CdSUoaCpHoD6I7ulBTOyYxcTiHPrnxpXR4RMXz+Ht934W&#10;Fn93KcIA/ATEv+4ElzUmXn37TRy9eAZ9s+NoGOlFy9gQavraeRKVwVMaQI7XgTQCMIrwi0hYD1Xa&#10;FiQnS3XmDTBqI5CbE6tUWml0p6GvWI/eUh0GFfhlY04GN6j0dtSZqABzFBW4m+pqD2FzhLCRVJYD&#10;Sp+eEUebcnCUUBQlJiAUu3uIqktGfA82LvUFHiBIDzcYcIJwOszbjorq43PtrcjEnjL1kiWmGhQI&#10;St/euR4Cj7b4BJ9PgCkWWW4T63tecv/a7TjbacepNhsO87WJlT7F+50kJE/xPpIyc/IOIEWB7q3V&#10;Kgp1D8G3K6TBbrY91bTC5Sm8noY9lRnYGVLzcjoWihOxUJSAmYJYTPliME0LPB2gDSbsZqkGt1EZ&#10;ztL6jtIejxF+M7TQo/nxmCpJxXBAhVZJoXEv5RCWGV4gAFejyLAOTvUqmNPXIjV2GSIjnkBaVhTS&#10;jKnItGpQUhNAqL4U+eV+/ojVoWOiF4OEX8fkEIa3TynzhUUF/uwXP1P+/mES/vtGGICfgPjXAJTq&#10;IacuX8DojnllQZ6uqRE0DXbCXVGo1PdLMGYi02FAjJSxSt5M5ReDlLTN0BB+Fp54AUs86ml9m30a&#10;dJdko92nRn+hBtPStyd5e9Kn12zBftrIvU1mpZ9vZ00W9hM0u6mg9tHOivWVQY1DvLy/ntAj7PaL&#10;5ZR0F0LxYH02lZjhTqKzXVF7J9okxSUHp1sJLDZJfxGAnmoVa0vQ9dD69rmo/Ag6QvBsp1NRfRd6&#10;PASfDITYcIGq7jRf13G+ruMEqgyEnCHwTv8KlDwW1Z+oSOl3PMDXtrc6k6+Hr69aq8BuH9/DnspM&#10;gjAde6sycIC376Et3i3WmCpPrPBMIAZzpcmYKaT1JQAncqMxF0jEYjCNKpD7qA5FAU7RMk8UJioA&#10;HKE17vHFo8Udg5qcTSg3rKYNXgVv6rOwpTwHi/o5WDPXwWZKht6YAosvGwaHHuY8K5zFebD7XAi2&#10;VKC0tRIjBF/rRD/qh7vRNzeBI+dP46VbN5Qfv3D8+0YYgJ+QEPz98sMPFOu748gB9M5NYmzXggLA&#10;Qkl3Udbt0CIyKxVx2hREpUTSakVClR6JlNRNsOtjUGxNRq07Fe0FWWxadAV0GC7NXrK9Ar9mK7bT&#10;/u5qppqjopKE5t2E2U4qqIMEzqEWUX+0wdyK0jrcTNC1EIaEmfTBSQqKJDML8BRlRgCe7qJ1FRvM&#10;x1/gc54RaNEGnxXoCbQIuXNKygsB2OvClUEvrgxIy1Vs8CUC8FKPGxcJwXMKACVNxkEbTLXH5zlN&#10;JXiG7ThVpeQJSnrN8bYlRXqYMBdLfJBw3l+lJRD1ONRgwh6qwH3VGhyiQjxANXigSiCYjp0lyYRg&#10;MrYRcovlS1Z4htenC5MxRaU3y+0sobdQlkIlKLY4EeNUiYN5MRjOT6AVTkGHOw61po2oMq1FkBAs&#10;yFoBe8pTMCc/hYzYx2E3RsLlUMPp0SIQ9MKR74S9JA+FTVVoGupWVuNrGmhH23g/6ga70TI+iB3H&#10;9uHYhbPKusPh+PeNMAA/QfHmu+/g2MWzGNg2hYbhHrRNDKGyu1lJd5HFwGN0GqhMOiRna5RE5yR1&#10;JNIzImHSx6LAkkT4pRF8megIZKK7UMpU6TBWTttbm4O5aqMy8LFDKVJgxh4CZBfhsUv60AgXmckh&#10;Flj6/UT5HazTLo2+irojiD4C33Gqw5Pcf4JN8vxkdFcSm891OQkqqzKgca5zCXxiZeXyyRYCsNON&#10;a4TeS6OFeHHQj5eH/dz6cJEAvCKjwQLDvlwlMVoGS84IDCVJmtsTVKzHqAqPtVgVBSrwO95uU+YQ&#10;H+brldSc7SW0u1VqWnKqWaq+fVR/+yo0tOLpVH+0wzIiHEjALqrAHbS6O8qk/4/WVxReQYIyGjxX&#10;qFJs8FxxAubLCEhenilKwoA3Gn3eGPTlxqHFHoEm62ZUmjYgoFuJvIznkKt+Htlxj0Md9TASNv8U&#10;elm/JCcFrjwTcos9cPPvJwux1/S3oJl/16quRmXbyCYzeZpHepXKMS/efDnsgP+dIwzAT0jI9Kgr&#10;11/CjsN70TUzjNqBDoQ6m2ENEn6ObMTR+upy7cj22pCRnYaE1K2K9c3RRsBjiEWFW4NGXxZa87PQ&#10;GchQlJ/Ab6LcgNkaAxZqTVjgdi+hcYC2dT9VldL3RwAeIFzEAkv1FcnvE8t7iGrqKNWgMpVNtjJ1&#10;jQA8TficFmVGwJ0m8E4TcC+NB3F9uhxXhooJsXxcGyvGi8P5vJ6PqyPFeGmslOrPj6uDvG20CNcJ&#10;wWvDBdwW4aWRAFVhAW8L4Crvf2W4EJf52Mu8/epYEBf7/Djb68VZwvGYFFkQ+NFWHyK0D9WLHefr&#10;5euT7c7SNBys0SlQPkZrv1cAWK7BHu7fXZKypACDSypwV6mKVlmjjApP0e7OFSdjPDcWk/4oKr8E&#10;JZ1mQaDI+03TAg/mxaPTuRU9nhi02SPRZIuiAlyDvMznkUsIetJphVVPQ0UAJkY8jhyzCrqcdDj9&#10;OcgN5sEV8qO2vxXVsj7zQCeax/uU9KamsUHUDMmP3QB2HzuAN995mxBcwuBH3SLh+PgiDMBPSEiF&#10;54NnTmB0cU6p8VfZ14byziZoPFYYvE6YC3KR5TJDpUuFRp+GjKwE6LOiYdNHoUTKynvVqPdlKNVb&#10;BoMGjJbqMRHKxiyV385GM3YSfPuomvYTILup/JQmfXmioKjm9kqfHhXgKSlIQIAcbiBYuE8U33Fa&#10;YUlelr466Yc7RXt6vselpL1cGs7Di2MBXJsowouE3aV+wqs/T1FzF3t9tL6S4MzW48XlgTxc6fcp&#10;7SXe9+pQEV4eJwTHC3GJt12kQrw0EFD6B8U+y/HkOHLbOSrLU7TAUiThZKeNr1MGVLyQKjJHqQzF&#10;Gp9opSrla5W0m6O1WhyiGjxAyB2gGtxZmkIIUuHR0i7S3krbUUoQhlKxSMhJisxkfiImqAbnqPx2&#10;UkVupxVeoHpcCKkxHlChxx2FgbxE9Hvj0e7YihrLRhRoV8Ga9AgsiQ/Bo34GlpRnkBb7JJITnlHS&#10;kqxuE7KdBmR7jMitKkB5Vx1aJwZRT+j1LUygd2aSar9XKWbRPNKHk5fO4r333+M3Ijw75N8jwgD8&#10;hMTtN1/HzqMHaX9nqA4GeXJMoaipBpZCH4oaqhGoLofOYUGWTY8sQyK0mTGwZycgz5yAMmeKAsDW&#10;fC26qAAHS/RUgHpMVdLiNlmxo95E65uDPbSSogD3EGp7Cb6llJelfr+jkoYi8KOykgGPQ2zHCUFF&#10;5XWYCSQ7IebG2R5u+6nIpM+u16lMYZN5vBf6PVRrS5CTGR6XCLlL/QHeJtZWgFeoKLyrVIkvjQbx&#10;MtXddSpHUYuXuf/SAMFJhXieau8iIXq+J1fJEZRkaYHpBVGBBOn5/lxCUBKmCWM2BYQ83ulumzJ9&#10;TgZMjlPFimo9SoAfrCEECbO9Mhos/YDBVKo/tlA6thUmYFtJopIiIwMjMiAyWRCPyUAsporilfzA&#10;beVp2E6AzpaqaYPj0C9FWH3JSmEFKapQalitqD9L6jNwsFlVzyI1+gkkxz+LqJhlyODfyuKThdqz&#10;kZNnQaCuCF3T/YTgEC1xB5oIv77ZEaXLo7qvHcPbxnHj9ZtLA2N3vhvh+PgiDMBPQHzw4Yd46dZN&#10;BYB985PonB1DK61Rfn0VKqkGqzqakV8RhK+8AOnGNKRpomEm/OyGGPjNcahwpqI+V42OgJbqLxvD&#10;VIDT1TlK3992NoGf9Pvtkry5JgsOtVtwUAY52GTg44hiK6n+qKJkIEFmWZxslcELQo6K6xxBI7Mz&#10;znZJkjIbb7sgsKNVlfucpjU9ySZ9dRe6fYSgnzAroA0uIdwCeJHtMoF4mWBTVN9EOW5OVeHWdAWu&#10;8/K10RK2Ut5fVGQhbTDVIRXiNdrhq/LYPqpMPqfYYQWQAz6CWGDsxpWRIpwnOA/LqHEbQc33IBA8&#10;JfmIMkBSo8UuKjkZCDkgxRNktJj2dl8N7bFAsUz6A2XwIw7ThfFsCRjPj1YgKKPEkhYzQ+U4SxCO&#10;F6VhwJeEQbZhyQvMi1EGQ/wZy6j8nif8noJD/SysmRth1CUiJS0ascnr4SiwwVKQB5U2DY5CO8ra&#10;qtE62Yv6gTa0jQ2gbrAH9X1NaBrtVSB4+MzxcBn9f6cIA/ATEO/94hdK1eDZ/bsIvgF0zoxiYG4K&#10;Ve2NqOltpRKsQ2VbA8y5VphsWcik/c3MiIDHGIcSqj+p5dfsz8AAwTcoRUvLPhr4yMZ8TTYVn02Z&#10;6bFYl419hJfU7JPCBkc7LEoqi1jfE1RPUsJKRlVljq2SmkJ1dVaqthCCorZkn4zaCsyuCNiG2Qiu&#10;s51UZR1uqkACbjREeBFmQ4TfYCkbFd9wEDcmq3B9UoBXQfAJ/Gpwk/C7MV5BGxzCS2NluDnTgJem&#10;ani9XAGgtBepGC/2FuDKQKHS13iJ8LtIFXiZoLzE418mAK9O8jiE7ZlOlzK7RHntVKUyK+UgrfAe&#10;Wth9FZm0xIQ7FeHBeh32lKuwvzITR6gU93HfNlribcEUTAcSMEVFOKuMDi8lSE/ztjHCUWaJDOVT&#10;/fni0eHYjDb7FjRTBZabNyIvYzWy4x5DjupJ2DLXwG1NhMagwpbkzUjWJSHUHEKGx4G47BTYStzI&#10;byhBQaOs4dKErtkhJcldrHHX9Dh2HzuEX3z4L3UDw/HxRRiAdzE+sjlvvfsujpw7ie6ZMTQO9aGH&#10;234qwYqORjT3dyLU1gh/KACD04g0nkxJ6ZHIyoxAfk4iQq4UVLpUaMhNR78sNFRmwESlCTNVkv6i&#10;x0KNEdNlWZgszlRyAA8RaIcEfqKSuu04QcidpIo7ye3RNhn1ldQWUXtUfVR5lwZ9BCAtZ6cTL1Jp&#10;vUhl9/J4GW7N1OOVuVa8TGhdJuyujVXj2ng1XplvosKrwE0C7sYML09W83olYVZC61vGVoUbE9Vs&#10;lUp7ZbqaUKzFy1O1uD5VSagScoOFVJHF3AaoDEM8XgWuDpfescsFuEQVeZG3n6civEaoXuTxzxLM&#10;L/I2GTW+NJin9FVKNZmzhLeSvsMm6TqSlH2kUY+D1RnYV5mCPZWpyijxPC2wKEEZ+ZW0mBkqv4Vy&#10;qTWo4uVETBWrMJAbi2F/PAbyotDLy+3OKHR4YlEv5fdN6+HNXAV72gq4tevgtCbDaFFDbUiD1eeC&#10;tyKAUEcT4g16qJ06WEt9MBc5EeqsV9ZzaRjpRMtYLy3wJBYO7MabH6XEhPsBP9YIA/Auh0yEv/3m&#10;G9h9/DDaJ4bRPDpI9Scg7ERjXytqu5upBOvh8NuQRvubmBkLtS4GTmMiiiyJKHcQfnkZ6Cb8RkJG&#10;TNbkYLbGDGVRonpaYG6nQ1Q4tdnYT5t6hFA40elQppMdl4EDSVPpcihlrWR09Yz02Q3kEXguApBK&#10;i9BTlBjt6XWCT6yrAOyV2Ua8utCGaxM1uD7Tgtd2DOD1XUN4fXuXsv/mTCNeJgSvTVYqYHxpXBRg&#10;LV6db8ft6Xq2Ory2rQOvzjWwteHWQgduzjYRgo28fw0BRwVJK3ydx7o2Wk6QVtAe8zXw+V4kDF8k&#10;GK8QjC+OhXBjtoXQK6FF9tGiSyUZgq+LYG+jLeZ7PMl9h+u0ONasU9qp9pylecZNehyoVmMnobed&#10;Km+njBDLVLnS9CUAVnDL69NFiRgPxKPPHUMAJqDPuzQY0uONVwolNFAJhnLWotC4SVmeM1f7Aoya&#10;F2A2xqCo1ANXoReuUi+aBztQ2d2BQG0FDIFcgjAHBfXlShn9qu4GVHbVoX20G9sO7FRSYj4qnBqO&#10;jy/CALzL8csP3sfVm9exePQAATik5IRV97WhjOqvoK4cjQPtSkWRZH064rMSCb8EnljxyLMkociW&#10;hGp3OjoKsjBUYcQw20Q5bW+1ETuaLVggABdlulujWekDPEDoHWyzUfk5qfZsOCD5dYTEESrCU1R8&#10;Z3q8ONsrI7YepZ/t2lgRVZYXV8WeztbyeilBFiIE66jwGnCVlvS1xW68c3Aa7x6eIgAH8OrOXkKw&#10;G2/t6MWtuRaqxGZe78Sriz18jkbcJuReoTJ8Y3s73uT+1+Zb8DqBKdB8dVs7Xt/Rh1f4+JtzBCwf&#10;/9J4JV6iUrzF67dm6nCd9vnF0SCuz9bh5dkGRQHe4H65z8WBAgXcMlqs5C22yEwUKcLAfc2EXrOB&#10;9t6IE3zPMq9Zkr0P0SJL3uCcLxa7S1MIRC1tcBJG/NFUfym0wGmYK0tTqk0L9AZof4fyEzGYL+uP&#10;UAW6o9DiikQj1aCsSpdv2AC7ejXsWRuQkbQKTnsaymtLEJuVgOL6QgzPj6JluB+uilKYCrywFHn5&#10;t66Dt6oEhfVBNAy0Ymj7hALAj4okhOPjizAA72KIBZb0l/PXrmBk+ywaR/qUVt3bido+KsDBLvhq&#10;ShFvzIQqR4OtaRFIz4qF05SIoFMqvcji4xoMlOnRrywXKevpmrC9waIsVrRQtzT6u7PJgn1Ud3sJ&#10;gYNif9utOEwgCgSPt1sUJSgjwGd7XThP9ScjuaL8XhylDR2iDR0vVWyv0jdHG3p7oRE35hvx0kwN&#10;3tzbhzf2DeKVxS68so1A29mD1wnBV0QFElKv0CK/wvu/uiiAaybwmtja8PYOgpP3e0seN9eE17e1&#10;KFB8Y3srgdlE2IUISypIGTHmcZW8wfESWuUQLtLivjxZghtzNdyWE3601gTzFdrsi8P5ON3jJuzM&#10;OMH3fZLv+yzBf4qKT9JjjtTrlGRpmS98pEGvAPBAtUaZKSLFEqS/cKEkFVOFKkwFUjETWJofPFuq&#10;wVhRCro90Up1mAG/rDESiU5PPDqoBLv9SaizRqDMGok8w2ZYMtciO2srVJpImFzp8JY4kGbORKix&#10;DG3j3fyR60BuZQjWkgIUN4VQ3tEMd0URilsqlAWVTl85p/w4huPjjTAA72IIAH/+/i9x7uplDC5M&#10;o3qA4BvoRs/0KG1RA8o7m5FT5IO5wIWtSRGIU8dBb0hEXk4C1Z9KWbKyu1CHoVIDhoKS+kIAVplp&#10;gU2YqzIo9neHqMAGE3ZRBe6lKtrfbMJhAV+nHad6XEs2mIrpwp1cu4sD+Urf38UBvzLC+tJUGa6O&#10;Sp+cDy9JgvNQISFI+EzT1hKA1wm4l2frcWtbG21wD6HEy9x3XQYzZJCDNlj6AW8SVjdmlgY/bhOM&#10;ry1QGRKM7+4mBHd14s0dVIui8Ghrb0zIIEoAV4alleBSrw8nW6y4Oujjc5URgD6+PtpzAvoK7fmF&#10;QT9fv5/7ZevFyQ5Cvc2sFE1Q8gOp+E4S+qc6qXwl0buOVrjVpOQJyuW9MoOEFnm3JEaHCEK2RYJw&#10;qjCJapBWmPCbK8vAOKHYQwB2uaMxWKBChysarWw9vmSqQCpBwlAWlSqzJ8GWsRFG/Wa4co1IUCfC&#10;7TcjvyKAnDwbXCVe1HQ3oqK7HQaqQE95PrqnR9A0OqCAsX1sAAdOH8XbPwtPjfu4IwzAuxyiAE9d&#10;Po+xnQtok8IHw32o6mlGZU+Lstavt7JEUQ4RqhgYcjJgNyfBb0lA0C59fxr0lxoxROU3ShU4WWkk&#10;AE2QRcRF/S3WWwhBqkAFflYs1uqwr0UUoCw1ySZw6LTR+roV+F0e8uPysJ+2NxeXqLhenCjBtYli&#10;Jd3lyihhJI1QuiYzP6YqqcYIwakqXCWwbszV8nIlLlOFvThCtUibfIVbmdFxbUzy/YKKUrtKRXdt&#10;gqqOj7k2XIxXqPJuzzXgJmEqiu/WTK2iNl8cKqIClX7Apee7MEgQUvld7BdQ5ynQuzZJOzwmyi+I&#10;c725uDCUj3N8L0szWPSQtUQO19PqysBHk0mZUXJYCj00ZSv9gwLEw1LhRuob8n5STEFK7Uv1mG1S&#10;T5C2V9YXmQ9SFRKAc9wO5MZT9cVhuDANvblxSp3ADi/VnyMSda5YVNoiUOtLQZE7E5nqTVTsEXDl&#10;O6C36xGoLoCrzAej34FQc7XS9xdoqEFRSz2qCMT+uWFl2YP+2THsPLIPr731+p1vSTg+rggD8C6H&#10;LHi0/8RRxQJLAYRQdxtKO5t4QrQgv74C5qI8pFmzoXPqYTar4TEnoNSVgpAjBY15GRgsycZIiRbj&#10;5TpMVsi0txwCMBsLtTm0wWZsqxUbLH2AFhyQKWRUfye6nHdGfx041eVhk5QRUYEeXBrJp40UEOYT&#10;ZgFcptoTVSijrxeHBIyEIOF0QUmFKeJ9qMIIKlFqS2ksFbS+LYQd1dwUoThRhUsDhUqenwxkSH/i&#10;5bFSXBVbPREi8Ai92VpCsE5JlblJCIqdvTgYwOlOwnO8SlGbLxO0lweLlJHhizIwQwjLPkmfEbV5&#10;mRAUuy7wluRoma6nTIkjDEXlHWnijwAV3j6xvlLqq8GwVF2aQJT7SHqMTJ3bGRIVqMZskYrAS8N8&#10;uQaTBYlUgdzHNkHw9dHyDtLy9uYlopnAayEQm3OTUW6OQAWvl1g3o7bEAI8jC3EJa5BEK2zwmmCQ&#10;yjAEYLC5CqHWeqU6TMtwG6r6u1DW0YRQey2aR7pQP9SJ6Z1zuPHqzXCFmI85wgC8W3EnveHl27ew&#10;ePgABuanUdfficaRHtT0tilr/VqCfqS6bNDl2ZFt08JoSIDXGKcowEJLPNoKtBgrM2KwMIsqMAuj&#10;QS2mqf5mq6gAa8yYoxX+CIB7WyT52YqjhN2xLtrfbicBKLM6/Djd7SYMnDjXn0s1F8SFYR/OCQxp&#10;NS9TsYm6ukjVdb7fTdgVKXN+L/YRlJKkTPC8RIt7bbKeaq4Vry404ZW5Ftyeb8eNKVrhSUJxTEZx&#10;qRgn6wi3CrwyL4pPBlJq8No8rfC2VsUavzJDqzwt9yvn46rx4nA1AdnM2xoIwhAfS9VIFXmZEL5K&#10;+yvbK7TlVwnWKyPlONkq0/Qk/cWBc2Lx25YqU8saIlK+60CNToGjVJk5KlP8aJVPdViVvsCDShGF&#10;LGwLpip9fgtUfrKVHMDJIjaxw8VpmCnNwLA/EX2yAHteMlqd0ah3RqLJHYdK8xaUmDajyBIDh3Yt&#10;KktMyEyLQkT087DlmuGtKoajtAD+ygBaBlpRShBaAk6Ud9SiYbBDKX/WzNYkVWIIwVOXTuOXH/xC&#10;JsXx+6J8XcLxa44wAO9W8AstaQ7XXrmJ+YN70Dzci+bRPlRQAdb2daGkvQHWYACeqiB0Xhu0Zg0M&#10;2hjYdNHIN8ch5ExEhz8TvYVsgQzFBk+GqAAJQCl/NV8rWypBscINOYr1PcyT/USvCyekMvMdBXim&#10;x4PTPbkEXgBnqepkDd4LtJrnBryKLZa+NcUej0j+nSQ6E3qiwKgMr9HGvjxRQ9VWTwhWKCO5r29v&#10;p6KrJgCbFMgJ+G7Q1t6kwrvF+706L6O70k9YS/DJgEgzXlu4M8JLyN2aChGcIWVQREaHb1Ld3ZwW&#10;W1xJFVlEEJYTfNL3x8sT5YR1IWFcgJdGebm/mIqOUGuTFBirsqiS5PwdlRHfFhMOEHBS2eZMn1NR&#10;gQK/091UwQSlWGCpJbhDpr5JFenKTEwSgDILZJJqUJbWnCxOVdYbHlCmxBGAPgFgDBpof6stm1FB&#10;5ZevXYPcrNUoMEXDbYpDrkuHlIx4pBuSUVRXjLKWWviqSmmBK1Hf10oAepXR34quBnRODWJwYQpV&#10;/AGs5PWdR/fi3Z+/e+cLE46PI8IAvEshP+iyNuzll69hYtc2dE2Nonmsn20Qtf3t8FQWQe/zINAQ&#10;gjHXglRtElQpW+DkSVVklqKn6eikAuzI49afhtEyA6ZkkaMKPeFHGyyl7mWRI6q/XWL/mpYU4PEe&#10;By0wFZLMqe3zEHgOnB3w4TSbDIoIAM/KfF5a4LMDtJMdNmWA5EVRfjL7ghC8yOsy+CDT3F6apP2k&#10;pb0yRktKCIpCExt7nbb1xmwdXt3WRgDW0MaKla0kAOtpd6XfjwAkDF9fqMcbhN2rBOYtPkZmicio&#10;r/QDvkJI3pgiGCWZWpKhR8uWwEf1J69H+iKv8PK5Pr+SQC3HvzBQgBMdfI8yt5mw+8gCy7Q4qV8o&#10;Ax9HqfhEJcr6IlJpWppUsxYAysJKu2iH58uoAGU1uUIVJopSMCkALElZqg5dkKSkxPTlJaErN1FJ&#10;ganK2YBKKZOfvQmmxKfgz96q/K2sFhV8xW6ojBlwF9vQIkqvtwNlTeUK5ApqQgjUlVMB0gp3N6B3&#10;Zhhd0yOo7GnC3L5teOvdN5e+MGEJ+LFEGIB3MT7gl/r4+TPYdnCvMgrcOzfBL/8oipurke13wV5K&#10;BVhZCLVVi02x62EypcBFC1zh1SjLXbb6NWj2pqCnQIOh4iwFgDIDZFZK39dIM2B7bTZ2yVzgetMS&#10;AAm/41JY9A7sTve6uY+2sd/LfR5cGAngtKL88nC2b2m+7QXC8aQUJyBcLtMyyzQ0GeyQGRsXhop4&#10;P1pmqsJLtMYvjpQSijJAsjRCLCO/AsPrU9zK7A9C8MaUJFTTChOUr8xVUwE2KIpQkqwFfjcIMtm+&#10;IrZ4rpnWtw5Xh+U5q5S+QSm0IEnP52UwpF+suYxciyUvURTtiXaxwXxfzWalHa034nAtlWCjiXZX&#10;CiSIKpS6gksJ0TJiLKPCB+q1SkmwxUoNwUf7S+U3LfCj8hMFKKPAcyENZsrUGA2koY9WuNMbj1ZP&#10;HOptMggSj6A5Gp7MjcjNjoJZFwWbNRUlZV54yvxINqSgpj2E8W0TtMElCLVXo5E/dkrpM8KwuLkC&#10;9f0t6KcK7JwcxtSuBbz29hth9H2MEQbgXYz3aYFPX76Iid3b0UP4yRdfqgYXNVajuKkW3lARIViA&#10;DcmxSNWnwWJRw5eTiEpPKhr8Gah3q9CZn47BEi2GZV1fWuCpkF7pA5Q8wMVGM+aoBHc3SMkrWmAB&#10;IJXPUSoe6QcUGEpOoCjCswoA3QQh7TBhdoHtLEF4huA7T/CdocoSpXWO4DzNJqPHZ2mPz9KCXhou&#10;oWXOx+Vxwo8ge4mWVZTgVSrDy1Lnj9trVHS3aX1vKvOAqwg/WmICTUAofYSSGnNbbPAEVeRoUOkr&#10;FNV3k88n1volAvGqNCrNF3lMKb11nhC8SBie7Za5yC7CuwQnO/04yfd9po02t8GolMqXuc2yQPue&#10;UAaOSUJ0q00ZAJEFl5YWdTcoidN7azKxt442uEKD+fIsTIvqC6RgvECF2bI0gi8N00ENJgjEMVrh&#10;oUAquqU01p3pcA2eRJQQgAXmGBQ51PBY06E3RMNmT6EKdMFFCAYq81HfVom6jiYUVRejobcJ7WM9&#10;VIBdKGiqROfEgLIQVu/sOPaePIzXf/Z2eO3gjzHCALxLoVhg/nv6ykWM7pjD+OK8AsE6qoH8uhBq&#10;etuRV1kKd6gEUVkpcBQ4YbFlIDcnAVWeFJTbE9Ccp1aqPo8GDRgJ6jAueYChbKpAI+Zpf2UkWOYC&#10;y2pvUv/vIE/4AwTAAaoeace7XQr0BGhihU/2Uj11uXnZray6dkoqwQwXKTA8KZWZedsJgkaBYi9t&#10;Mu3oi4Tei2NltKTSJNWFACPsrokt5vULAyVUaD5elhFd3q4UPaDSm6TNnaqkvQ0ReiGqPpnzG+Tl&#10;UrYl+/sS9ys2e0KAKI/l8WjBzyslsmjDB/1KkYaLg7TwfH2yUPsRKrs9BNVRKY8vRVEJPRn8kGKq&#10;MvND1hQ5JsqPn8Nh/jDIwuuHJCG6OVtZYGkXLfD20jRMFaWhPzcaY7S7E8UqQjAeY4FkTFIRjuUn&#10;YZRNINjhjkabOwqNjihUWiJR7UqCNzsWhW4N8tyZMBpVSExei4JiO/JDPvhDfpQ2VKKyuQxljRUI&#10;tlSioqMOraPdaBnpwcD8BAa2T6B7egg7ju4lAN8KjwR/jBEG4F2Mf+YX++JLVzG1b5EAnEPzYC9K&#10;2xpQ2FqHyq5WOEr8MNAK6/IIP5cetpwUlLg0CNpUKDHFooUWuCugwUBRljILRKbBzVRKErQse2la&#10;qgVYK/AzcStzgc3YU8dtq5mNEKAalH7AYwTHMapApR+w28N9VH6E1qk+UYO0xLSVZwgdsZcXBgpx&#10;RZQdFdiLVGMyKnyRkLwqMzIIMQGfWNhrChQFiCGc6/XjaLMVMlVN+vlenZfCB3dGdUUdjpYoo7pX&#10;JO2mz4XLA9LyaHtptQcLcFXmAE9Q/Q0XKLUBLxHIV4YIVLk/X9+ZLqcysntCFJ1AjRCUEd0TUvWm&#10;XhZMkoWdpKR+zlLqC+EnJcAEigdpjfdUUfkRmDu5nS9VYRsBOknoTRRT/RF4w/mJGMmLxzgBOFqQ&#10;jHF/Moa8cRiUecF5cWh3x6Ldq0J5zkaUWqNQXaBHwEXV59HC7TEgI1uFTD1VYbkPJXUlykCI3W9B&#10;eVMQjYPtyK8tRVVXrbJiXNfUIOqUOoGd2HZ4F15+9SbelxkhYRH4sUQYgHcxZBBE5gFP7dmBEarA&#10;Ctqiqh4qwIZqFLXUKekvOfmEn9+OLFMqXDY1AoRf0JKMoChBezw6/Gnoo/IbKTPQAmdjukLW/qDy&#10;IwC3EXaLBJ+MACtrf9AGSy6glMHf12RSFkKSEvMnxA53OpV+vmPtTpzu9io19k72eKkACUCpBsPb&#10;zlJ1iQW9OVOtKDgZCBEAKqPBkr5CZScKUPL7pD/vUq8UOvUTTnYc5XGV5GpJjB6VZGpeHpF1QaTl&#10;KZVmrg0VE3y5Cuiuj0s5rIIliyw5fzyGAFNAqNQQpBq8OiL5if6luct8fafbqWLb7AS2V6kPKKPA&#10;MuoruX6HG43KLBCBoJT/kib3kRXlpEagVMSWvj8l+TmkwWxwadBjsiQd47TCo1SCY7TCo9JEAfpF&#10;AaagLzceba5YtHoTUWuPRAUVYFVRDgpzDcj3ZiLfb0Y2lXuKIQnugB0NHfWo72pGXnkB8so8qG6v&#10;QhuVX1WX5H42oXWkE73To0oy/MEzh3HjtVv4+fu/UGYNSQvHrzfCALyLIV/ol165ie0HdmFwYQLF&#10;bfUoJwRLqBAKasthLy6AqygXroADmaY0GLMT4benodqvRaktnhY4FX1FmUoNwCHJART7SwU4KwnR&#10;lXolB3B7DSFYrScAZfU3wrDJolSDFjt8uN2uLIR0oCkbBxpNSzZXBhGkIgyt5tleH84QTOepDF+U&#10;kdchqj9RXwTXFcLp6rgUPPUTWn6qMoKoz48b3HeN8JJ5uRdkoEJ5LK0rbexlmVJH5XaFzyOguzxE&#10;G8vjvMTHLKlB6TcsJExlgKSOTfIAaY352CWLLP2IVJBztbgxHeJr8SnHlzJYl6kuL8osEAJNKtqc&#10;6nQpNlhU4GmqWymjf6LDhoP8URDoSel/sfkHGrKxpyaLn4sRu2q0ysjvgiRCSxmssnRCTkU1SAgW&#10;qqgCEzCYG4epYDomC1Mx4ktGhysGLY5oNDlj0OpLRYM3HWWeNLTU5MPl1CJQaIfNqYPOKcnsWoQa&#10;itAx0oVgazX81cUopiIcmBlCz8ywslSmzAXumezG4LYJLBzZhetvvIL3fvlzCsAwAD+OCAPwbgW/&#10;y/KFvv7qK9h+aB+6Z0b55a9Vpr6VtlTDFixQbLDMHtA5dMhx6mG3ZaIkz4BCG1WGMwkdBWr0KXmA&#10;GoyL/a3IxmQZrXAwC1PczlUSenVGLBKCst0jawI3yVrABmVE+EiHHXsajNhHe3iwhddbrXdGhz1U&#10;gIU4S3t5Xhptp8y+EKiJHb1EW7pUs49w7PcQlj6Cq5gQEwssa3wspagoNlhs8nCxUuZe7OwV2mUl&#10;n4/2Vvr8lgZBRN3x/gLPMaq/yRIlKVqs9K0ZQo9AvC0zRmR+MUF5a0pKbJXQWnuWAEgYS6msS7x+&#10;TlmA3YmzfG/Hm42K3ZVF1I+3m6l2TVR+3IpV5o+AbAWAOyszsLtGjx2VmVigClwIpSv1/5Tcv5JU&#10;NvWvBj56PTG8LVWZGyypMJ1uWmBPHJoIwjZ/Khrz0lDOv01NiRWFARucbh3cXj3KKwtg9uagqjWE&#10;/sk+NPU1o6ihDJ6gDw29DegY7cTAwjhKqRDLO2owvnse+6gAr712gwB8T3HAYQD++iMMwLsUH32Z&#10;r9++hYUDe9EsNqi7FXk15TD4HFQHpShrr4ehwAGDx6wU1nTnmVFSYEIJAVhuiUVzbgo6/elKMYTp&#10;KquS+CxtsiQLs7IgEi/P1xiwozobO+qN2N2Ug52E4S7CcDevy8jwIVrG451uRfUdl/V4xUp2SwrM&#10;0qjuJYLlfD8Vnig3gQzVnhQ3vawUJZU+OkmKpl0dJ9AmCcEJQlKSpOU6L79MkIltlkIKAs+X5PJI&#10;odJuycwPSX0Zo61luybWeDQfN/i4W5NlbCG8Qqv9KpXg60qrw83JSsKxZqkPkccRiC6V1C9RBkgu&#10;UxVe6HVTfXpwqoO2vp1Ap9KVJT5l9bhDBKJUw5Z+wn2E36IkPpemYRdt8M6qDCzwupL/R3s7XarG&#10;JK2wqMDpMg1/WNIwVJCMUaq/0UAyOqn6pBpMgy0CdbatqKMSrPcmo9QRhyK3Cg11+cgrcCLXn4Pq&#10;6gCq22pQ3liB+o5qVDZXI1RXhMbeFpS3VaKxvxGdk0uLpTcShuO7prH/1CFcvH5FKYoQVoAfT4QB&#10;eJdCvsoyunft1g2lArDAr364F/66CiX1xV7iR06RF/ZgHnLLCpFNCJaH8lGWnw2/KRpl1gTUuRLR&#10;Leqv0owxQlDyAKUM/lSpFjPlvF6uw+ydqjA7G0xKf+DOWiN2EIqSF3ikw0UIEAbNVhxqsSijv9J/&#10;dqbXTwDSvhJ850aKeVkAuDT9TIoUCMgkKVoGMF5S+uPKuF1qUq3lpiRBT1cqU9Ve4nWxxLLWhwDr&#10;JT7HdcLwGp9Dpr29QgUogLvN7Q3eTyy0wO8Gbe9rBN1rfK43ttXj9e0NvC+BOFOJVxdqcWtWCrOW&#10;K7NGbs1K5Rk5jkC3VLHnAsJzVKfnCMITrTZldFhZ9EkGgGoN2Fut53s3YW+tHrsqtdhekYFFmQtc&#10;zR+PYCrm7+T7TZdmYLw4BcMFiQoIR2mHR4vVGPKr0GKNQIszAp0Faai0RqPGHoladwJqfRko8mTC&#10;aaMybC5FSbkfhaVuNBB09e2NaGivoQ3uQ16xF32Tvajta0N1Zy1ahlrpBIZR1imFUTsxs2ceJy6d&#10;wpvvvKlkDIT59+uPMADvUsh3WZIbbr3xGr/o25X1YusGO1DcWgNXqBDuimI4aY9cQT+cBS54A05U&#10;15Ui16mG2xCFMks8Gj0q9BZrMR4yYqLCpFSCmaoyK3OCxQLPhPSYq9IrydCyMtxOqQ3I7R6e+ALA&#10;Q20OHGy10/7aCUBCQkZI2y1Kft8lQkTKS12ShGdRf1RuYmdFaUlVZklulsIGN2abIVPelpKaZdpa&#10;pWJdb0xJ8nO1khR9a6aKyq2cSo+PFZtLCN7gdbG/twiuW4TWLaq+mwTgLe6XxZJeJehuT5WziQUO&#10;4bVtjXxskIqP9+P9X5mhLVb6A6kg+dil5/Url6/SYitrgnRZIJVujrRS9Ynyk77Petp/+TwItp2E&#10;3t6KTOwmABcrs7AolbOVHEBaYKkJKH1/xaIAUzASSFIKoY7kqwhDlZIE3ZuXgA5a4Cb+ENV6U5Ri&#10;CLXuWFS5U9BYZoVOG48M9VqEKnMRrClAsDaIxu5GVLVUooY2t6AqgOLaYnSOdKFzvE8ZBKnsqlfW&#10;D24f7UXvzAgOnj6MN955PawAP6YIA/BuBb/LSh/ga7cxvjijTIuq7K6j4vMhx++CpywAS4EHWW4L&#10;TG4zCkpzFQXozEmHPycR9XlqdJbo0OFLw7AyC8SESaq+SVkMvUyvqMFZZVaITqkNuE2sMK3vdm73&#10;UfHtb16aGifVYY52umgLCT+qwFN9S3mBSyWychU1pVSDoZqT5GOpDSiAkxkcN6fL8ZoUP5iX9UGk&#10;3H29MkIs831fW+zArbkG3t6qJDlLn97Lo1SMogCp7pQCqwSqTIu7RWjKHGCB5G15POH6ypQAMKTY&#10;3lepBAWWygwS6QPk4+X+8jhRhNLneJPQlAGUa5NBpVKMDL6ck/ciS2b2OJX1T2TEWyAofX97a/RU&#10;fzrsoRLcEcrErirCj5Z3UbaEoDL9TUl6Tl9aBS6Qin5Cr98nJfHj0UP49fqWZoJIIYQq2uFyWzxb&#10;BJqK9ShwpKGm1I4sbRx0xkQEgg7UtVegsbMG9d0NqOtpovJrQbClFuUt1VR/HWgZ7UFJm6i/Dtrh&#10;XvTMDGH7wV14505dwDAAf/0RBuDdCgEgNzIXeGT7NJr55Re7m+HMgakoTymHn51rg7M4Dza/A4Hy&#10;fBSXeuH3GFBgVaG1JBu1VIAN7kT05KdjLKjHNOE3KekwYn9lXnAlLTHhN1dtVErjy5Q4UYAHCL0j&#10;nXZlZsgRAWCHXLbhAJXhUUmQ7rAqlaKVBdD7c3FxyE+4yMCGVGSWSi131JtYV2Veb82dOb71VH0y&#10;giuzN5rx6rYmWlcpdtBCMDYScLWKbb1JuAlERdFJUrTkBkotQFF2AjmBmijEVwi429J4Xfr9Xh4L&#10;8TGE4GSpMijyKo8rc4nF/l6frsFVScEhGKWCteQpXqLiFPidbKO97+R7vZMCI1uZ8iYDIdInuF0q&#10;v9DebqflXWCbKZHF0DMwR2U4SaU4WqjGCFufPxn9+cncSimsJHTkxqPWspn2dwuqnbGocMQh5E5C&#10;bX4aGqvy4HdmosCnQ2aOBg6PHsFKPwrK8lDRXIa2kU50jHajY7wHDQO0wASirAnSOzOIkpYqNA21&#10;Y3BhHPP7duCV128tfWXCAPy1RxiAdyvufJcvvXQVw9tnUdXbAk8lbW9pAPmVQWhzc5DqMqKgOoic&#10;XAtK6kLw+t0IFtpQyZOqyqNGSU4sGnNTlH7AwUAGJkolGVpHABKGFVSCvCypMVIa66N+QFkcfX+L&#10;FQeachT47ZdRYCrDA5IgTXt4uNmE4502ZdbEGSrBC31SCCGAa2IzCb9XFxqotqruVHFpojVtwJuL&#10;zXhnRyuvS5UXqfrSQBg2QKpBv6ZUfJE1P6gIpwWAS6XuBZ63CDYB4E1RlLOEHuEmVlb6/64TYjd5&#10;vNcU9SiVY6RwAi8rwKUqVNSltCZcGyNU+TxKlWoqTLHYSp1CAlDWOJFq0Cc6ZOTXiN1VmQroRPGJ&#10;CpT0n/2NMhLM/eUZtMG0xlVazJVrMEN7PCY5gMVqDBSkEHwqdBN6A7TB/bzc7o5BZc46FGQuR0C7&#10;EmX2SPhyolFoT0RduRHBMh/0umj+cNlhIgxDoVz4+SOX7TFR9ZUrI8FlTRWoaqtGLf/+rooAuqj8&#10;6qUkGm+TBdN3HNqLl2+9vPRlCcevPcIAvEsh/JNyWGevXMLwwjQaBrtR2dGoFELwVpciypAJO4Fo&#10;yXfAVehGJa1RXmEuSgqM8FEB+tnKnSlo86nRSwU4VEilUpJJ6OkVBajYYCUv0Lg0M0SmxtH+7m2j&#10;2utw4hDtoCRC723Ixr7abByiOpRBgtMy46PPqyi/c/1eXBksUKaxvUxlJqpMBjduU+G9sV1WhRMY&#10;0r4SZm/tbCek2vAGre/rO7vwurIGSAdeWejCzflW2uQWArCZ9lfAV6ukzLxMUEl/n2JvCUEpgSVg&#10;e317C2ErxREq8BaP8+4uPp/Y6gUCVSBLCL62IFBs5vGrqRorqQLLlfJYogZltFpyD5UF1Pl+TnQ7&#10;ldp/svynUgWbdliKQJxod1Dp2vhZmLCXEJRpgrsIP0kUnyMMZRbIeHGqMvAxXJSm1P8TCPbnp6CH&#10;9rfRsRVVOetRbloPV9ozyDesQoktBrmWBHistMVVHuRYM2ExxyJQUQhPng2+AjP/nk7khagE22qQ&#10;X12EylZCsKsR+bVlKGmtQe1gF1VhO3qmh7F4eC8V4Gv8voTV38cRYQDexZBFb6QazCgtcM/kICo6&#10;61Hb3aCcCMYC2t2qIlh9Tth9dvjL/XAVe2DOTkK2NgYuE62WLxOD5SZasRQqFA1GijMJwSyerDx5&#10;qQalzVURgFIiv8aEnY20fgTgzloDlZCO6s+EI12S/iKLIflwYUgSl73cSgGEPKUKjCQ4y0ivjPBK&#10;v9+rBNArVGBic18XBTYrhVDrqQI7CCVCjtb09cV2vLmjHW/s6MHt7X24ta2TIGynGpTV4mTZzFal&#10;RqBAS55LQCZrhLy2vRVvEKJyH1F5Ug1GFKAcR9YPkWO/Oi/riTQSelXKZZmR8lGpro9GpV8ksGUq&#10;3cWhfGU+8zFafCn4cE7K/ffL+/LjwqAAPhfHCcVTtMlyn8NUvQLCPbTGi1SHM6EsTATV/Dz5A8PW&#10;41OhtyAVvf5UtLnj0OKJRZM7Cg3OGIScyXCqlyFgWA2vcSucNhXKSmzIzzci25SCYJUP3pJceHKN&#10;CJR64C3Og5d2ONhCZV/hR1l7hdIP3DragwrCUNKiuqeGsP3Qbrz93nvK9yVsgX/9EQbgXQxJgzl/&#10;7TK6CT9Z/7d5WNaNbYAzWICCSiqGYq/SD2jz2+EusMNBW+zxmuCwaJBn16ClJAdttL9N7kT05WsU&#10;FSgQFABOlOqVy1MVesxWS3UYmRtsVvoB9zSacaTdSSXkwbEeN85KSSlC4eJIPuFHQBAc0pZq/+Ur&#10;VaKl70+BIMEnKlBq74nykv462XeLoLo1JzCU0eAGwkrWCqZy29GLV7d3EYAdeHWxC9dlPeHtHVRu&#10;vP9MA5VkszJI8iYV4+vbCE3CUymYOiUpL5IAXatcF3UoBVVvUBXeJhBvz8vlEGTNYqU6tCRXj0mF&#10;6CKc611a0F0gfqrbjZMEnCjbswSesoCSvLfhgFL6/2y/G+cG5TZuB3L5mbiUheMFhLvqjZiv0vOH&#10;JJOfpQbdVH9dhGB7bhJa3Qlo9cah0RWJOirBOv4NKpwq2NNWwWPYjBztFpQXO2ClUs82JsJkTkRp&#10;TT4Kilwo57amswHmPCvcQapE/p0LaotQ3V2PkuYKNA62omNyAEPbpnH03Cll3RiJMAB//REG4N0K&#10;fpdlLrAsidk7M4qm/k60jvXBV12M/KpiBKqDsBXmIafAA0e+EyZHNkyWdOj0iSj021AbdKHWr0Wd&#10;JxUtXhX6AhkEXxYGCtWKCpTBkKmQQUmMlqrQC5L/R/DtlUEPQu9knwfHCYVThMLZXjbC4pJUW5ks&#10;VVZbuzwWxPkhP+EgQKQSHC5QEpzFYkpxU1FvUs1FpqtdV2BYwS3t6Iwsml7L1oTrhJfY39tUgNdn&#10;mgjBVkKSNpdglDWCrxOkAtXbc42KgrxFKN6YlDy/erxMNSfzgWVgRW6XAqoCQFkf+DaV3w0+TuYV&#10;X6XyW1q/RNYs4XsYLcRpSYLuouqT2SC0ubL85ynlPebiDOF4flAAWKgA76woXr7HM/0evl95r7lK&#10;ZZwj7TJv2oIFKuXpSp3yWcpn3OaRAqgy9zcB7XnxaHZFo8K0AeU5G1DnTUGRNQFWwxZk6yKR69XC&#10;bElDhmYj4lI2wuXLRkmoAG6/FR3DbXCV5EPnzaHiL4a7vADB5kqqP5kP3oih7eOY278LF16+ivc/&#10;/ODOlyYcv+4IA/BuxZ0f80svX0P39Cg6xgZof/rgovIrbCyDpdALe1khDHl2mDw50Nl0sNkykZ4e&#10;gdpqH5or3SiyxCFk4cmYl4L+Iiq/Yi1GBH4V2craIDIQMlvNRhWzUJONHQ1GWl4qPwFfnxtnFAD4&#10;qI6oAIcKFPjJCm9XCAdZ6OjSeAkuSgl8qqwXJc9uQmZ4yEyPQmXqmlhPgaLM9JCZGUpaCuEnl1+e&#10;kGlshOA0leBiN16n6hOrfHOacJMqz7SwNyTPT9Si9PvRAt+ea6VN5v23NRCMpbhEKCv3mW/i7dw/&#10;LyBsUJKqz1OpSVWYi3zdsqaJjFifIfROc//SVDezktqjrH4nc5wJwCNS95BKV0r/yxS/iwT9Bb6H&#10;09LfSdif7peUGTuVo/QbOpQZI7tph+er9VTUWfxs9WjPT0Uj4ddC9deeSwjycr0jWgFguSMSVfkZ&#10;KLBpoE5cCX3merhcSxCMS1uHbHsqKprLUVEfQmG5D3X9zdDmu2EK2FDZWYci/t0rOmqVbeNQO/Yc&#10;P4yXbr8SLof1MUYYgHcr7tiZF6+/jMk9i+iZHVN+/fNrQwg0VEFX4IQ14KFK8EFt18JX5kMOt7ne&#10;bJQXmFEftMJvjEYVAdhTmIlB6f+TxdGpAsep/sbLdBjj9Qkp7FlhUFTgoU6p+efGsW6nAsBLowWK&#10;Yro0XkoQEG5UdFdnapSq0OeHAtwSEIThRbGLI1L2KqBYR6kWfUnsI0G6lCaTT9BJlZYyqsCQYpFl&#10;pFjAdXummbfVEnpUiqNleGlMav9VKgMVsl7ITULtje0teIsWWPr+5LLYaFn39wJV2VXaWul7vCFF&#10;EQhbmU1yhYpPWceY1v2j8lYyq+NgI1uLVRnl3tMg/XkmqjjafULwiBR56A/g9HARzo8VUwFLMdcA&#10;zvF1nCRIT/CH4Djfy5lBUYlim0UF8nGE5/ZaqulSDT/fTKX8WKM3ieqPVtifgtbcREUNVlk3ImBY&#10;gaAjAYV5OsRErsCGZT+AyRiH9MytSEnbhJjklfw7OlFcWwa1SQNLgOqvvhT2oBf+mkKlNqC/pgSe&#10;UAD1hOOeE/tx843XwgD8GCMMwLsVBKD8J8UQxnfOo2moE+UdjfDx5MirCsJEBZhq0cFZmg+T345A&#10;RQD6nHQECnJQFjChNDcTAVMsKiwxypogfdL/V0IAFuuU4qhjpWx31gqW0lg7pd+P6u9krwsnCZaz&#10;UkRgIogrstA47eYVwuiytOlq3laM88PFVEUBWkOCgmrplNQH7MmjSqJS6vEurbshapKKS/rYzg24&#10;FWhJnT5FDRJaS0tdSmoKlSWf7xqBKtZWFj2X6jJip2/PS38hQTlbh9vTS+kxMqAhMznOs12QlegI&#10;W0nAlkIIV0WZErhSrVpSdqSSy64aPXZT5e6o4GV5r7VmpQ7iPin91WLDPhn57iXgRoM4wddyguA7&#10;yddzhBA8SRt9ktfP8LZjA/k43OPCEf5AHOP2GN/bkQ6BqQmzoSzaYC0Gglo0UXE3+dhoh9tlYaTc&#10;eDQ4IlCQ9Rzc6ueQ70pRli/YsPoBqNM3ICp5HdKzohCTuAax6RvhDbphzndCbaNarCmGkX/f3HI3&#10;qvslFaYYtmIvihtKMbljGtdfe0XpKgnHxxNhAN6lkA5t+VrLVLihbTO0QA0oaQghv6pUAaEzSODl&#10;OmEocMMXKoTDZ4UxWwW/OxO5tlQELImodiaj1pmEltyldUH62QYCGRgt1SptIkTlRyW0g3ZwT5OF&#10;KogWT1Z7k7V/aW0vUP2cIxDOUpkJ+K5M1/FyOU4NFPJ+AZzo8xEcuVRGPhwl9GTE+Gg3lZTsb3Ni&#10;XzOtJlWSFFY92GTEsTarMoNEqsNcI7CuE3YvjwTxMuFyVSw2VdYVKreLvV6l/p/MBJGk6FcJvzdE&#10;LYo9Hi9T1N1pGbltzcHJdouyiLkUR32RoJJq0Mep+HZXazFfmo6ZohQlZWW+Qod5AmqeaneKanh7&#10;tQH7O13YJ2WxePwD/QXY11uIQ0OlOMznOThYjF2dedjJ97Gn04ODvP3gUCG2t9ixu82BPXxf+2il&#10;9zRJIdkc/oCYqKRpg8t16CzUoCE3Gc25ogST0OSORrMzErXWrbAnPwSndiUKXOlQp23B5ujV2JKw&#10;BpGxy6DJTkRadgoSs1JgybchvywfwYYgzAUeZFjVqO6qpforhj7PCkexB0Ozo3j51VthBfgxRhiA&#10;dzluvf4q+uamaHsrEGisRFn7UgqE2CDpBzT6nSisLUVKVgIMVg0cziy4clSo9mag0h7Pk1CN7sIs&#10;RQEO0QpLP+AwVcpEhRHTNWbM1gsALTjQ6cRxgkeqPp8eLMB5KrBzE4TfRAUuzdTj4lQtzo+X4/RI&#10;GU5QAR7o9uJQjw8HevOwl5A41F3A64XY3ULwtTqwQ2aWNFuV1BqZXjdbrlGqzOznfllh7QJhe1lK&#10;4fNYV2VOMS33FSrJSzy+LMR+kTZTICkWV6bGSY6hFDq9QnUo9fukgOmhBlm714oTbTal9JUUNjja&#10;YsEiQTddlIbJwhSMB9IwL0sAUPXNV5kwV5mDKen7lDqIVIDzjVZsb3Jgf28+dnR4sb3Tix3dfuzl&#10;e9zWlotxfkZDoWxMNdgx1+7GbIsLE3yuyWo9tvH97JJ1RVqoKOuzeQwDlTU/66JMtOano7UgFW1U&#10;gMrIcF4iKqwR8KY/D1PiT2HTrodesxFpumg8t/oJPP/MtxAXvxLRCWth9xiRbsmCwZsDM/++DoJQ&#10;Y9WjpJbWt6eRQPTCV1GI6d3b8dLtm2EF+DFGGIB3OW6/9QYmdi6gvq8TebUVqOhsRl1fBxxBP6xF&#10;XuQUeWANuJGYHgWrW49MXQzcxnhU5xsQsiWhK5CF3kAm+tgGCb/RUgPGQyZM8cSe5ok8SyDtpFI7&#10;LH1gVFaHZV0PQuncZBXOTVXjFG3vUUJP2kGqvkMDxWyFVEde7KXl3d3pxmIzFV4fAdiXj/3dedje&#10;YCNgTFikWtpWb8ZMJdWXrD8igy1UZVJd5Sihe7bDqSi2C10unKFlviAQ474znTac73Hg8iAtM+2t&#10;DLq8OFwEKZYq5e1PdVpxUNJQqOxkutoxQvCIJCvX8fm5T9bp7ffGoNsdpczNlcTv2VoLtjU6MEML&#10;vNDiwHybG2PVJmXd5K4CLfpDFvRJvUQCbqYtD90VvK3ShIEqMzpLDGjwq9FeokdnqZ6XU1HnjOVz&#10;Eu78/BZosWUutZQWkymG/cUZaCtIR7MvDa0EYA9B2E0ghsyb4ctYBUv8w9AlPglD2irERjyGuOSN&#10;WLbyESRnbsXKzc9jbeRzyMk1KUVSc0tyFdXvKw+gpL4EVR01yKspRSHdwOKRvXjtnY+WxQzHxxFh&#10;AN7lePO9dzG3ZxFtw70KAKt7Zd3YdgV+mRY9bMW5yKZi0JvSodUlIjVxLVzaLSh1q9Hoz1KKogoA&#10;B4p0GCP4JqiApE1KWfwmG3bQlu6VgYKeXOxqsmN7nQlHBvw4SQDuHyjCzt4Ctnzs7PNjocNDcOSy&#10;eTHf6sUYoTJDxbfQ5sN0vV1RVtsarJgh9OYIwW18voVWJ22jA3M1ORgv1mDcF4+pQDJVWiYO0Jae&#10;oHqSUvTHacOlHaOqOtFsUtbovUhVKOt6XGWT6s7nekUdenGs1YxDtJ3Spyfr9O5vNGBHZRYtbiZk&#10;fV5Zi6PDFYXq7LWozlmLvuJ09JdS/ZZp0VOcgjpXNErNm1DMFrBuQa5+MzzaCATsCShxJqA2QLvJ&#10;z66hOAuV3nRUeTQoc6agSIoZeNJQYI5CTV4KBqj25uv4WZapqSx1mCXYRVkOBzPRQRvc4k+jAkxB&#10;NwHYRWi25qYgkLUGlsRH4Eyn5Y15BKrYp6FSrUKSOg4bEjYgNiMaq6NXQGtXI9OaCa1DB1dJHpxK&#10;2TM/IViG4pZqOGiFF/bvwNs/e+fONyUcH0eEAXiX42e//AV2HN6PUHsDQt2tqO5qRpC//pluMzSO&#10;HFiKfVBbZUK9Clu3PA192iYUmeJQ61ShszgbLfmZ6CYAxfpOUs1M1FgwUmnEZJ2ZALRiNwG4q9WK&#10;Ha0CMCPmCLUdtHpTjU4M8f7zXflYoCWcbPGgI6hHU0EGt9lUQtloLdKiOcDGY1RYI2m7E1DjUVH5&#10;pBA4WRiUeceE7EyTE+M85iiVVI8nCcP5qZgJEh4E086QGvtrdThUb1RWZzssI7VSkr7VQlWYw2bF&#10;BVlzRElhyYWs8XuCilHKci3W0XaWq7FYkUH4qTFFEPX54tBg24D81KeQvua7UK38JjK33IOcxMeQ&#10;E/MQUjb8BBFPfQuxy7+JmDX3YN0z38b6VQ9hzeqHsG7NDxEV9QQy09fDaohCniUKQTeh6EhCgSUe&#10;du065Jmi4NJthEWzGmX2OPQWZ2KkRI5N+Eor1yupRr0EYBtVX1t+Gi+rl1Qgf4zqnPEoM22CL3MF&#10;Utd/G0lbfgJV3DIkJa1CfHoM4vXJ2JoSic2qzYg3qJBm0cBGlS+2N7eyCEXNIWUtaD9V4Pi2Kbz9&#10;XhiAH2eEAXiX4xcfvI+9J46hpLkObRPDaBzqpgUqQ5xJB5XNCDVBqPNaEJ8aicy0SBQ6UhGyJ6LB&#10;lYRO2t8mwqmd0BqhDZwm3EZC2RiltZumUpuUMlhUXIsE4Qzt3CT3j1Vb0ZiXSvWYjq7yHNo+A5oI&#10;uoo8DRVSCvyWOBTakqmC4uEmaNPj1yE9djWSop5FatzTSN36MOJW3IvUtQ/Alboc5dYNaPYno7ck&#10;A/1FatRbNqHZvp4qLRYjBdGY8CViLpCCnRWZ2FHKbUkKdpWqFRjKIuXHlcXLbTjZYqUqtOK0jCx3&#10;OpTCBTtqtJjwx/A5YjBG8InlbbRuhCvhMUQ99WVseOyL2PrE17D5qW9j5f3/gOXf+xu8cP/nELfy&#10;O0hY9QNsfe4eJL7wALasfBhrlz2A5c/8AMue/QG2bHgScXw/yVHPQxX5NOz6jfCYtsBuWAcLLWyu&#10;IQK6hKdgz9qISpeKyk6FPgJuUBZEov0dLpEuB7UyGNIR0KCL2/5AOobKdLTbakUVllk3IVfzNAyx&#10;jyEl+mlsXcvPjJY4QRuHLK8RkZpEpJg1SLPrYClxw0EV6KsuRLCtAv66UpQ0VmN29za89W4YgB9n&#10;hAF4l0MWRz98/gyq+jrRNT2OWlpgc3EeMtxWpNhykJSjh9XvUlaF81hTELTEoNqViCZvmtK31VWk&#10;R1exjtCj9aXtHa3MpnXNwVSt9AHmYLqGtrjKqCyaJP2FbVR05VQ2JTyxi+zxyDPGKlD15CTBqE+C&#10;LmsLstK2Ii7iaURufBwbVz6CiNUPI3bTk9iy5gHEEHwpmx9GyvoHCcPHkBH1IMypT8OdsRL25Cfh&#10;SnoW9piHUZr1NBotK9Hn3oIRXwKmAwmYK1ZhsUyjpKzso7o70WlX5uZeHvTjjKzo1upQFi2XvL5D&#10;VIqLlRmYLEzGSH4SWgnWdkcsGmhp8zOWI23996He/CNkbXkQMc9+Fy888D+w+eEvIXXND+DPXIMK&#10;2t0aT4rS8o1x8OfEI2BRw6aOgk1DwMWuhC56OZI3PMj38wBSox9BWsLjyFI9C71qOfTxy2FKXQWb&#10;jsczRaI4ZzN/dKIwUJiuzLYZogrsvgPAzgKNMgjVV6JV9nXlp6CZ0KxzJipqUJ/wCNKjH0VCxEPI&#10;NCUi1axGVJYKW9LjoPfbofVZkOnJgTvkQ6C+BO1jXWge7sbh0yfw3vu/XMqZD4+DfCwRBuBdDimI&#10;cOryBXTPjKNttAeFTZXIKcyDozSAJHM2FYIFNq8NZitPXl0UQo54tPrT0FGQhX5a1f4yE/poV0er&#10;cjAinfw1OQoAJ6kAZxtsmKq3EpIaVDljEST4avPSkG+OhssYBW3yCug0m6DLWIek6GWI2vQ0Nr7w&#10;U2xd8yi20DJqEzfQFsbCqNpAyG0iLOORr49GqV2FEoI4N4v7tFtgTnoO+YbNKGBzpj0Pa9IzsCc+&#10;gbzkR1CqeRTt9nUYzotW0lZ2VsoavRYqPQ+bHdfGl0Z+L/bl4UyXT1nD44QkIHfYsavOgNmyVIwV&#10;p6InV4qPJqLeHouQcSMChGCANjMvfTly01fDSTVaZtmKNn8mPwsbdnb6sdDi5o+CBTONHmzvCGCx&#10;M4iDY63YNViL8aZcDFSalbnUtZ5UFGRvhD3tGYLvMagJQ03MM1DFPI7UpOUwZq6HJXMDPLo1qHfE&#10;oNOXTAWYrgyG9POHpbMoE92EX39ZNnqLaI8JxG7+jZporxvdccgVO7z5PkRtuB9qbSTU1kyk2bRQ&#10;WQ3IzLVD7chBqk0PJwHoqypGfX8bBubGlVlCEkrKVHgk+GOJMADvckhJrAsvXkHnxJBSEl2Ww7QF&#10;8uCuCSFSr0F2US5U+lRkUZ3lWVJR7khEjyyETvgNEH4DIRP6aXtHqADHqfom6gjAaiOmG22YrLej&#10;tTALJdYo+Awbl8CXHQurIZZwo/2LeQLJcbSCtIHpkU8iO34Z7OnrkJcdgVBuBjorXRhpzsdUewkm&#10;2wox0ZKPsToHJhrcmGnNw1i9Gx1FBlRZE1BpjUO9Jwl1rmS05ctsCRWCunWooK1syiEAqQKnChKx&#10;u0KjwO/yoCywVICro+W4NCgqMIALPT6caJJV3Kw4Smu8q1KDqaJEjNFC93li0ObYgtqc9ajK5nPa&#10;Y9BEGLXnEo6FOvQVGwh/KxYbHdjV4sDeDif2dXiUPMBDfQTrcBAnR6twdDSEgyPFODAYVAaBtnfl&#10;KSkwvfwsW/I0KDdFEYQrkbSRFnrldxG19kEkRz8GmykOiRGPEvor0JGfTNubqqjA0TI9Bsuz0RM0&#10;oLeUryOowwAV+QAVYVdeClrcSQgaNvCzfQgxG36MrVTWWkcWlX0mEk1p8FaXIMlhRqojG3k1xfzh&#10;y0fzSBcG56eUHEAllJzRMAA/jggD8C7H+x9+iNMXz6OuuwWVnY3Iqy2DNeiHLRigTUpDnFlPdWCE&#10;KnULVchGNPCE7w/qFeBJKazhSguGKk0YChkxXmfBVJNNAeBErQVNgTRYqMgsVHgm2kJz1jpYdNHQ&#10;pK+HVrUKcZseQsrWx+FOW4dKjwpjTR7s6C3CvqEKHBmrwaHxKpycrcep6SqcmqjEmfFaHB0sxcG+&#10;YuzvCeAIAba7Jx/TBOJwhQVjNQ7M8Dkm6qwYLNOhpyADA7Tpw/lpmCnNwK5aAw41GJSZIEsLnMtC&#10;50Fc7Jf0F48ySny4To9DtMf76o3YWaXDZH4CLXT0r9JeWq0blLV4B6jARorUGJcV8fhZLNaZsbfV&#10;qQycLFSqsZcgPUBLfbDTicPdXhzrleluBTje78eJkSIcHcjFoR6q0IkS7KHa3NPlxHyzjeDSoNkV&#10;h1LTZpjiH0f8qm9h7cNfRnrsY9iy/F5kRT5IaxuJLl8875uG4VItRkICP70CwJ5iycnMwiDh2Feg&#10;VvoGG6i+C7PXI2HdD7B25Q+RSvBlOLORZNHCUuLlZT3cZT4UNJbBUZ6Piq4GjC7O4ZW33rjzLQnH&#10;xxVhAN7leE9GgQ/sRUVbAwL15TD6HTwJqATKaIFzdIghANNsOmyOWo4c9Xq0+FMxSsU3XGFUbO9w&#10;lRmDBOAIL49V5xA+ZirBHLQRDqbU55EZ+wyhtxGpic/CxMenRj+DyA0P8mS8H66U5WjKVWGglMqx&#10;3obFjlwc7S/ByaFSnJ8sx4WpKlycrsGl6Wolcfr0QD5O9hTgVG8hjkteYY+d1wUuPhzrL8Ixqroj&#10;g8UKICXlZqFaj9lyHeYJQylBf6w9B6fbzXix34vrY/l4eVxmgxTixYEAzhOAx2RqW0U6dpenYWeZ&#10;GttL0jDti8WoeyMmCmLR49iEXmcMJggeqda8SJu/t8WLo91+HKLqO9DswJ5GK3bWympvJhxU1j1x&#10;4GR/AFdmK3BuqgwXJmtxbqYWx4YrcLgnqCR776cKPNBdgJ0debTJPswQvkPBFNR64+BJexppa76L&#10;9Y99CZuW/wBJL3wfVVS0PXmxGCxWKykxw5VUgHyPfQJAQl8AKH2Cg4Sp1GSUNJlqvu70qAex4rl/&#10;gsachlhdKjSOTBg9RqSZM+EO5VENBhBoDKFpuBsDM+O4/pECDMfHFmEA3uV44523MbFzGwJUft7K&#10;IlgDXhQ2VcNWHkBcdibUeQ4k6lKg1yciYIlFZyATE5LuQthJou8Q1U9/uQHjNRZlv+wbrTKi0BIJ&#10;fcoKZCWugibuCaijn8DWVT9FxLqfIjHqUfhsajSHfOhq9KKz0Ynudqq43lJMDtRifLAao/1VmBio&#10;wVhnIRqpajqr/eiscmG0IReTzQWYaivCdEcQ23tDmG0vxLa+Ssz3lGOhtwbzvQ0Yqi+hoqxGW6EN&#10;Tf54dBbFYaE1gH39TTg01IhTUx04OdWF41OtODzZhv1jLdg1VIux5iKMNQSU7WBzIWpLXfBbU2DR&#10;bIbXkYTmoAv1/mwM1nox3V2Cma4iTLS5MdiYg1aqx7oaI8qCOfD7jSgucLC5USVlp1I2INcbhXIq&#10;5YJiE5sd+XlG5Lk0sBJA2VoN0lVRSE5cgZSEB6CJeZI/FquQEPE4Erc8QCVIS/y0pNd8HUH9CsIt&#10;GaOlGgWAYxXZtL4yIJWFrkAGIahWilOM8+8i87FHy7JRR1VpSV2ONcu+D3V2LDanxCBCHaPAT59r&#10;gbnQCUuRmz+CpeidG0f7eD9evPnSnW9JOD6uCAPwLsdrb72pADCvgqqvxA9/fQVspX5Yy/1ItZpg&#10;Ls5HCgGYHP0cinIi0VdiwFSNFdO0maMVJgzyhB6pMmFMUlx4IgoYZSQy3yiWeS1eeP6HeOKx7+Gf&#10;vv0P+OF938OzTz+KjVueh9GkRqHPilChFTVBJ+qDXtTRhtWW5aG6PBd1FfloqSpEacCBrVtXIiU9&#10;AprMzQTFFmiz1iJTuw7ptOTJGWuwNflxrIj4EZ5Y/wM8seU+rEl4Bjrez5YVjbUrnsb3f/gN/PiJ&#10;+xCjjkSopU4p7aXWp0KljkVM4lpEJ9MeqrfyfcYhi/ZQbUxFRMpWJGerEG9U494nHsVXv/J5rH78&#10;B8hJ3gC7PgFbIlfh+/f9CN+/5wd48IffxspHfogtLxBSEQ8gMf4ZaGjrk5M2IC72BURHrMHq5U8p&#10;SeROczLcVhWMmZtgy1gPP61udX4KGgiv6rxUhFyxCFqj4NUmITNpIza+8CQe/um9PM43cM93v4KH&#10;f/Il+LNWYZLwkxkwo0HacFrgcf7w9AT16C5aSpEZrzBgspo/StVmZXBK1nB28e8Rue7H0PB9bslU&#10;YUMyP0uvCcm2LKTbRAXy719TiPq+FvTNjvG7EbbAH3eEAXiX45cffoBdRw/BX10OGwFYUFeKrDwb&#10;dH4ndAVe2IoDSEiPQ1LEM6iwJxF6FiXfb0LWACYIx3mCSd6fMvWNJ6EkOncWaRG16Qk88KNv8IT9&#10;PtavfBZZSVvgMyaioUCLkTYvdgwGcXSaSmyuHWe3deDCQgcuLfbi8q5hXNg1gou7xnB19yRuHF7A&#10;lb1TOD3fg8MT7dg90ETFF8JcRxWVWgjdFVSIhR4UmrORHhmJjSufwaY1z0Edswm+rHiqHzOanfFI&#10;X3EvdFsehCX6MejX/xiGDT+GPfpROGKfhi3mOe5/HFY229aHkb3xQajX/BC6jT9BFreZq+5Djy0O&#10;E1RVBaZYpCZvwoo1z2D1c48ibfMK2lSpxBIDl3oL8qkWyz1qVDoTUelTEeCZyPOq4XKlITtHjYio&#10;zfj+t7+Iz//1H+If//b3cP9X/wQJj/wDiuLvx4h/A/Y267G71YLtjdmYp8WW/sw2wrHAkoz0uPV4&#10;5tGH8JPvfwWqDQ9goCgN26qzCUAtJmuylR+eNl8q1V8GpvjY6QYnFWA2Rsr1yqwRb/YGwvhRJGZE&#10;I8qgxrq0aGg8esRkJSDZkgUbFaApLweh1molOV76h8Px8UYYgHc5ZMX/q7duoKazSUl4NhB+yWYd&#10;stxGGPwOOEuLkWbMhMOYgPZCnmxVPLEIuak6SXGxKdZXlOD2RhsmCEGHZhOWPXs/tqx7Grn6eFTz&#10;5K/3pqPaqUJzfgY6CzMxK/N7+3zYP1SK/YOl2DdcisPjVTgyWYvjs804u70TF3Z04+xCJw5ONmCW&#10;1nagMYAm2uDKoBvlhQ7UctvfUIK5nirsHunAvolhnJibxcn5USx0laM2Xw+dKgIRqx+HP305dlYm&#10;Y29VGg7VanGhx43rk0Hcni3Hm9vr8NY2KYhajTcXG5YqPQ/l44zMBmnIxrZAAg7WGNBGiK5f9hMk&#10;bFmGQlMyegI6TBEuo6XZaOT7s6k3wZmdCKc+GgkbHsWjD3wdz654GM9veB5rI1bg8ed+BGPAj4yi&#10;ZvzZ330Jn/nMZ37V/uwPPoN/+NPP4NEv/jYMy76AHvuzmArGYLYiFbP1WgyXZaEpNxX1ufG034ko&#10;tCVhy5on8dCPvgYdgT5Xl0VYmtCZn44Ogk5yLif5N5ppycVouQkjZQY0E8Y+YwTiCftUUyJitMl4&#10;IWo9Hl/+CNbHrES234bE7FQY/RaUtTfh8NlT/G78rwD8KCUmnBXz64kwAP8d4v8yj4u7ZP/PP3gf&#10;EwszSM3JQGxWEhJoD2P1KUg0pCI3FIBdQGgiAAPS12fmyWXGbIsH47UEYJUZC1R0IV8KVq58ANGb&#10;l1GRGTBd70YXIVHnTkO1jcrPk4xOKpMmZwyGS9V8jA3buvOwlxCUUd/dVIQ7pEJKfyHB5qE1NsJi&#10;T0NCViLWJMdic2oSkg0Z0NtMsDhssDrtyPX5ECorQn9LNRYGOrG9v1PpB9zRk489HT7saPIRHFqs&#10;eZqv65nvYMofi/liFQ7UZOFEmxWnCeKzfbm4OiKFEIpwYTCAk+12HK7Lxp6yDMwUJGG+KBXFmjV4&#10;/MdfRpExHnM1Mu/YiuEiHdqdCag0R8CpWQe7NhLa2OXY+vw92Ej45/jcMBbm4ofPPIfPfe1r+Mzv&#10;/Gc8sXU1DM1N+JtvfAuf+a3P4A/+63/FH/zBH+Kzn/9r/Nmf/yH++Hc+gy/+yWew7Ku/h9x130Cv&#10;fTlGimNpc9PRV6JBlSsaQdNadBckY67ejragFRtXPUHYfhk1rgjM1pqU0d+BYKaSHjNV5yQ8CemQ&#10;CQ25Scpc45SkdUjITMCK6E34/Fc/jy9964v43o++QhiuxKrIldD4bOhZmMOFGy/h3V++i1+w/ey9&#10;t/Dzn/8MH374i3/54si/YQr+b0cYgP8O8S+/2PLP//qllXpvh0+fouqzYlNaHFZErkJcRgy2pkch&#10;xZKBnHw7zIY4Ze7vOC3ZTD3VhSjAGhumm1zISluHlaseRVW+Dru6/JhvtCsjxb20wk2eNEIwgfYs&#10;DT1FKTyhZflMDZVNNnb1ubF/rBh7JkIY6ShCaakX2c4cbNGkY5UqFStT07Feb0WKrxTxzjzEWx3I&#10;8PlhLypBUXkxquqKUVTigtmajmBuJrpLc5QE7S6qpd68NB5nqTT/EEG8/kna3s0PYU+FzA3W4wRt&#10;5ulODy4OF+PSiKTCFOGsjEJTSR2o1GIHQTkXSEQrld9j9/w9GlwqzNPuK4s9lRvRyWNUaFcjT7MC&#10;XsMWqNbcj+gnvoesmNWoKHRhdLgR5fXFuO/xx/H5L3+Zqu/v8Fv/9Y/wB3/3V/hPv/M7+P0/+UP8&#10;97/6c/zpf/9TPPLUT/Hgj76Nv/zT38Xv//Z/wt/9/m/hx3/1n5D4kz9HbeaDfC9b0JEbS5jHo8Ub&#10;j978JEyUpWO2KgO7OnMRcGbgB9//Mmypz2Gh0Yr+Yg3tccZSqa2KHHQV6BHKiYArawWSU1ZjWfRG&#10;fO/Jp/HnX/gc/vofP4dvfuer+Ma938DjKx9C3WAnhuaHMT7eiNnhBiwO12LPaC0Oz1CVH96G129f&#10;43eJypBfozAA//cjDMCPOZa+pGJlqPR+/jZev3ERNy4dxysvnccbr13nr/vbvPUDXL39Ciq6urEh&#10;NRnPbV2DHz5+H+5/7lE8E7MB6S4tTPpYtBUbMFJlIbxsmKm1Yq7Fi5SEFYiLfA7TLXnY3ZWLiUoD&#10;xkJ6jFcblVkKvcVaZZS4O6BGXyAFYzJqWS6NMCyKQUDzFDY++y089dT3sHzTk1gesx7PJ0dgtSoK&#10;y1WxqJyexdCpc1ij0+KpzWuwLjURW3RZ2JSSiGefexDRK76P1NinoU1dA2/WJlRkb0QDT/Y2RwKG&#10;CrPQS2U6yNbuy8JT930dPa6tOC0LlTdZcKjOiJMdOThJu3u0zY691Vrsq1TjYJWaCjAFu6uzEPHc&#10;vTBGPYvdzR6M8j30+1JpfzPRaIlBeeZqlFuiYY5ZhqTHvg/L+ifQ4s7ESE0e5kbq0N5RjoefewKf&#10;+8e/x5/81X+j6vstfOY//x/4zH/5Lfz5X/wh/uFzf4kvfOXvka5NgSEzFs8/9kP8zR/9Lv6Etvhv&#10;f+8/4aef+23E/OhPUZnxE/T4otFVqEJbfjIVoAojJckKALfVy1xrM9r54/Tgj76BXN1aTPFv0FuU&#10;jgH+0PSX8EeIsC7Sr0VGzENYtv5RxBrSsDEtHl+65xv4s7/8Y9x7z1fx/W9+Fisf+zp8ug1wJzyK&#10;fNXjaLFuxYA3ASN5UmEnA9sbcnFkphu3Xr6wZI/DAPzfjjAAP8b41S80t28RdlcOLeDEWBOODpbj&#10;SH8FDg/V48hsN47uGMWeRf7qzw3A6DHgcaq57z14D77+43twzxMPKfNGM3VJqPBqMEiYzTU6sNDq&#10;gUO7CbEbnsa2Vje2NVsxJakxFVraLwNBaFRGJofK9RgspS0r0nC/VImWJR4TUG14Fmt/8gX89R98&#10;Bp/909/BA9/9Ip575kF864H78Lff/iq+9tMf4U+/9EX84KlH8cTmLfjdz34Wf/H5z+JL3/wmXoiL&#10;QrC9HkkE4ernHkHUsh8jffOj8GVvQoGaCky7Eq32WAz4NOj1JqEvLxkzlTmwaqKw5pnvInnD/dCl&#10;LoPVoUK22QSTyYjsbBNS1TrEJ8Vh1ePfxzIqqhce/xaeeeQb6CfwpgjzQX8qoarBWJkJrY4k1ORs&#10;pj1ejezlP4EvMRn1Zh2GSiyY7CzBzGQLBgZqEZUai7/+PN/n3/wFPv+5z+Pzf/9F/Mmf/TH+6s9/&#10;F3//+b/Co88+hKI8I0p9JjgyCMGv/CUe/pvfwT/+4f+BH/7lf8Hqb/1XxN/3R6jK+BGhFs0fFCrp&#10;ghQMBNIwXSWpLmmEYQpmqrJQ683EA/f9DzTnxaKHVlimLNa7k1HI12nOWIM42t9odTwSNjyOlc9+&#10;G0+ueBxf/eLf4eF7Po8Nj38dac9/Ffb1/4QazRPot23FVG4iJj2EX14SZksyMV9hxM5GD07N9+Ct&#10;N65/9NX6l+9ZOP5fRxiAH1v8S7/fz955HZf2T+NIXwj7Ca7DTTYcowLaW5WDvQ2EV5ULfT6eLJYI&#10;BDJWQ73xAWx+XtI7vobnn38MCXoN7nn2GXznwR/g4cfuwbqIldiYuAxrVt2nzD+drtYTfgZaYxOm&#10;66QmYDZBSBgE1WinZev2pyj5auOlGRjIj0Ru9H144It/hD/73d/CF/7k97D6p9+FVbUVRfkurE1O&#10;wDfuvxc/ePRB/PcvfQmf+b3fw2d+93fwn//0T/DFr38FX/7alxGZFI3h8Q60t1fAYUhByvM/xdZ7&#10;/wfUK+9DmSkSlVRBTZat6LDGoMcdSwjGK6uqhXj9b/7+L6nCfhtf/vLf4r4Hv4r7H/genvjpD/A4&#10;t/f/8J9wzz1fw3/7sz/61QDFqie/qyzqNFJI6OTFUcFmYarKjk5PKpqt0fCuuReN+mgc3zGDQ7NT&#10;fO8u7J6kfZzvwuTCACrba/DYyhX4x298lc/9T7j3e/+EL/zD3+G/0fp+855vwmhOR02hFVWODBQl&#10;rYBjzXdh3vhDbLz3b/HTz/4Oln/9jxD/2BeQ8tBfoDj1HrTlreGPSRKGSzKo9HSEcyL6/LEYK03B&#10;Au17VuwyPPTQ9/HUs0/hvh/9EJ/77F/hrz7/F7ifPxL2QgfSsjOxdc0TWBu9Ess3PI+HfvgVbFr2&#10;A2g2PwB/8mPodKzHPH+otvF9bi9WYzGYgZ0h/j1l4aVNP0b9pu9gW4kaLx7djg8/fP/f6FAJx/+b&#10;CAPwY41/xof//AFunDuM3fVedOnWYdQTh+0E1GEqtuPNThyoc2BHKAc7K82YLMigRUxCgyUK/qy1&#10;VHcPwWTRKgD83I/uxWe//x38yZf+Ad968if44ZM/RXbyWiXtZZqqb5ywmyjTYKYmG5OE4HiVAUNl&#10;UiswXemYH6Fy6XJugGnNt/DgF34P3/yz38b3/uL38fyX/hLZBGpNngldjWWw+ry479ln8c3vfxuf&#10;/dIX8Jdf+TL+muD787/9S3zu83+rQDA34MDMTDv6ekvQXO6m+lqDPFU0DCufhT/mcTRaI9Bhj8NA&#10;wdJi7b25cZikHayzp+K+L/4lrOseQEPmBgx50rBQYsKuSgd2Ur3O8sQedMWhm+onlPEc1j30Taz7&#10;yVcwXarGsC8W/Z4IpabhFD+rdkcc6rO3IOfh/8H7R1Dt6vkD4MCILx2zBOZcbwCD7X5MTjahqiaA&#10;VcsfxT3f+kd8/ev/iC998XO47wdfgyFjExr8WjRYo9Bi2oxG7TrUG9ejIms17BvvRfwTX8bzX/tj&#10;xD/8t7BE/xjZa78Jb+y30GB+hpY4CpOSB1iq4ftMIphT2VRo8iTj+9//Br7yw2/jb772P/Bb//UP&#10;8ft/+9/xN//0d9A5sqC1G5CQlYStSRthMKfBlZMAr2YVQrpV6MmNxUJIi0UpPEvFu8DPbCGUhR7L&#10;Frif/DKy/uG3Yf77z6Al4kc4NtaIn737+p3vWTj+v0YYgB9z/Pzn7+L0tiF00PLlPfB5eJ77LsoS&#10;n8ZYQRoh6MSp7jwc78zD2cES7G1yYabMiGGCsMqmgknHk6PEi6jMZPz1d76N//a1b+G//PXf4Pc/&#10;+zf47Bc/i1JztLLo0YIoPwJgtDwDs7y8o8uNuQYzr2uVGnX9RWlKRRbbhu/g8b//AzxKRfL0F/8b&#10;VA9/CeZl30VJ+hZ0BN0Y7KhAAyG4MiEGX/zmt/Hlf/wS7n/8fvz4sZ/im9/+J3zrO9/C2i2r0Vyf&#10;j+GhGowNVWO4zo02VzrObp+kLcyDd8WPUWtYgw6nwCqH1tWgFEKY4clcbU7Ahh9/DSPeKGwjkPcQ&#10;IPuqs3GwxY59zTZl7u+2omRaPlpI+wrkpz2Fjfd/nRY6Hj2Oteh1b8Gk5NUF1OhyxaNc/QJcmx+h&#10;FY6m5U5AvW4zOm2xGC4k/EMWjASN6M5Xo7PEiBp3Joot6fCZkuA3xKPOkYZmRwy6nTHoc0ShPWc9&#10;mg3r0GKJRJ1xIwp5bHfcQ9BSYa7/3l9Bs5zgT30cxs0/hDP6RyhNfxQtjo1UolHoz0/EaFEqVWoa&#10;xqqy8cyj9+K3/+CP8bt//Bf4zO//CT7zx3+Iz37jCzA6NMjJSUJ6dhKSUjchLW0t3FTM1bZoZZ7z&#10;FP9Oe+vN2FNjwmJ5JiYKVGjIXoN8HtPzzNfgf+Sr8N7zt6h4/uvYUW/H67dfvPMtC8f/1wgD8GOO&#10;n737Fg6OtKIh7gkEl38PQZ6wJTFPokrzAi1dMnbXmnCyQ9boLcfZ4SD2tngwVJyF5rxMVBRbqBo0&#10;SDcmI1mdhPWb12LTljWITNiAZ5/78VJOX30OtjUYMV9HC1yjw0IjlRRV4JgyTSsD/bRRra6NcG7+&#10;HlZ/80+x9nufR+T9/4j0p76BEtXTaKZdbdFuxoBPp1R9GR1sQrA6gKdWPaPY3a9866v4+re/jPt+&#10;8l1sjlmPymIzRnpLMTVYjak2HyGTjcG8VCxQmU1QzXnW3I9SFRVSrqzVQSUq9fNckdhRq0fB/4+9&#10;/wxv40rQddGec+495+x8z+y978ycPbMndXJ3227ndrZsBSvnQAWKFHPOBAmQBAgig0gkSII555xz&#10;jqJEURKpnHO2JTmn/u63ivbs/Tz33j9nOkh+sOwSQIRCVQH11vvVWrVWjBeB9ks0a3ejU78fw5lh&#10;GE4PpO3QdLjDD4lKGq0nWjR7UZKwAebQFVj34s9QyxjdptuNVsN+dNni0G4OQ6M+EC6FN8oNcWh2&#10;phLyKWhJVxDCcvS61Bgt12GmIRujFRkYKDOhv8SEgXIHhsrsBLMKvVy2emMs6hjLBzITUE/w1an9&#10;UEWAVmt9kK/YhTz5bt56ICvGA7GbXkayx4uwRq1DTqIHX+fN7y8QrVz+LmcE1zWW4OVtXiKigndi&#10;j9c6BPhuhteedfDduxFJMX6wpgUjjZAO5/xksgNQynyhjd+BCq5fN987nh+Pg6XJmMxPQJvBBwXx&#10;m5AduQa5wauRs/9d5O1+B7lbXkfepufRzwPKR/fcAPzXFjcA/6hF1Px+jtnWclRFbEZlxDaUx+xG&#10;cbQHimP3oIIGV0sDGSIAjldrcLrNgYVmB2ZqDegr1SDbEAnf4B3QaWgxjIl1WaKzAy3qshPht30Z&#10;d+o0adSziXIlp2RpmmK0FoOgi5reNkeY1Duzev+r8HnnbxGw/JeS0ej8VsBOSBXJPGg++9BtjsKg&#10;gwDMYHSssqG/0YWqEjNSUyOxb/8G7N3yAU0lBG0NOWgtSUejGHzJpUCzIRyNOn9UJHuilCZTkeqP&#10;AkLJFrCKVhSJQRpgNePl9mW/gCs9Dge2Lse+5f+EMuUaNKt3otfgjSHa3mFa07EKAw7TaoZsIahL&#10;2gln6FtQ7fkF3vvFX8Iu3wuTzBM+K36GVmMwTSsG1ZoDqEhPQKVVhVJG62qNaHoTg6q0UNpuALoI&#10;tYF8LQ8EojdsE+EoR7Nl6TrdVhMnXRDaxYh6aQFoN4QyOocSQnzcEoxmGmuF2kfqf7BOH4RmWzSq&#10;jCEoSvJCZsRaRmQuv96Xph7CeB4hddUvzq+K9oJ9jN/q6D3QEWzV6SGoIdRruL2KzTFwaoKhT/ZF&#10;Ig846iRfmNWhcHD7C4McyI7DZGECpgoS0W0JQYFsI/LjV6NauYe/mS0o9l+JehpvM38/DaGb+R1r&#10;8ejjpYoQd/m/X9wA/KMVcXr69/jmu29wfKgDndzRWlMOoDH5AKoVXqhSHECTNpQG4kOA7EOfMwqL&#10;DTqcahe9qtgxXqtHviEKMTGeyHUko5JxriZDdHuVgiJzJKK912CwTI0RGsOYGLg7Lw7jRWJ4SBoQ&#10;d8hqjSdc8RuR5vMekva+D6PfOu6825En24XS5P0oknuijDt0PeNXL+c3kpWIMVrRcHYSBrPkErwG&#10;CtRoLzSjtyoPw3W5GOPUx4jc5kxDk12O/mITYSFDu43LRQNrFrd5ehRyveppaT2ZMehl1N2w+lW8&#10;t2U1Xvrd81D4vI78pOVc/43SqG+najW41p2NjyYacX+sERebnOgyMN7GfIBcxWq8/+Lf4z1GylUf&#10;vgltwDLCi5EzPQxVGsZkB0FfYkNbjglNZjnq+LlN+mjUpxHMtK229Cj0c53Gq0wYq7JguikHo5Vm&#10;TNY4MFnHbVymwWSlDsMFCvRnxaLbGkQwehPaNDz1PkI0AkOEc08O15Em3UBrbeTniwqQDrvoqDWS&#10;0AyllQajwxbEaB6GNj6ujtqLqL3LUWEOQhFNtcAQhmx1MByM6SZVENTyA0hT+CFdFYBKc7AE3eGc&#10;JQCKcY0rFFtRGLMCDaq9hHQgauTbUUMIdqf4ol/pjyHO62hbMT55/GDpp+Yu/7eLG4B/5PJ7/nd1&#10;cQ4TOano0wSik5bUogxAXQpjj5XWkB6BquS9tMG9GGd0XWg0Yr7ehEkaYW1WPBwETEl2KqpzUlBD&#10;CLZyh843RCBs/4cYrNAwcsUzzkVjrESOqUraYKUSw4WJksWUEqxlSj9UagJoGfwsRzyhxHhliebO&#10;HMyYGoKeDBl6RbdNpgh06EO4IyoIwCQMuFScnw1jFWaM19gwVJ2Nacbj2Y4iWqJFipSDRTq0WGVo&#10;0IXTBkUNM+Mw42gtYdhkjUehfB9Cfdbi5y/+Em8Rgm+8+xx0ESvQWxLHz96Ls40G3BvMxcOxCnwz&#10;341vj/Xi49FyzDBGNtt8aHfe2LLyBbzy2rN4/sV/QMCu91Es38IoHEBD80NzpgLtjN1t1gTCKBnt&#10;NMImTQRqxfZN9kejlpZniZDOGfZnx2CsIJ7rFouJomSMF8gwli9jdI/FgDOc2yAIHTTSVt0BAi0U&#10;fTS6oTwZxnlwGRE17K5EFCZs5rruw2TZ0kFnhMAazI3DQE48+l2igXkkmq3BjLU+CNu7DJUEWyEB&#10;mMttnUM4Z9BOs7idNClBSFX4wMoDUTWjrhjlbjxXhkmCWNR0F8YIw/RGjzWMZkojVuxGG187oo/A&#10;JL+jGdr6udF2pgv3eCH/2uIG4B+x/NA86/618zhamYlRfTgGtCHo4o7QyKN5t5UxkZDrZfRq0dEQ&#10;GcMOMsIeqk5jlE1FZ24CCqyJKCc863KUqKedNTEGl1niELp/HQYqtIxcCVLzi7lGHY40aXGoNhWj&#10;3Lm7aCPinFQv5z9eosJ0jY5Ao/GUqjCcn0TwxS6N3pafgIliAoGPjeQpMMTPGM5JJjASufPrMVFq&#10;xnCREVPVTgyWpmOmMUMadL01PZqQjWEcTUQXpx4CaMClRn8+oZiRgg6nEnvWvoZ/fv0Z/NMbv8Ub&#10;q97Fa797BjbFBgyXhKE3MwBXO6y4P5iPz2bq8O1cF7472oVH4xW40GxBp8ULutDXsGXnB/jlr/4J&#10;W7124KX1G7H1zZ+iw0j4MZr2FqQROiq0iPaRhEOnMQbdhli062hrqcGo4TauTvZCbSptm3G2jfG5&#10;x0rQp/O+gaBLD+DnBPBxfynSttDwOsyill6G6ZIUTJUkYUaMTSLMrDgR7TTELgJuokSBgzVKHKpR&#10;Y0aMuFempHnTRhljRftLtcwf8T4rUE2A5YrKGoLYSWvL1ITBZY6DMSWYUwCyVV6oVNPy0n0ZpcPQ&#10;n0lz58GwgbG3304rd8agjwCvl+9Fj9IXk+kxmKatHyvU4fqxaamFgbsZzL+uuAH4Ryv/46f56cf3&#10;cK6nFtM0rxEDoWMmPJJ9+COPxsFi7miFtK6MeLSbIwiRBO54CkzS6HpyElDqkKMmT4t6FyFIM2vM&#10;VhCAsQjYvQLdBSkY5HvHy1NwsDqVk5KAk2OsKFHqIflglQbTooa13oAjtK3DdRrJaKbEDsto181Y&#10;J2ovx2g4M5zHbFUa5mpNWGzJwEJrFhbbcnCmtwzH2/MxW21jxNYR2KJWNxytRsa/jETCO4kw4/Iz&#10;mk+W6DlvI63RRDip4LP1bfzkf/kJPIL3YNX2jXjtnZcQsf1nqEhchiNcztvdGXgwkIfPp6rx1cFG&#10;fDFTj4c0wOvdTswSOEk7f4WNHsvwi9eeh6e/B/7+N89gwxs/RS+Xuc9BOLgI7SINgRaLHsKvzxSD&#10;AVsC+m1cHkcyYUc406DbjLFS86JmHnhadBFoMYajjSDp5Dy6CRkR1fsEbBh5R2jUowTZKG1uklY3&#10;VUhTpGFPFMbgYCUPFOI0Aw8wM5UpOFzLAxW32yDf88OQmf1c76QIT6QGrkEZD2q5Gn84U4OQpQ1D&#10;ppj0kbDromFXhyJP5YkazT4C/QB6aKD1tMFapSf6LaEYcURhPCcWwxk06yRvDPLAOcUDzpwjEWda&#10;C3Dv6ln+stydIvxrixuAf4Ly9Zdf4PL0AA4TYFM8io/bZOihDQw64jDN2HOItjFdpMKQ6FeOIBzK&#10;ZlTLoU0wjlY5k1Gdm4aqrBTUMu410c6qrNEIZBxscsoIAAVGCcwZxt+DtJEj9TrM0waPNxk5mQg9&#10;8bdBshXx/EyVGrNizIzKVEbuREbABEwyek+XJuNQhRLzfN2JRhMnMxYbLThaR6gVJDM2ahgVEzFg&#10;Z2TMUhB8Ij6KkdsI8AI1QUEjKtNhrkxPiNrQaPGDNX4TNq95EZu2r8Rv33oeK3/394j78P/iTh2E&#10;i60GXOsw4MFgDj4l9D4br5Ig+OlUBW73Z+NcgxFV8j3YseLnWOWxFq+9/hx2bHwZCq9XCe1AyVon&#10;SlNwqM5IcJsxmkdz5fYYzkjCuJPLRGsey0lh1E3lAUXLg4IGI7kqRluFBO7B/DSCS8VtoMQEDwDj&#10;+fwueNA5Tos+WJGMUW7/GXFwoQ0KIE7z+TlC7ygPIgfL+RlF8TQ/HqhoiH2M1500tr5sGfqK0hDl&#10;sw3WuB0o1PoijwaYqQ6SRuFz0lIzdZGw6WLgoBEWpu5DnVZc7uZFKB9AtWoP2vX+GLJFYpq/gUnO&#10;tzc9FJ0qP4zzoDdrjcMi1+fiWBM+fXhP+m25AfivK24A/rELf6DiR3rr1BGcqLBgnhCb4046YorF&#10;kD0OUzSxQwTQrDgvRQD2OaJpJuLkehRjZiRjbzLKs5Woy0tFPeNvXaYczbSwkD0fIpc71lCRHJOV&#10;Shyu12JOdCHVpMfJVhNOtVlocuJ8ogaHuOPO1qQRhozINMVDtJYjNSocFtZYrqSFynGkLBlH+Phh&#10;mtdhAcNSPleqxnSZGuPFaZimTU5VpDD+pREkNEgXlzc3GYfL9YS4GpN5ShyrNNBOsjBbrkFvhi+c&#10;KXuRXaDBzj3r8I//9S8Q8N7foEPvJ33OhSYNbnRacL8/C49HivDFeDW+nm3GF1OVuMfHzorTADQq&#10;jedb2LLpefzy1WeRFL4D9ri1qNXtwlGC/litCscadFKX98dqDPzbjCMVehwm7GYJirkqHgAqeABg&#10;/D9Wn45jdWYcrhFd4Kdjnst5pJ7vazDzfWk40WzEmXYrTnL7zdekSl3pH+bB4Ai32xy379HaVK5X&#10;Eic5nxfxV0krpnETgKM8CA3mygjVePTwIBCwcwWKtP4EoA9cGl9GXwJQH04ARvI2AhZtOI0wGGW0&#10;v2r1HtQTgmWKDWhU7kIPo/qQJQyTjMNjjgh06QPRwwg9ZY3FMRrv+QYbrh8dwVdfff79D8xd/jXF&#10;DcA/dvn+CP347nVc7a3C+VINTuWnYtocjwGTGCYyEbP5Mh7xYzFFGxvIiECzwZ9GEc5I5IdKWzQq&#10;c9Woc6kkA6xhJBYAlAdsgSp4KyZrtBjnDjotQU6N+QY9zU3LHZlTs0HaWefr0nCcRifscLZaRduU&#10;EUIKHK9PIwD0OFqtprkRzAJ8tJ552uQxmt9cpQ6Hq2hE3KlH8xKkE/+jBUqMckecKlTTkNJojVrG&#10;zChGNhlOMWqfa3cSqJxXZbx0yZgybj9e/Ol/Qcy6n6NKsY1WJsNhmueZWiVudtvwaIgReLwMX83U&#10;4hsaoIjDd/uycInLPpufiBZ9AOK2/xqvPfuXeOe5f0KtyQ8N+u38XAXONBlwvt2C8202nG624UST&#10;g8tLC60xYrqYtkurPljKdajkupSlcb0IwgYrjtAa5xttWGy24Gw738sDxSXG7is9ObjQ6cC5DitO&#10;c/ud4DL8y7Zs0mGB2+swP1dMc7W0QT4uBlYSlSKiQqSfUbmUpua37Q000giLtX4EoB8y0oKRaYhE&#10;Fs3PqY+FVRuJHEbjcq03qnU+yIteiwzfl9GctBUDRn9MZERhRpyasIehkzFaxN8ZmvcCt/3FNhfu&#10;nj8mjSbo1r9/fXED8I9eln6kX3z2GHfnhnClzoJL5VocYRweNEVhNCMGMznxNBYZwaHASE4sapN3&#10;ojh+A2p0+1FkCEG5S41KWmMN47CAoBh5TAyP6bvlLQzS0sRVH5NVNDuazFHG34VGDRYaNNy5rdL9&#10;k9zBT7dZcZyPHWOEO87pbKsRp/jaU816nGk287UWAoT22Ji+BJNGK44SJEcJ2KNVepqVjlCh9VTQ&#10;iLj804X8PJrWoTLaJyF4jLH6YqsZ58RIcYTB0ZpYHKpPxvo3n0O8xxuoUW5GvyUYR8tpWzTA04yZ&#10;t3sdeDScj08nKwm+WjweLcOnYyV4MJSPK21mzBcRKtYwVKTsRnrg81j1/F8j1WcV4RuGmeIYXOnN&#10;xrWeDNzoy5Ga0pzlOp7pdEojwB2p1mK2RIWjDencJjYuD02PBniMB4L5Wj3X1YZzbXZcaHPQWm24&#10;yvdf63fhcncGzoptwm1xqduOi53p0nStLxcX2vnaFhMWazVY5DYU22uBkBTbXQBwKF+BGO91UPqv&#10;RFtWNIo0PsjXBSIjNRBZtL9sYywytFGwMw4XEGylOj8U0wC1236KbN8X0SLfjDFbMOZc8ZgvSGCU&#10;j0WPLhhjhjAcy6X90W5vDFbiwfWzS78qN//+1cUNwD9y+aFDhG+/+wYfXV7EjY4CApA7UFEaRu38&#10;kWfJMFeYhKM0OBGFRxl9GpO3I8vvdWQFL0ORLggVjMBloi2gQ4EaRuDGjAS00wh9CMBcTbDUZGam&#10;RkP7I4gE/Ai8c11W7sAZtJpsnO+04QyBskjgCSu8yL8vtJtwgkA8Qas5RTM8x535bAuf67Bx4o7e&#10;ZMZJGt0i46MA4OEyLaGjpk0ZCRcjZhmND9Gq5rguZ5usuMz3XOV7L9GeJhgFx/IioA7cDO9lL6Bd&#10;54lmlQfNLwmnGaVPExjnaKX3ep141J9LCyzCJ4Tf+WYHLrc4cI82donLepRxfNwZg15Gwjr1dlQb&#10;PLD+lX9mbPRg7I7G5a5M6TNv9mThRo+LMHQREPk4T6CdaDItjVZXr8cpxtzjvD3CmLxA8J1ty8B1&#10;Au1cczouEPaX2zJxuTMDV/v4uYTdjX4Clc9f5XJc47yv9hKyA1m4NZiLO4MF/DtLss6zbUYs1muk&#10;UwmiprgjT4Vdq19GozkAbYyvpcZAHqhogN8D0K4Jg0OqCIlGAe0wP2k7Utb+IzQr/jNKwt5CZ5oH&#10;Ri0BmGUKOMJtOOGMZiQOxaQlCmd5oLtWb8GNsUY8vr80WJK7F5h/fXED8E9Sln6ojz+6g5vjrbhY&#10;acKpYgPGGGfFhe/Hy1MJGpXU9fuouHRMvQ8lEctg3PEMHGGrUJ2djLJsFUrtiahzytGQoUC3KwWW&#10;RC8c2PUBJutNGCtPxkHOY4GR7Rx32AtiuEnu0Jd5e6HDjIvdDoLQjtO0NAG3Y7SwxTp+Lk3mFGPw&#10;aULwNO3odIMBJxl/F2oIDulvC47TBOcZhY/QBqdL1DhYkkrLU/I1jI4dTlwXkCV0TnE5znA+Jzi/&#10;Mk0Itrz4c+7APujT7MaoNQTHGI3P87lTjOzna9V4wKj7cZ8Ljwby8DFB+MlkFada3GEsvcz5zBfJ&#10;MS06B8iKQ685DM3aPVD6rcKHv/1bTJUqCC8TrtDWrhO61zrsuDdYhDsD+QRYLi522SXQLdYxygrz&#10;pbUtNJgI8DQc57qcaeR7O3iAEODuIvwE7Dhdp1XepAkKq7xO0N3gst0aKsCtARducrrBx+4wtl/n&#10;a8406Dgvce1uHOerRWzgFiR4L5PaDbZYQlBjjUCO2p8ROIjRNwoOTSgydJFw6nhfthWK1T9H2E9/&#10;Avuuv0ddwmr0670IwGDG3yjM8kA4TQMc4DymGX8vVmpwqysXN+cH8OXnn0i/JzcA//XFDcA/VeGP&#10;9ZtvvsG9c0e5o5XgYl0mxrMZXfOSME8wiJ6QZ3NlGLGEo1PthRrFBmQdeA2q1X+HYmMEynM0KLEm&#10;oCqDEMxMlPr5G6CR+e9bDpPSG3PNRsxUJTOSpeG8sD8C4EoXox1t7xqBeK03k+YnIEgbZEw905LO&#10;+CvO2VkJx0xCktAkMM4J86s14Cij7tEqThWpmBadFpSqMFelkyoVjvH2bAsB25WNByPFBEKBBJX5&#10;cjUuNBkwU5oKj9d/iSr5fkxkhGDI6I/DeYk4RVO6UK/GadrumSqVZHp3uUz3aaqfDhfhq+kafDVV&#10;hfuE0GWC8lhRIg4XyDFXlIxZMdynjjBN90PA+ncQtvkN3Oy24GKTliA0MjLbcLcvH/eHivFgrBy3&#10;aYLX+fflLnFuL5vrZyf407mMhD5heI4x+WqXAzf7GH27CToBPC7PLZqfgNz13hyCNA93R8txb6wC&#10;d0dKaH95tEUznyc4u600VhpytRKzRTJU0Mr3r/st+pwR6HHGSZfRiXFAcrVByODBIEMbCUtqCKzq&#10;EOTxe9R4rYL/3/8F4n/1vyJz9y9QF78Cvdp9GLWFcVvJMJ+XIP0ehu1ROJQZg6uN6bgz0YQ7lxbw&#10;nRt8f7DiBuCfoIif6w9H608ePcDNuWFGtjIcr7ZhNEuO+fxEnChTYZ4RcdwWiR4CsD5pCwqC3oJq&#10;+V8hM84DlXl6lGYwBmcmoZ7vacmOx0BBMjqKlNi38w3UZMXiLC1vsUkj2c9l7tzXxMQd9VJHOnds&#10;RkTu6BfEgEOMukvxOIuvtfKxdEY6B043WxlnhfWlY6E2neYnjEmHQ4TGfHUajtUZ+biJUHXhans2&#10;bhMQH42W4C6t60pnJq6Ic4BtFvh88FtkhmzCscJ4TGVEEvApOFmlxhnG3iuNhC6t81prOh4QTB/1&#10;uvB4KB9fElpi+mysDPf4+FVG8hP83KM8MBzhAeIwgTBqD0O3bj+hEIw9b/wa6T4f4qaAPSF+k9B6&#10;MCQGV6rARyPlXK4yPOB0d6gQdwcLaXC5PAi4cL7Dgmv9XFZa30XC7Bbj7m3xnLBAxuk7A0W4z/ff&#10;ouHdH6vCnZFSAj6f6+riNuRycVteaKY11ys5qXgg0KOrkAeire+g1UzY54gmMdFoMIagzBQCl2gE&#10;rY1g9I2GLS0Mdkbg0kw50gM2I+65v4Tmrf+C7J2/QH30cnQqd2DKzvjL9T1K8B/OT+C6xtEGYwlr&#10;F24f6ccnD+9LvyN3+cMUNwD/xEV0jn/v2nlcH2vCAi1wklHyKMG3UJosRcRpZzQGDX5oV3mgInoF&#10;HPteQl7yAZRkpaHYnoTyjCQpBre55NKwmBNlqWiiIfhuexPtjNNXexw412Lizm0hZDMZT+2EQyZ3&#10;3izJeC6LuCge505/g9PlngzC0o6LjJ1Xep00JRt3atohI+LxOlHzKSKkCSfqjYzGWloSzagnBw9o&#10;bJ+MVxE6NEDC4Q5hem+kDGEb34TOcxWNVo5xsy+O5MfhXD2Ni3HxAq3uEgF4qcmIu1yGe1yex4yV&#10;30zW4DOa1pcTld8DkNGdrz9TyzjNuHyccX2OcfgQDxQdqXtRE7kMbake2PLyL5ATs5lmlv39MpXh&#10;NiH3YKiMIKzCo/FafDRWiUdTjNW01DuMyCKuS5GX0zUeBK6L84eEpwRCAUpC/R7X7aPxSskiLzbT&#10;FLlNrnVaGJeF/dm5LoQ5TfYcASrGZPbe+Cpq1L6YIKQHnKKBdRiqdb4o1gchRxssnfezqcNhTQvl&#10;/SiU2WSo1IfBtP01ZO74DaoiuD6iBljvjZnsaBwTlsoDorDfAVs8ZvMUuD7K5Tk9h2+/+1b6Hbnj&#10;7x+muAH4Jyw//Gg//+wT3Dw6hjPtxZguUjNmKnGG8fAUbw/nxGOCFtin90GzcjfKFLvR6EpBaU4q&#10;ih0CgMloyElBc3YiunMV0oX8h2vSpEjss+U1lHDHuz6QLcWzsw1a7rg23GKkvNufjzt9edJOf4u3&#10;9xjp7jG+ip1dxMDLNKMrfK0wufO0s9PivCBBdZq2eIEx8nKHEzd7XPhouBiPJ6rxkJYk2u89orV9&#10;JGLwcCHku1dAt28VThNcY9ZQHHLF0vo0uNCoJwS1jI80TZrdxQYDbjGyfkQoP+534qvxUnzN+Pvt&#10;oRZ8NVaNB1yem1wWEZlFDD5RqcLREgWOMBoO6g+gUb4ZHepd6LZEYMdrv0F+/BY8nilh/C3AIxrb&#10;Y0Lv06k6fDZVj08m6qTlvc9lvTdUQjMsZ2wXja0LJGu8KUVdsf42bgeXBFJxHlGq7OBBYaEkGWdr&#10;RLTX4mKrjsufhnONaTxQWFFtjab5vYparR8OlirR52D8Jfza7bQ/zQHkqryRkxYCh47wSw1m/KUN&#10;6mJRZo2TOqtt1PqjOPgDtCdvxRDXa5zvmyuWM1bzoFOhlgDYb4vCfKUWV6Za8PHda9Lvx137+4cr&#10;bgD+GYoYC/julbO4ONqIyVItjpSmLFUOMGYKGzzIyDNuD0efJRQdThl6K/Qoz0pBSQZBSAiK5jBN&#10;tEAx3uxgQRImigmHaiWmytSI3PkeUoPW4ySj7o2+TFxmLL0q2SB3dpra9W5hg3kEQC5u9+UQjLm4&#10;xZ1e7PxXOuy4wtde7RR2lCnFQgGGWwM5NCUHTY+WR2N7yNj7mKB5ROh9M9eAcx1ZiPd4BxnBm3Cq&#10;VovprChMZkbjRC0jL83pcrMJZwnCy23iVovzfM1dgvYxl+fzoSJ8ThP9eqwE30w34hta20PC+na3&#10;U4rKC2VJjM9KGlEKjhOCC4zEB3Pj0JXmiR7NXgxlxMP77edgCV6LT2cr8c2hRnw53YRPJusJwip8&#10;ebAZn9IwHxOyjwjCWz1c79483B+mUfWKg0IBrnM9xbpfbLFw+4hxie1cVisu8gBwrpEwqk7hdyO+&#10;Iw0u0frmacTKwA0I3/gKejPDMZ4bhR5bEPod4eiwBKHJHIgywi1X44dsqROEGJhVARIAc4yxKGes&#10;7cqNla4fbjcFo0e9D2PmAMy64rBYRcCKZkg1OkzmJqDPHokzbVm4dmwCX33tbvz8hy5uAP6Zyuef&#10;PsKl2X7M1NhwqCQVp2u0hIcBZxosWKjS4yDNbtiVgJEKDXpL1aggAPMdKSimAdZkK9GYJadFJKLf&#10;lYgRmtE0IShqOk82WWGJ3oHArS+j2uBPG2S0Y7S9TqMSELva6WCMIwTEOa3eDNzsJhgZCy8TSGeb&#10;0qXX3ebz4pzhLcbJW4TFvcElYH48UYpPp2sJljJ8OlqMzw7WYMCVjJhtr6OVpnK20YjJ7ChMZUZI&#10;lTrCQi+1miQDvCia3zQxBnMZr9OsHg7k4VNpKsSXNLNvJivxLa3tq7EKfD5MO6WdXWm14lyTAafE&#10;5XkVKTjD23Oc10JFKg4xbrarPdGatAkTOTFQ71+HqM2v4Fi9DljoIZi7CcEG2l8NPp+qoamW4aOJ&#10;Mq6PAGCuZIF3+wtxm+t+h7H3ereLy0pYM5ZLbQK7+He7FRda9DRptVSZtMjtU6jyQ/CmV2H0XYlp&#10;cZ1wbiQ6TKIXmX1oN/ignfBrMPmjNM0XeWkBUiNoMWymhQaYqYlAbno8I3AsuvLjMMZ4P5zP79kc&#10;jknCU7QCOFnHbUTbPlWtx2hmDAadsTjfX4y7lxa/P5csfj1uBfxDFTcA/8Tlhxgsbu+cX8R8e5F0&#10;uZkYJPxql2h/Vopz7Xk4XmfGFOE3wce7ilJQ5VJJPUSXOVWoJgCbc1Voy0pArzNeanYxkpcodad0&#10;hLHxdIMOvYxjCR5vI2bnmwRhMBaarbg56GK0y6MZ5tJ6Mgm/DJqhk1DI4c5vk9rEiZh8uyeTt9nS&#10;47cZf+/y/kMC7/F4Cb6j8X0+24DJ8jSo/FdA478ai820J8JjhpF3IjMKR0uTCXS1ZHuSRYn4y1h9&#10;pSVdir83GH/vE7yfDBTg69EKWl8Vvpuuw3eTtfybcB0oYjzmctLELjSJpjVaCX5nqsQ8CfkKpXTO&#10;dMYlQ4tqHzq1+3CEdlinD0XUptdhC1yDxToDPuNyfjXXRCusx+eT1fiY8xYR/iEjsmgyc48x9xqX&#10;5QqXXYIfp4tczmvcJksVSHZc4v2hPAVsYbsQ8OFriN/wGrp4YJnNI5wYWbvT/Qg+T7TpPQk/XzQb&#10;/VBvDECpZIBBcDACm1ShsKlEW8BouEyixjgeAxXJmKhXY6IsDbNFWsZd0RKAcbvRjPOd2VLFUYcx&#10;EEM58UwKdfj4zpV/+d24yx+uuAH4ZyriZ/zpo4+wMNSK6QojFmrSaB/ZuDFYgZvDVTjbWYDJSj3G&#10;+HhHPgFI4OVKBqhERWYy6pxJaMuWo0fEYNFcIouxmdFwPF+G8exYHCIUTxGeHeYQaL0/hGLnOzAH&#10;bkIlzWS0WC1dCnaJ1nODsLk3Wi6dI7tN0N1nJL0/5KIhMepOFOLBeBke0vpuDubjWJ0NjYYoGAJW&#10;wxy6ASNcrluE6qk6NY1VNNyNwiHGtmMlydL5OwGuszS20xIACRlGzKuiuQoj9ycE0Bcj5fiMFvYV&#10;gfTdVAO+Ha/G54OF+IxW+Igx+Ga7g+9Jp4FxHuJ63XIV47CK81biGI33ENd7PCNaGmiqQ+NJaMhp&#10;T5moTQtE0o5lSPNYjkZdAI5wO17j/B5NVuHTmUZ8PF6Oj8aL8Ml0Dbd3MRYaCJ22dJymcR6sMEP0&#10;OC1G6LMEbUbctncRt+ltWP3Wo4dgO+iKxIjdHwOWQPQwtnaLRs9mP7QZPdGk349qjRdKVHuRz+2c&#10;pQ6AQxOGdFUY7KlByDYQgEYZI7AMnbTHqQYtJmvTcbAsHYeKk3ngUEnNcy7SAEVznVZ9MCaL03Bt&#10;rpeJ4eHSD8dd/qDFDcA/YxHXc15ePITpWieO0PYu0sKu9RXh2kA5zvUUY7wiDX0lSWgvUKI+NxUF&#10;DiUKM1NRKnqIsSegzalAJ22iyx6JYWc0hrMjMZYfj2FHJMZpDpO58TiYF4ejRQocLkxGmyEUWSEb&#10;YOTOrAtcT5BthzFqH5xJu1Ag34cSuT8qVZGoSg1HpdIPpSm7kMcpQ+4He7QHMiN3oVoZgsPlWgKz&#10;kDAz42i5AlOuGEbfWH5WAj+LOzKNVQz7ebpOj/OMjWfql26vtDkYsTNxj5Hzk6FSfDFcia9ogN9O&#10;1ROA9fia8feTvnyaYREeMnrf5OuFAYqOU09Uq3Gc0fd4GedNezpWmiI1FB61BWPEFoYhSwjBFIlj&#10;FSpcodleoj1O5KlRmRRAkO2EiaaaFbIdtlBvGIO3whS1C8awPVD5bEeq13boPDdBteddKPeugNZz&#10;NTJDt6A21R+99lBG03icqEzFqNVfOu/Ya/RCX3oAeuzBaDf5oYnwbeFj9VpvHmC8kJ+yBwU0wExG&#10;YJsmhPE3FE7RAQIBmGuWoVR0IpsRg+GqNAxXG3Co2oSFah1O1ur5G3DgCuP3TH4SOk206eYs3Dg1&#10;g2+++/r7X427/CGLG4B/5vLo/l3MdFSjNyMBZ+uNuPkDALsLCUYDugvkNEAlGnJUKHGmIp8QLHWm&#10;oCYjEY32OLRYo9BmDUWnNRj9mREYzYvHoCOMQIzEaHYM+k0BGDIxstEOjxYm4DiBepwAmef9MWsY&#10;+h2h6GFcbtaGEm7BqNdEoi4tDG2mOPQ75ZgpSsCIKxFHq+yEXjEeDLukS8/OiUvLCNjJjCjOW84I&#10;R8gWLd0eK1HS1HQ4VWPEea6TuLpEtC+81GaXAHiHpvvpcCnhV0XoVePbiVrG4Gp8RSP8fKgEnw0V&#10;42MC8FZ7Ji7Qzk4zzp6gCR8tUxF8BCtBcaxcjRGCvs/gSwCGEMDxGHdyyorGLG30CJdF2OINwlDE&#10;/msdXObmXNqguIxPJQ0+NV6YxgNGKmZoWXOlahwpVRC2OohOFk7XqqXKj/nSRMZ60TFBKIYZedtT&#10;d6MlZRujL82P0bvd5INmgw+auBxNNNFanQ8K1QeQo/ZFhjoQtrRgWFX+UhR2EoB55liU2eIJwDgM&#10;MdKPcl0OikbnXCZxJc2VnlzaqB1juQr02GRY7CzG3Rvnpd+KO/7+4YsbgH+2svRj/vbbb3Hq8BRG&#10;ik1YrGJU7HQx/uZjUXQr1WDBSIUaba4k1OekoChLiXynCuU5apRz56ixxKLVEYd2e5TUuekgrW8g&#10;MwpDojt3Rzh6zb4YSBfdK/lzBw7AREYoxu1hmOB0kPHxEG3xeHESTorza4yZ8wTX6WrR3CMdorfm&#10;yy0mXG6z4ARN5US1HhcYYy80Ew6E0ZHcGIwzBs7Q/ERzDTGJKxdmXQlYKEvlfIw4V5dOCGpwkgAT&#10;FSznCcEbnU7c680lAEvw5UgFoUcAjtbhu3EaIO9/PVqNL8XVF+LqDBrgpUYLTnKZFgiJacbruaIk&#10;LouGsE2mhYWiLc0H/cZgjGaE0wYjuF5JNNIETGfF4pArHnNcriP5BEkp31eZIlWmiPtnCbgzNQYa&#10;ZTJmc2JwODeWr5VJ0yG+fsoZwe0Vzu0VjPFMbjceUAZsAejS7Ud7mgcBGCT1TN1qFAD0Q4NW3AbS&#10;AH2Qp9yPnDR/2JUBMKb4wsYpUxigMQZ5phgpAtdnxGKA321fQTKm8+TSaYOzjSapK7HpfAW/xzj0&#10;ZStxaqQVn33ySPqtuAH4hy9uAP4Zyw+/57u3rmOus2zpKoveApxqd2Gu0oAJMWgPraC7QIW67CQU&#10;ZyQhPyOFABSNomWoJgQbLNG0wGh0OWLRlxkrjXkhulYfEFao3Y8RWuGwJYAApCVlRuIgIXmQtiRG&#10;YhPAm82R4Sit8EStTuoKS1x9IE7GnxBxU9gi7x9n3DxdQ6MjhE5UKHGUfx8WcOGOKhrtzvE9cwU0&#10;RXsExmhlJyvTcJ72d5kAP89It1Bjpl2J81tGXGmx4m5PNj6n7X1JA/x2rBa/n2wlCOvw1XCNFIkf&#10;9xfiLi3xOt97vlFct0xLy02k5cVhkVa8SACKywfHpZHpQtCi9sKw2Z+ROEZal5PiihUeTJagLMeh&#10;LHE1RQQmLUE4RGDP5sRixhmFKR40Jm2hOJgRyfsRhGY0gS5qsUV/fCGY4v0xCYBhGM+JxjDNutvg&#10;jX5rAAEYuDRYO82vxeiPRp03WsyBqNIFoFDjD5cmEI7UAJiSfQlCP2TrI+EyEIA0wGIeuJpzEtGe&#10;l4xmcximReNnmvaZWq10meGEeM4Sg9EKO66ePMTfiWg+/z9+L+7yhytuAP4Zyw9H9C+++hIL0304&#10;3Z6DSzSkq/0lBJKVIItHV14iekvUjMDJKHHIGYEJQmcaynhbZY1HTXoUmgnADls0+mgVoy45byPR&#10;bw9HP3fuMcJwkju7ML5pwk+A7xBhcqQgBXOiQ9P8JAkaRxiJRWyccdKcaFpHCbdDBMphAvVEmTBD&#10;0YDZhrM1epxvINzasnCpPYuPa6QofDArAv3pwRKohFldpbmJ61dv9hfhRJ1NatZzhu+71GSR4Caa&#10;uohGz99NNuKbyWZ8MbYEwC+GygnAIsbkHBqoTXrPUZrSoC2cZpSEqz35/HwLThMUx8rU6M+IR0Xy&#10;HrSl7MKkI5immIQrtNcr7eLStmwaq4O2Z6H10UrLCRiu/3Fa5DwBLq0ft4uoUJlzyWiKiYR5Ig8S&#10;MTiUF094xmCS6zWTG0erjMUYLbDfGowhGuEIYdllCUY7QdhMC2wSk8kP1cZAFGkDkc3461AHwZLs&#10;h0zez6H95RjFOUAaIL+3jgI1Ko0haFLuppEH4GhBHM7WiQ4pDJhk/G23J+JwdyUefXRH+o38kBjc&#10;5Q9b3AB8Aor4aV86fwLzbXnSubLLXVk415BO45HRKsLQkatEc54SZRlyFNiXAFjBKFyoi0SFMRLN&#10;thipMqTbHk0gMFrRZgZpN2N8vxhh7SB3bnEZ2eEC7uBFiThKACyKfvmq9LQ7cZUFja9cRUiopL+P&#10;EX6LRUqcKFbiZEkqLjZacbu3GNc6ciA6C7jZkSU1nr7UYsYpGuJhgqFbuYvx0BfHOd9LTXbcbM/E&#10;NQLwOkF5ttGBw4WpjPhiXkZ8PFCAL4fL8c1EDb6dacO3hzrw3ZEufMUY/NVoLT4ZKJbOEwpYioqU&#10;Oc6zn5CfJ8BudLtwtS0TFxmvz4leoLm87bTAGrknRmi9xwkz0UHCFdrmjQ4Hbvfl4f5IFe4OVEht&#10;+25053K5rQS5DmdotBcYOy/wtWcq1TgpxeMUHCskJMt4UBDbqkROu02kHRPyhYkYFucDsyMJwTB0&#10;pfujkzbYwamFMBQDqleaQpCvC0JWahAyNaGwpBCAqQSiNgI5+qVzgJVShxYJyAxejsqYleg3efEA&#10;FYPjjOjHa9MwQNvvytXg7PwYvv2Xyg83AP8YxQ3AJ6R8/PE9zPU3Sp12ig5KF6vVUlxtVHmj0hCM&#10;FkKwwqlAEc2vMEOFiiwVStPjUGmOWhrs2xKJdmskuqxh0iVZI4y204XJmC0UnQmkYF7UztL0FisJ&#10;OhqdiLgXCNnzBMzZBh0u1huxWKzCJUbOa812XG9x4lZnDu70FuIxDe2joTrcpZl+NFiC24TTLcJF&#10;dGxw2BmOgbQDaFd6Ez5qAi8DNzndaCQEaV43m2y43pnHnduA+VLCqV6Lhz15hB3t73A7fn9qGN8d&#10;G8C3cz34mp8jKkU+EZ/R4cSlBhOXzSjFwqlCDc5xuUQbwuttdlzhsl+hZZ6r1NNQCQ3acoeOMdgR&#10;QtNLpq1qCEA77okaZX7Wo5EyPB4t5/KX4hYPMLc5XW+zch0Jye4sXGsT5z0tuNRsxKkqFQ8OKThV&#10;k0qgK7BQqWSET8IsY+qEKwYjXOd+WyC6GIGbRV+Hwv7MAahK80a+0gsFumBG4CApAqcnH4BNGYAc&#10;XRhc+ijkGqJRl69ERtx2pG38B1QlrkZPBmN4eQqO1vA754GozZGI0QYX7t2+/P2v43+kBXf5wxY3&#10;AJ+Q8s23X2Ph4Kg0Du80dwYxKlx/jhzVan9kxa5FI++XZ35/HtDGOJylRCV3lCpTFJocsWi2REmj&#10;nLWnh6OHcXiiIIkATMJhwu8Y499i+dLVJidpYecatDhPEF1rsRB2jIttDgLAIZ1zu9+bK7XTu8sI&#10;+mhYdE5QiYfiyo9JmtlEPR6KPve6CKd6A45nR2PUcAB9ugCcqNTR+uy4Q/O735mNOy0ZuEPzu0/Q&#10;3KXRSefuCJZbHRl41JuPrzmv389347sz4/h2YZjTiDQ05jcE4JejFbjfQ1OjQZ4jBBerdThYSrNs&#10;dRJW2XjQTTDzc2622nGh2oCz/OzFcg0GrDEYNIfgCK33bGUqAanl6whBWuPjkRLp6pWP+11cN86n&#10;M4PzsuM+//5oMF9q/C264r/Tk0EI6hntk3lwUBOGSsI7CcdoZ4dLEjBG8+tPDyD8fNFq8EWbyZ+W&#10;7oc6vTcKk3ejKM0P+ZpAZKUFIT3FhwDcjwyVPwEYLhlgrjEW1TTAlC2/RrbPSxhk/B0plmO0TIWD&#10;FRq0WSPQmZ2CkzP9+PLrz77/dbjLH6u4AfgElWsXz2CoNhcTjHoT1WkYqdJK4/ZWJW1HHaFWlZWM&#10;YrucABQxWABQger0aDTyuVZCsNspBj6Px1BOIg0wEZN5Cqlfv8UqDYFnYjS04AqhcaWd4GtZ6pHl&#10;FkFws9OF+30FhEOeFE8fEIAfMeoK+InOSj8ZLsEnY+LaX2FmhKUYQIixecYSih6NF+bzk2hTNCnC&#10;7eMewoYQfUzIPWb8/Kg3B1dFD801jJtNBnzEz/hyuAzfTjbi94fa8N35g/j22gJ+f+UYvqEJfj3V&#10;hE8JTNFV1lXO82JzOk7W6jBPQFxl9H7AeYo2gg/78nGnkzG7yYzzNQQW4XEoPwUjWQpMOmVLXcjz&#10;M682anCzxSSB+AHhKXqgeSB6rulx4m4v4dyXw3XPkR672yWa6NB+20yMyXqcqUvFyWolzohhBXj/&#10;MA9KY6JixBWHAdF8iHG4VVz7SwjW6g6gjCZcoPZFkT5EGgkuPdkHliQvxmF/5OoikG2IQb4lHnlJ&#10;vtCu/Ts0yjdiMicWc/U6TDSYUc+DVw0BOl3nwq3Lp6XfhNv7/rjFDcAnqHz6yWPM9Dahy6XCZH06&#10;jrZYMc+deCgzGk20mzIaX7EtEflWRuFMAjArBY0ZCgIwDs2MwT3c8Qey5QRhrHT51kQBo295Gk7T&#10;vgQALzMyiuh3u4v20ykAQND1F+AhgfO4n9Ch9T0eKpRg8NEgoy9j46eMo495/z6BKMzwSp0Wp2ks&#10;x0W7O2MYxmxR0rm6m+0ZEpQ+4/sfEYIPBVTb+RmMl6eq1DhXQxDRxj5i/P18QACwCd8e7MC3Z6fx&#10;3d1z+O76SXw528No3ERDLMZ9wuouTe9qM2MubfMoY/uFRqO0vHc6snG7iYZJY73FGHuVJiuayyzQ&#10;dCdcCoxmJuBgpgzHC5csTvQZeKcjE/f4+Q8JYAFhAdL7nO59D8D7hOH9PidjM9eF060uGwGolSLw&#10;qQY1TtanYk70ul2WjDFxGVxmBPoc4eh2hKHNFoI6YwDKtQEo5FSgC2H8DYSJ8deYJAzQjwBkBDZG&#10;oNhKACr2oTTyQwzz/fOVapxuT8fhtmy02GX83lQ4OdHB38JH0m/CnXz/uMUNwCeoiPM8l04eQWe+&#10;Hj3FOhzvcOJ4swnHaG0dhWqUE4Al9kQUWBTIcySjTPQKk52Epox4AjIK7ZlxhGACurjzTzLyTpWk&#10;YI5QOMMYeZEwvcrpBm1MnF+7QwA+HPre+gg3AYbHjIKPOIn7Dwd4f6iIoCjkawjJQYKH9nSRIDtd&#10;qsQhAnA4PQInGU1vCftry8Qjvu4RIfioh0AlVD/m/esEj2i3d6XdIQHt8UAhvhAVIJMN+O5wJ74+&#10;MYxvrhzB768exVeHevFZXwW+HKniZxZJrxfRXFRaiGY6p6pVuMfIKpbpfieXpzUTNzhfAfUrBOUZ&#10;LttsvpKxMhYzOaJWNwEnShJxhXH/druVVpsjdbb6oDeboC+SjPZj8RjX624vASmuge504HqLAdfb&#10;uc3EiHAVot1hCo5XJeEI7x+qVGK8QIbBHDGgerR0FY7o/qrNHoEi5X4UawKQTwDaGIF1yd4wJ3nC&#10;mRYIlz4UecZI5BsiUWUKw2iJEqdotKdp1Kfa0nGwOQODRRqCMB9Xzh7Fd79f6vfPXf64xQ3AJ6CI&#10;o/wPJ7nv376B6c5yDFVbcJiGc4Y756luJ/82o8yWgBJCsMgqR6HoGzBbiXoxSJI9jvEpAm0ZsejL&#10;TpSmUcbSGYLqKKPhadGZaY0Ol1vMuNrE6EsrE+fxPmK8Fcb3UR+N7QfwiZ5SemlvjIji+Qf9hA3N&#10;74boJKDZijME60JhEqbsUZhi5D5HMN1oE2aXiy9Gy/H5aAVjbAO+nKzFR0MluNQmRlnj5zKu3me8&#10;/nSkFJ+JNoDjovv7Onwx24yvj3Ti2yNd+OZwG+NxNb4er+OyFNFSs3CNAL3CaHqGy36aRnaTUHxE&#10;QD4erGBcL8FNgvd6k02qmT4rxhEpVUtdZE1kJ0g9bB8tlOMUre1iXZq0Dvd6MqT1/0hYKg34Pm1Y&#10;rOvdXgfXl393E4CM6jfbzLjSasRpwm+xMokRXI7DpXJuU5p1kRwDuWJby9DliEKHIwKt1nBU6fxR&#10;ovFHoSEUttRQGOVesKUwAmuDCb5wCYAF5ii08EA1Xsr5cnlOcL0OVmsxWGnEQEEaFkZowB//MOi5&#10;W//+2MUNwCesfPHllzh7dALjDVnoKRFj/mpxqEaLEd5WEX4iBpfa5ChgFC5lDK5zyFFniUajVAkS&#10;h75cBQZccgmAk6K9W3UajhCEokv607SXy016wmIpEn7MCPh4uFjqeeUeY+/SIEU5nAqkcTpENLxH&#10;+D3k83cIjavN6TgthprMScQ0d+LprAScq9NznhbGZhe+GBNQq8c3BxvwxXQDHgxXSB0uiE4GxGVw&#10;ouuth4Ol+GSwWOoM4RFvl2JzmdQs5vPRUnxBQIrxQe4TdLcYoS+Jio42Me6vCacbuey9BUs9Pg+L&#10;qZyvK8TVRlGbm4WLBPQ8jXTEyfXPUWDaJSMEk3G8IJHLnYTLNMTrhLHoaus+l/dWk5nvt0t/3+2x&#10;E4yiwsSBB915NMYMmqcRZ2rVOFYix0Klaul0RFYUhgi/wVwxDrAMnRnhaLcRgPZoVIkhTE2hKCLs&#10;7OoQGBT74WT8zaMRFhijkG+KQaE5Ds3iEr4sTpmRtPUYdOWr0OpUYLKO2/j0EXz7jbvX5z9VcQPw&#10;CSviJ3/39jUc7q5Ga4EGLblJGOQOPFymRE0mAcgIXEL4FVhogqJvwMwkNDDyNnEHbBM9SefKaSYJ&#10;GM5TMKolMralMD7SAhv0hJUOl5pMjMJm3GwltIQBcecX8fYxJ9FFlTCih4yZYrS2B7TB2zQrUeN6&#10;XVzKxii7kJ+MOVciJpwyAlBOqOpwpUkAKBufjFbhi4lafDVdh89n6nCbMfoMo6cYYFw08L3UYmIk&#10;dkiwFefuREXLR/yMj2mc4v5dxtk7HXbaKaNtRwYuE2hnG9JxkgY7X5WGuQoVLrSaOF8XRNf3d4Sl&#10;crnv9eczKtMSxfglLgUGbdGYEUN2iqE7pStB4jGfK8PJYjmu0YCvNumkdXs4VMp1s3LddISthdZn&#10;5LroCMIMXG81c55GXGjQSNcHL1an0gCTeGCRYbggAYOuBPQRsN2cd6slGI3pQai3hEsDIeXpg+FI&#10;C2b8pf0pvZCnCUSuPgIugrHQFIUakx/arcFoTg9DpTEUldYYdBbS/sba8PjRg6Ufgrv8SYobgE9Q&#10;+f33dX5fffkFzsyPo6vagQ5a4Ei5CuMVjLsETqmdMVicB7QmoCgzBdVZyQRgApoc0WjPkqGXBjhI&#10;6xlm/BsjAOcJLdHJprje93yDgbZmliZxLvABI+/9nmzcoz1J0CMQH3TTDHn/dqeoYHDgrhiKUViY&#10;GM9Xir9KHMpLZsSkYdJGz1QwWjczgnYTYKKHZcLtptRWz4rzjJKik9aDjIxTeQk4XpkK0ev1eT52&#10;pV7PZRDQseOGdG7SgqviXGWdARcbCVsRtwm+hXItDuYrMJQZgXFC54i4TK9KyXXRSj1NS+c1O53S&#10;MiyWpGI8PQp95jBp3OIThKfoYup4SQqOFyuxWKTAZX72xdo0As+I2+Ka59pU3CQURcXH9WY9H0/H&#10;5UY146+eMDTgfA2h22LAYq0WUwUyjObGST1wi+uu+3gg6KDBtdsj0WyNkAAo2mXmEXYOGqAj+QBy&#10;VN5wpfkTgOFw0QILzRGEZQC6M3nA4nsbM/j+gmTM9JbixqUFfPPtN9KvwG1/f5riBuATV5Z++Pdo&#10;gXPjrRhtcWKaO+00DaSNNlhmlUmVIQU2GYqcKagkAOuscWjLiEc7za+V0XSwSIXRomSMMQIfrRUD&#10;g+txguARgwxdZRwVtaaiQfEdwu4BzUtUWHzUmy2Z2Mc9woyKaWk0LNGer8Mltfk7V6WVRio7ksep&#10;IBWT2UoMW2JwvFCM9mbE2XpG1EoN7TAGk1ZfjJq80GPglO6NXv7dZQ5En1X02rJ0qd18buLSlSZ8&#10;z3nO/zyBuEhQnSxNxVxBEmYImHERFU1BaNF6o07lgfyojXAFr0B51HL063ZiKiNEuoRPjJ9xnNH8&#10;CN/XT6MasEbhSDWtsyWd9quXPkPA+wQBeJwQO1OegjOicoRQE+f7boieq+s1hB+3TbO4hplQpwme&#10;Ex0mcLsv0qLnRbOfogTMEH4jNL+B3Hj0ZMWiyxmLzqwEtNijUEcAlpsiUWSMQaY6DHYCMFPpi5y0&#10;AORqxTnAGBSbY/jaaPRkx6GvQIF+QnuswY7F2V48evT9ub9/+cdd/tjFDcAntHz5xWc4uziFg10u&#10;HOIOOUtr6SA0im3xKMtYupUqQjg10QBbCMAGWwyanAnoJwAH8+UYJ1CmaUyiEe9ClYqQMuAKzewa&#10;Y6SIeKJNn4jBdwlC0Xj54+4CPBooxQMC8R4/9z5j8M12J2Ojg/GS8ZdmeShH9PiSiDG7jHCKxIgp&#10;BjOMwzM0mmFjAJoTN8O05dfY+Nf/Dr/7T/873vu//iOiVj6L8sRNaNLuRnOqJ7p1fhhm/Jtw8L15&#10;iTgsOgfNisGoIwoDxiD06Q6gNXknquTbUan0gDXgA2z79V/huf/tL/DsT36Cd//3nyD42f+EktB3&#10;0aXZgyEa1STfK/oDbEs7gB5jMI7VGHBWupaYYK7REdQCuEk4Ka6C4f1LfOw67fFynVYC4P0Op9SO&#10;8Ra3xfV2O+GnookKeCqXrpMmAA+V0XzF4PV5MgzRrjsl+xNtMLndbRGcolFujkRpegyc6nAaoDec&#10;KlqgJkhqBpNnJCDTaX409b5CglTUKNfpcainEFfPz9P+viL33OT7UxY3AJ+w8kPyEd1kXTk3j7mu&#10;HMzR4A7R4HryFFL8FZ0ilHESo8SVOhSodyYSgnGo4Y7Xk69EVzZ3sJwETJWnYYYRcI4gPMEIfEFE&#10;S+7U11qNUnfz11pMUm3nnQ7G4Z583GfcFZUZ9/tzpWh8nbZ4WXRIyuh6UlxRQgM9TPiJjhXESGXj&#10;eSloV/kRWP7oVO1BXexauALeQujv/hof/Nu/wCv/z7/AC//LT/DyX/wEO/7530C363kUxG1ARbIH&#10;6tVeaNX4otMsDO8AmpT70KDyRGXiDlQrdqIyZQ+cNL7IVT/Dmr/5X/HWv/sJVv/V/4Ft//Dv4PHM&#10;f0bAW/8A4/6XURq9Gs1J29GeugcdGi/UKXagyxiC2cIUqXdl0cX8OVqguG54kQA8xyh/tioVF6rV&#10;uMZtcZUHl5uM0mIbXBcmWLc0ZvHZakZfPne0SIaFUgUjcBqOEFiTxXJM8KAyUpzMCBuNOsK2mfYn&#10;AFhDWy03haM4PRZZ6mBkKb2RneoDlyaEETgMOdowVFlj0JuXhF5a5Djnc4gQXpxqxcf3bohv3x19&#10;/8TFDcAntIiawGvn5rDYk4djBOAcd0BRI1ztTEIJ429phhxFoiZY9A6dKUNHfjLaXQp05yajT1Sc&#10;8O8JRsxDZSos1BpwtCJVaosnOjAQO/iVZnEOjvDrzpKi333R9KVbNHcxS5UCp7njnxewIDyO0yYX&#10;GakXOB3OicVCuRqnGXlFm7vG5L2oiV2D6uhVKAn5ABmer0C1/SXErnkBoR/8EkHv/hw+L/819v76&#10;P8HjF/8GQW/+FQwH3kSubBNKFNsJwx0oTtiMooStKJJtQUHCBrjiNyB112vY+cy/x4b/9hPseuY/&#10;wP+N/4bYjb+Fev/7MAWugT1iLTIC3kFh2Eqa4HJUxX6IsohlKAn/AIME0iIjsDS6XadduuzvHA8g&#10;pyqTcaFeh5MlcpwqUeAco+35cgUui/Oj1cmMwam43ibOAeql85RiXJPjotF3eTKOEn6HypIkAI4W&#10;xGMwT84oG4tmWp+AX60lFNWEeU06AWiOJuzCkaXyhZMROFsTDBcBmK0LR70jHiOM+aM8KA0Toodb&#10;s3HpxDS+oPGL4ubfn7a4AfiElq+/+grXTh3Emb5inGg24wRN7EiTFY05ySik6RWLS6rSE1BCINZm&#10;KdCeR/PLS16ashPRzZg1XpSCWUY+UYN6nNOFFgsNkDGY5idi8A3u7Ld7snCjhUAkZEXvKTe7nLhQ&#10;k0ZT0ku9upwoS8VcdoLU9u9IbhyOcac9y1h5rsGI2dwEdBuCURj4DrL3PotszxeQue9lOHzehH7/&#10;W1DvewdJOwjD1b9E/OpfI3L5P8H39b+G31v/BYkbfg6j12uw+b+LdN/3oN33KhTrfo6oZX+LAy/9&#10;n9jw9z/Btp/9H/B++a8Q9MbfIuStv4Fs4zMw+L4NR8hK5ASvQkHwMuT6vQ6X96tw0i7NW3+GOtlG&#10;TGXH0vz0uC5qc2l25+sJcjFGieiNhoZ3hkA7SQCeotkJE7xQk0orTMLZGsbeBq3UZvAc4Xearz8l&#10;Oo8g/E7UanGYEXiScbjfGYUuxt42hwytGXFoTA9FrS0UjdYw1Nv53VhlyDXG0AL9CUBaIG9dhlDk&#10;6MP5+kQcqtFjpt6AMVrpXE8pbl8/h+/c5PuzFDcAn9Dy9ddf4tbZOZzuKcRJgutMG6NSWwbac1NQ&#10;YomjBcZLBlieRQPMUKAlWwySlIg2pww9NMAeRuBhWuBMuRJHaHKn6s04Q4ieIgDONeokCF4l+G4R&#10;eKJC5HKjVhrj41qLTTpXeInx96zoWFSMxVuQLDUjmS9IxJlqvq7DLo3ytlCWgimXnNDZDvvO56Ff&#10;/Y9Qvf/3kL/7t5Cv+mekrP01NDtfgnHfW0j3prn5vAfVnt8hZecLiFr+3xHw2/+IA8/8W3j/9j/h&#10;wAv/EV6//Dfw/OW/h89L/xkh7/8TYre8iCS+XrfvbWh2vQL1theQsuE3SFr7c6hW/xSaD/8B2hX/&#10;DYZV/x2Wjb9AMYE4ZAnjci3FV7E+N2iAVxn3T3I7iMqPc2IQejFkZxVvCbazlSk4WSgqRnifYDzH&#10;x88RimeqxDCcKk6pOEF4zhUrMClqgPMTpBrgrowl+2u0Rkg1wLXpIWggCOtsMShKj6fxRSBbeYAx&#10;mBFYGwSXLgT5fKzFEoPZKi0ONRhwsNWBk9NtePzx3aUv3Q3BP3lxA/BJLNwPvvvuO9y5chKnBypw&#10;kjvK6fYMLLRmoLdQjTIBQGs8yjIVUgSuYhxupgU2Z9BKCMBuAUCXGC1OQQtMxpFK7tCimyfa37lG&#10;Ey7SKEV39xebTbhMk7tIu7lYr5dO+l9kRLzQSODW6nCK4BSxd94lw2xmNAGYgMtNRtzpdUrNRi7U&#10;6bBQocF4djxa1V6oZoQtj9qCkogtqE7wQJPaB43aQFQneaI62Qvlyr0oStyO3LhNyI5eD5P3u0ja&#10;+CwS1/yCt7+iEf4OJtqg1e8DOMLWICt+B+PwDpQm70O1ygu1BEpjagDqkr1RxfmXx2xDWfgGVMVt&#10;Q1ual9QjtahBFj0rXyHILzUZpLZ8NzvFtcJ6LBYm4iSt73wNjZBx+CItTwzTeYXb5gLfc6pMIZmi&#10;sD9xCd2JCtEzNtefsXc6Lw6TefEEoJwGKPpfjEaLLRJNEgCjpKFH64whjMEiAscy9obAyQicnRaI&#10;HF3oEhBTA1Gr88NkiQoztMDDndm4uDiGLz//dOlrdwPwT17cAHxiy+/x0f3ruDDVhpMdOVhsdmC+&#10;2Y5u0TEqAVhKAJba5SjLSmEETkFDZiJaRA/SOXJ0ZMrQSzPrz5NjjAA7WKrEwaIkTNDiTokmLdzp&#10;xXi94nzYORrORT52ucEs9fR8qdGI83WEgRgHpEyNo4y+h0VNLXf+U5WpjM6iswCb1K3VtRarFKnP&#10;EC5zJXxdfiJm+bmimYuoKBnPScSoixAW5yS5XD3OWHQQGA06f9SkHkCt2hcVij0oCN+IgoiNqFF6&#10;olZ1AHUEZ3WqFxoNIWinUXWIjl6dcRjieo05E6TBjw5yueZpdEfEcJKVaThanYZFAvmcaOdIsxXX&#10;CIvOF260p0vLe5HLeaxAhsM5UThRmojT5Uu9xVwRXYMReud5kLjM7XCBf0vDbjLqiul4UQLmOc0W&#10;J2LCJXrcjkdvVox0BUerIwqNlnDJ/OqtkWgwh6HOGk1Dj6XxhRN4/sj5/vxfjilaqgmuUntiOEdG&#10;AJpxfKQGt66fwTffiSs/3PW/f47iBuATW34vNYW5dnIWi70lOFJvwURJKloc0SizJ6DMJhpFK6QI&#10;XJ+djGYRf7Nk6CQgunm/h/DppwWO0trGC5MxxanfFo5FUSPKHf0sLUcabJwAPM34d57Gd57wO1ao&#10;wPFCuTQM5EKZEnO5ckJNJo0LIhpQ3+y0Sr3J3GQMvtluI2DEWL/pjMR2qeuqs3WcP0Eq2h0eqxAj&#10;raVhvtqAqbJUjOUTwqKJTlYSBmitnemR6EoPRwstsVUfhAGCbUiMbeKIwBBBM0RQTBLCwwUpmChN&#10;xSzncZD2tFi7NMrcecbw87TYi+1WXOEyXe3KxBWxTGL5ukSnBlbcbLMQ2mY+no4zjP+iEueQM5Iw&#10;jMOpihRaX5I0neGynpIaSydyXQk+YX4EpujqXwwVIBpgD2dFYYQxeJgxuDsrjgeaWDQRgM22CIJP&#10;XOERzCgchnJrHAqM0chWB9AEg5AneoFxJqGhPBMNORoMV1pxpLcal8/Mf1/54Ubfn6u4AfiElh/S&#10;0KNH93H+6DTmu6owVmlDa6kZ7XX5qMvToTQjBRXZKtRl0foYd9tEQ2gxSlxGHEEomsIkYqRAjvF8&#10;BaZLkjEnur2v1nHnVjHaqXC6WnQDnyr1BH2iPHVprIwCBRbE9b6i2Qtff4zQncmMlK6iuNEiutOy&#10;416f6FLLjtuSCVpxrz+bwFm6dvYKAXmZ9nVWNJ9pMdPKDJivMUoQPCyGf6w2YrZURyPVYJTLPU5L&#10;HSC0BwmTaX7mHJdvirZ1RJx3q9ZgrlKLhWYbjhGqR2h4i4TsmTYbrvVk40ZPFq51Z+IybfQ6/77T&#10;n4frBN+d3izc6cuWrkaRanUZ96+0maXIL3rDnmKcnyPIjhbKsMB4u0h7PSW2SYmC20JYnwzzjMBi&#10;GNGZ7BhMEphjGREYzhbjrkRigAeWXhptG7dzsyMGjYzCNeZQVJuCUG0JpqHHIM8Q9T0Ag5FvikJz&#10;pQOnzx7Hrdu3cOniOdy5fRNffvX50pfM4o6/f57iBuATWMTO8MMOIYLRF19+jgd3b+PGtcu489ED&#10;XLx4Fj31eSiVhshUooEG2EqYdDJ+NtsZGTMSOMWjmxAcIBQnGBdFA94pmssREVXzZJjLS5B6iT5R&#10;RStiZBXnzuZy4ggG7vyEwpHiJKkPvkOMv1O0IGGLl2mIwqhud9pxpyeTtzbJBsV9AZrrhN+NXqfU&#10;e8tpwvJksxlnGJlPNNlwutWBhSYDFhtNtLhUHCqgbZXRDhlfD9LyRgnwedGxKaF1siEdJwjOYzTV&#10;E4zmJwg9UQu+0Mj7Iqoz2l7k517rdhJ8WbjZ6+JtnvS5Aoq3+1y41Zcj1QJf6xJd8oter9Npvhpp&#10;rOBpQm2KNneEhjdLqB3OjSH4CcT8WP4dzsdpifn8u1SO6dxYTGbFYpzvGSIE+xl7+4T9OSLRTPur&#10;ZfStsUSg2ihicDgBKAwwVur4IFsdhGxtCAoscejvrMJDHsz+vwq/5v/5+3aXP21xA/AJLv//dopP&#10;PnmEif5mVLrSUE74NbqUaHMSgJnx0gBJLdKA6ZHoYSQWFSEjeQqMEmTThN5MnhgZToZDBOIxRt+D&#10;fGzMHkHjEefTaF40vVkCcp6gFMNQjtmjMMsYfVbUHhMg18XlYoTJrW5GYFqguHLimui4oM2OedH7&#10;dJ0VF9ocOCdqlvncxU6aT6sNZzudOEETO9GSjgUC7lSVaGtnxNkGKxZqhSmacL6TEZZQu9xOgIqK&#10;GM7zNOe12ECYMmKfaLbiNAF4SoxjQrCKeV8RV270u3CBt+f5XmGG17qzCL9sXBZWKpa3w8J5WqWm&#10;MaJLrQWa7ShNbiQ9AAddsThM45vKDOa2iMEhVzSnGEIyEgdzo6XtMckDw7CTsTwjGt3WCGnwKdGR&#10;gbj8rdoUSgAShPy7kdu8Nj0KFdZo5BF6TgHAtCAUO1IwNtSJL76v7PihuKH35y9uAD4lRewrP+wu&#10;33zzFY7OjqAqX0cApqApV4X27KWaX1Ej2cYYLGDYnZWA4aIU9GfGYIxQmy6SY5Y79AwBOCvsh7dz&#10;BSmYccXjoLAfgm6GBngwNx4TmWEYsYspCscrVVKPKOdEg2LRo0ybCRdbDASfXTIs0V3VWRFTGXOP&#10;iQHU2wnE7hxcoY1dJJQWCb6zhNUp2t1xWtx5vu8Sre56R5YEu4ttfD3hd1mcwxODFXVmS50hnOd8&#10;TotOYQlAAdDzPTk43WzBqQYTTnI+Z/n8RX7GBRro+R4nzvK1Vwi/S5zXRd4/156N000WnCd0LzCO&#10;i3leYAw+VavBIW6Hbq0PevQHMEXrm86JwLRLDCHKdbYEYcwRglFrCCacMRjPoQVyW/XR+noc0eiy&#10;ccqIRSujb50phPE3RIJfI02wlvcreT/fGieNBieu/qjI0eLI7KjUtMldnqziBuBTWH6P73Dh7AKa&#10;yjNQ4lSgKV+N1swEdNH42rhzttljpamdJtifFY9+ZzRGnFHckeOknXkiJ4aWl4Ap/j2TK8fhYgWm&#10;8vgcd/BR2uCwNRh9Rn/0pwdhivH4VIMB5xhfTxOAooeWi4ygF2hUFwm+c+0ETDshKNoPMuqea7LS&#10;/gijbhfOMZae4+0JPr9AYzvJ950m9E4QaKdqtLjxfWQV5/Cu0Ngu8fZquwP3+gsJR6dkkhc5jzME&#10;3Sl+1sm2TJxqsdMG+Tfnc4bvP9ZixVHC8DTnfYbvPSfGAiZ8L/Tm8TVOvt6CxXqaX6sJ5wjBc62M&#10;0zTZeUbhAVsEmpW7MZx+AKM2fwyYfDFkCcAApyFCcMQZiWG7GAYzWpr6naFSG8BWQzBaTYFoNIei&#10;IT0Clfog1BgC0cD4W08IVlqiCMB4AjBIav5SW5SOM6fm8e13SwOcu8uTU9wAfErLnds30NNUIvUJ&#10;WO9SLQEwM47gIwAdjMGMYe2EYLcwFu7Eg5nhGGfcm6TdCRBOiXN7hNtUroChHCOOCGknH3KEY8ge&#10;iS5jAIYzInCsUo1ztCYRHU/UpxEowuAYa2lVoiv3I+ISM1rZ2Y5MnGyhpbXnYrHRirl6ExZaaGa9&#10;+ZxycVIAi68R0fgio+2tHtGnX67U6/P1TpqciMyE6XUC6ybBd7srh1GbEZZQvEDQne9ySvA8y+l0&#10;Rw7O9BZikfOZa0rHIUbq+UaaHV93hq8TDcbFNbZHpQbkhG4r7zfocbJBh+OE4XHG+QVxaSHNt8Pg&#10;j26Cr9uwj9sgWALeIM23S+eFTk7dRh/0WfzRpfdjBA7nAYXmx9hbr/NFC6OvML9KQxhqDQG0v2BU&#10;mWl8PAjlW2VwasKQYxAVINm4euX8vxi8uzw5xQ3Ap7R8+uljTAy2oyxLg9psAUCaSQahlxGDVsbW&#10;dkY0AcAOEdesYejgDtxtotnQasZFO70COeEXh9GMUMa/WIzYQjDI1/Vbw9HOnbtN64uJ7DicEI2G&#10;mw2Eh5ZRVEOQ6Ag6UTFhxiLhc5qAOVZnpIVZcKKVoKKBnWpxYJ6PCWO70FNEi3PhEg3virjWuDcb&#10;dwZL8PFIhTQi3V3C7HYn4zLjqWiUfJmGeYux+PFYJe6KbvH5WvG+yz3ZOCdAKYyxn2ZJMzxBMzze&#10;Sgg2Z2CySos5muDRVhvmOa8xRvHZOkZlmuEJgnCe4Fvg/I8SfqKGeZE2e7hCiQECv4u2O2ALxiC3&#10;wRDhJ84PisHP+y2BhCFtmCYsINlp9MUgTbrNwpir9EQTgddgiUSZLhRVGl/U0wirOJVbo5BnjkeW&#10;NlS6XLG9sRh37tyQzmG4z/s9WcUNwKe0fP3d1zh6eAzVuTpUZ6VItb/togaYxtdGAHY649AhYMiI&#10;1m2j1dBcRhiHp0uSli7nkoBH42HsHeQO3sedu98ahN70ULQRlh1mxt+CRBwTzWQIjRONBIhoTEyI&#10;HG82Yo5gPCHOr/W6CLt0gohxldH1POF1mfZ2viubxufEJd6KSglRWXF7oFBqqvJgtAKPp5vwoK8Y&#10;Hw9U4sFgBa4Rntc4P9G5qejt+SEBeIevvzdWjauE3c3BIlwXPT8ToFd6nIShg3DNxSnG3vkmM2Zr&#10;jThCUz1EME/XGnhrxxFa4Um+TkTweQG/RiPmazWYE4POE36HylUYIvwb1V7oMtDwMqO4XcIYgYO4&#10;bfzQZwvkNglAn9kfvVYfDGRFoI+G2GZm3NX7o1IMg5m0F8W8raEx15pogKYQlKVHIk/UAhOABY5k&#10;DPTU45Ho6dkNwCeuuAH4lBWpMkRMvH/uzALqimyozExGkyMenbQ+cdVEYzqNj7eiGUw7jU4M3diX&#10;GY0xRr7RnBipU89RGs44I++wiL6ijRvj3UhWDHosYVKj5F6C4GBpMo5/D4z5OsbHJoKvVrTLo/kx&#10;Bp+i/Z2lwZ0k6Bak+wJ4mbQ9xlaC7OZQEW6I9ng0uFsD+bhHm7suwFijw4UaA6432vHRUCkejZXh&#10;Xl8hbvK52wJ0XVk4VqTAQmECToh+DAm4C5z/pTarNLjSdULwQpcNVwfycKqJ8Zzx+RTBe4xmKmB4&#10;mMt3mHZ6mLH9GO8fIwxnqwlFxvKDtXpMlCoxXiTHpDgYFCvRxkhbq9yLnvRgqbmLOAfYa/DGZE4U&#10;RrhtesWBgdOAPRS9nDqE+ZkCGXsDUZjiiUKND8oYpSsMB1BOEBabBQDjaIDRKMlKw+zUEL78aqkC&#10;xA3AJ6u4Afg0lu/3oRs3rqKlKgcVTgUaMmToIORaCDABwCYzQSbOA9pEzyUR6LKEYrwwUTr/N5IZ&#10;wSkUo5yGbTQ9VwymCMap/ET0ivOH3JnHRXMYgm+OAJwqpTHVaDHL6XC9jmaVTpuiXbValyoeGE/P&#10;dGTgNOFzWQxRyb8FpO4QeuJSubM0rxOMqLPZcoyYIzBIQIzb43AoKwGnylQ4XZyCmzTAu93FOFmc&#10;ihl7PIaNkRgyhnH5IjBdQGBlyzDKZZshpOe4nIuc32lGXtHd/1lxRUi3EycIZVHZIvpPPMwIfpCW&#10;Ks4DHuVyjpelYLI6DSMVagwXKTHK9Rvm1Mv5doiKC+UetOr2S+dJx7gthnnQGLIzEovzfvZAyf5E&#10;34Vd5pAlAyToanR+qKUJVgsb1AegnLclRsZeQyRyDHFw6mJRWcBtdHLe3dvLE1rcAHyKy8OHH6Ov&#10;vRJlYlyQDDE+RZzUNKPVEokWgk+0BRQ9FnfS5ia4sx+q1mKa8XfUGYVR7thTNMCJjDDM5MdhKjca&#10;UzSu7owoNHJnFuMKH6ozYIbvEeOLTFalYZJAmSJ4pmqMmKkkXGr0jMNm6RybsLALjKaXGXfPNlsx&#10;V6LkfBXoTPPlFIhhAm8oMxF91jgMOAni/GSCTfQmo8A0l110rX+iTE9AEj58zXgWLdWlxFhxGgay&#10;k9FjS0APY2WHjgBSB2DQEo0eQzBvIzHpjJHOVZ5h3D3JuHu0Xi+d85ut1mCCgB0rScEQ4T9RqcJA&#10;kRhkKgXDBQr05YoG47FoIdSKFTvQqNmHYWckRnhAGKEhj4i2fwKEvBUA7HXwM+0RBGYI6nQ+qKcJ&#10;1tKWq3i/UuuDUgKxUBeMXAIwUxeDDH0cmmpycfPm5e+/MXd50oobgE9x+fKrrzAz3ocKVxpq7Qlo&#10;z4iXaoJbaDSthJ+oDOkgeDodsdL1wAeLEgjAOIxmxWIiKwoT3MknOc3ysZncOEbkGDQaAiSDHMiT&#10;ExqERVEyRspoTIzD0wSKGHBplEY4SzCeIuhE7etiCw2sV7TDcxBq4vxiDPodot1cnASu5rQwxkwu&#10;C8HWZY4lYDi/PBUhqsdwrhxzlSYcLjdjrtRE8KSgPyMBY3x+JD+NgJKj2SQgnsj3MtKnc36mWDRr&#10;I1CR6I2KhL2ole1BY7Ineoz+Un99czVq6fzleG48xgoV6KY1dhP2nVmcMmnENGUxKFErYSYOFA3G&#10;QJQqPVCVvFM6DzqVF8/tRAulIYsaYNEcptcRgk5rILo4dYgR3QT8jEGo0TMKm0JQod2PUo03ivTB&#10;yDNGI8sQi2yzHP3d4vzf/48rQNzliShuAD7FRfQhcmLhMOqKzKhzyrlDx6CdliKmzsxYQpA7uDkc&#10;7QRinzOa5heD2UI5DhIOAnizhfHSdKRUjsM0pBHCQfTI0mTwRZs1DD2EU5fovp3G1ONKwAD/HilU&#10;Sr3MHKxKZdw042iTkYZEuDH+tWsC0MqpXR+JNn0MWgmuVkM079OEOLVb5ehxCJuTY9CZhJG8VPQy&#10;7o4XaHC42oaZMgOGc1R8XoaxIj2GcnVoMsaiQS9ifAonFRo0MahShaFaGYIqZShcUdtQEL8LubJ9&#10;KIzZjcLoDYyyB9BtD5eu2x0UQ1cy9rfR5OoMPoSdDw05SJo6+XyrPRJ1ovFymifntxd99jCp5xfR&#10;+/NMcZIUiQczggnAIIIvAC18fzujcQ0/o5rAE81fqs1hKFZ7SRG4QBuEHC6vXRuNQmcaDs8O4+uv&#10;vpC+L/f5vyevuAH4lBaxK4npypWzaK3ORm1mEprt4uoEwi+DpkUANptDJRsU7dX6nLEYY/yd5CQu&#10;g5srkkvXu84TfkdK5JjIYeSjFdarvdFiIhxoSD35SegqUKE1Syb1e9fGuDmQI2MkTsZkqRLDNKtW&#10;jQ8qFHtRkbIflUpf1KkJFwKgRReFdgPBY5DR1uLRrJGhy5KMblsKI20agRhFOMpQmeiHLlrdwTIr&#10;IZiBgyU2vk70FCNHkzoWNYRdTWooatSRqEwhxNKiUa4IlqaCeE/kRO0gBLcjK2YnHBFbYQpYBf3+&#10;d5AZtBKliVtQw1hbZ/JFlZlwSiEoEzegMGkDylS7UKP1ZowNRA1trizVC9XqvbRMf2lbHCpO4MEh&#10;gRYZTUgHEMo0v/QANBCiNXoflKv389aP8w5GhSEQJVpfFBKI2Wo/ZOuiYdNEo7LEiosXTnz/TbkB&#10;+CQWNwCf0vLDzvTxR/fR316LGkKl0RH/fQNoGpkjnAYYhub0CMZgwoaW05cRgYl82l++DDMuRuDM&#10;MBwukOFoeQomc2KlYSsbtD6oSvUmRGMYGeNQw3mUaPxQzB282kC48e8OmlODzheuiLWwBqyBI3w7&#10;XPG0rwRPFCTsR4UyAE3aKEIvHp0mFZp1ibRBBQGSSBtMQFu6AmVyP0ItDNnBW1EatRt9BOOQTYke&#10;HW2R0GsgQJsMKSiJ42fHeqI4ORj58gDkxx9AbvRe6dYZsQMmrxWwB69HRtgWZNAGNb4fImHHG5Bt&#10;eAGyjb9Byo7nkbL7ORhCPoAucDkMQctgCnmPsFyFgqSdKEnbjyqucwUNriR5O3poeSMZITgkOkIo&#10;iseoK5pRXIZe2nF92j5aH6Ou2hOlqZ6opgXWaA+gLM2H2+gACtO84dIGI5Px12GIR3tLKe49uCV9&#10;T+7yZBY3AJ/S8oNLfPX1l5idHEZdoRk1GTQ1x1IM7mC0a7eF0wJD0Jq+FIM70kMxlifOjcViIjta&#10;ugZ4nM/PZITx7xhCiIZFo6vUB6I9Kx5tnF+xGNRbtQ+W+M3Iku+iRXkgK3YTtN7LkLL3DaT6fACN&#10;/xpYw7ciO2YPchO8kRvvjULZAZQqglCXEoXKaG/k+2+By28riqO8UUn45YdshSt0C3J81iNn90pU&#10;RnmiIoQx1nM98rzXozhwJ6oSaG2+W5GzfRWce9bAFbgNhZxP5uZ34dy5DI6dH3B6Hxl7V0G78VXo&#10;t/4OstXPInrt8whd8Rt4vvR3WP+P/y+s++d/jy2//o/Y+fx/RdD63yB863NI2vsSTJErkBm/HkVJ&#10;O1Cl3oeypC3oMO7HcGYw428C5qpouozDfVncnrYQNNL+KrUEpcqTFrkDlTTGev0BVKR5oYCP5dOe&#10;Re8vFn00sm207fFufP4/dXnlLk9ecQPwKS/fEYVnTh5FU5kDVZmMjQ7GYNqbaP7SyugrmsWInkta&#10;raHoskWinyYzkhuDSdHZJ+OwaPcmmsIMO0LQnxEuGWAp412VKRDlhgC4lPthidsETehKxO1+DXE7&#10;XkTY6l/Cf9lPEbbpBURueROxW1+mea2EIWAtssM94ArbBbvHcmR4fEjg+RFwhNf6D1CwbQPyPTbD&#10;tWU1XJtXoMhnG/J3bUT6b3+NvJVvonLPNhSsX4n8DXx++Xtwvv5bpP7sv0P1d38L0yu/5TxWIXv5&#10;MmS+8RYcr70C4wvPIvPtt+B863ew/PY3SHvmH5H03D8j/rVfI+jZn8Pjb/8GK//yP2Dt3/81dr3+&#10;K+x88xlsfeOn8Fr5DIK3PIPUwDdhj1qBXNlmFMl3oFq5E206T/RaD6DfEYQhZxh67MHooBm3iKs/&#10;dPsJP5pusgeKeSCo1uxGg95L2l4CgHk0wcy0UNhogCV5Wpw+7W7+8qQXNwB/BOXOretory9AtVPF&#10;GCyTzgU2mgg8MUaINRyN5mDpPGAXjbCHJjPiisPBErnUAcJUfjwm82IIwnD0pgegzRxAG6KxKfYg&#10;K2k3zW8rEn3fQsCm5+Hx1j9i+yt/hXW/+kus/eX/CY/f/jfsf/HvEPrWLxD3/m+g/PBlJBM++nde&#10;g/mtt2B7923kbtmI/C20rE0bULljL8q3e6B06y7kr1yP/DffQ8nb76Pg5TeQ+8xzyH/lTZR8sApl&#10;761C0QtvIfdnLyL7Ny+j8HW+btlqPrcadR770OgfhKYDBFNwJPqi4jHAqS+S0A8OQcXevaiIYrQO&#10;CUBGsA+MQZ7ISAiEXeYDQ9ReaKI9oAhah5jdr0O2+1VG4vfhiluHgnguX/IWtOr3MbrvRofJCx0W&#10;fzTp96NN3Br9UK31RkHyDm6bbSgmLGt13oSgFwppyPmp+5CR4gWbNgIZ5gQ08fu4c/e69P24Gfjk&#10;FjcAn+Lyw3712aefYrinEdXZatRlxEsW2GKJQqcjEt2Zol0gTZBRV1zD2kazG6DpDToY84pkmBYn&#10;+4vjMZ0bidEMxmQCsDbNG2Wq/XDQ/NRhKyH3X4aIvW/De82z2P0uzert32DdL/4GH/7Nf8Duf/xL&#10;BNO8El9/GYlvvQrHpvUo8SUswiLRHBuH3qRkDGv0mLHYcKKgGJeaGnG+vhknCypxOEmDo3FJOJGq&#10;x7EEJaZCozArS8KcLAVz8UocSzbgpCUTJ6wZOKFPx0l7Bk45c3DK5sRJpwtn83JxrqAAF6oqcba2&#10;HAslOZjOSseYy4IuexqabSo0Z2nRYE9ClSYMtcZIlOqCkKXYCyvBrg/9kPH9XWTHrkGxfCtqVTvR&#10;mLYbNYRci2Efuh2h6MwIQ5PJD7VaT24TTwmAuYlbeX+nVKP8Q/zNTtkDq9Jbir9ZjlRMjPXg8y+X&#10;xvp1lye3uAH4FBepIoT/f/PtNzg6O4baPCOqHQmoS6f10QDbbASaLRTNJoLPFiYBsEl0dGDyQbcl&#10;ECM50ZgqSSAEZTTBOEy6YiULrFV6oIQRzx6zHurgVVD4vI1k/w+gi1hPm9qFTBl39lhP2CIZj0P3&#10;IiPAE/mhfJ9KjuFMKyYsRiwUF+JEZRlOlRTgWlsLLtXW43pFBW5WVuJ2YxM+HhnH48FBPOwewP3q&#10;RtwpKsOdijrcq23BvYpa3C2pwt3SSnzc1srHq3C7qBi3S4twu6oCV0vLcIXzPl9eiKutjThbXYLT&#10;5bk45DJj0KLEoFWF4Tw9Bout6HQquQ1iue7iPGi4VGlRw21QQcgXJO2BLXw1smQbUCjfjsqk7ahJ&#10;2crbTahWbUcnbbmd9lfPmFtD2xMVH3l8nTN2A6rSdqHewMdUe5Cn2ksA7oMl1R92UzxKCyw4e2YB&#10;7s6vnvziBuCPpFy+dBb1pRkot8tRqReXwkWg3RGDVmsQd1Rf1JsYb62hjHS+aNTuZ7wjAHNjMCFq&#10;OvN5yzg8YPVDq2YX6lS7UJbsAVfCFlgj18EYtgqZNKYSGo5o9yYa/1ZrCVaHAm1ZqWh1qNBG4xp0&#10;WTFb5sJiVQEuttTiQksDrrbU4dHUCK401uBGTTVuN7fik7FhfDo5gc8nJ/H1kSN42NmJh62t+LS/&#10;H487unCvvgWP2zvxaVcPHja34WFTM24QnldKinChMA+XaHznCMKzVaW41deOc801OMJ1n3IZMZar&#10;Z8TXYIA23JORiJ4sTjTiodwE3vLAwPVvMQagXuNJiO1DcfJOZMWsRkHCJlSkiPOAOwjBbWjQ7EWN&#10;2gO16j2E5n6+1gtFKTuRybicLduICvVOWuBu5AsjVO5ClnIvbLTMjPREtDaX4MGDO99/M+7yJBc3&#10;AH8k5T53uI76Qmmw9BJ9OCq1AUsNocWA3Xo/VDDSNhjEuSxfqb1bs8FHatfWQ0D2M+r18bbH7I0m&#10;zU4C0IOv2cf37EOJmBjvqmhM5ZxHrZYASY8gTMXQkAnodSZjqNCAqdocTJYQQnlWHCqwY5FGdq2z&#10;GVcaanG1ntZWX0UI1uLhyAC+nJ7Ax0MDhOAkPqEFfjIwgM95+/XEDI2wFw97B/F4aARfjA7jk94+&#10;fCymgX7c7mzDZUL1UnMtrne1MPaW4WS5Cyer8zCWrcOILQkzhTpMFmikq00GxNCgLhmGCb/RAgU6&#10;LcHoMAWiMz0IXVzfBo036rXeyGf8LZBvofXtQnUqo62GMVi9g0DczOf3EYB7UUw4umiIzviNfP0G&#10;bpvttL+9jMR7kK/cD0eyJ9I1Ech1ajA11Y+vvnE3fn4aihuAP5LyyWefYKy/GQWWBOQbo1FKANYZ&#10;AtFsDCb0GE8JLgG0egKwRn8AtRovNHDnb2O06xaXdxl5n9bTotuHZq0nTdGHEFiKfq1mURngIzWQ&#10;rjf4SRUrokt4MeZId4YMI0UaDOWrMV6ox0SuAbNFFhwvz8LZhlKcLsnClboS3Girx7X2etzvodEN&#10;9uGxsMCJMTwaH8Ln4yO4TwP8fHAIn4yO4kFvL+6NDOLjiVF8MjlO8HXgXm8nbnS04kpzPc5xfufr&#10;inC0OBOHcrSY4+cOO5LQZ4jCeLa45C9VGglvlFNfdiz6siJohJEEXyi6Rawl+AUEm2mBDVquI7dN&#10;iXIPrXczSgi36lTCT7kV9eptaDV5oSJ1F/IUhB8tMSP6Q+THr+K22Ymi5O3ITdohxd/0FG/YjImo&#10;LM3ExUun4B7l9+kobgD+SMp3336Lkwtz0nXB2QRBfloIylIPoF7PHZ3gkpq3JNNs9LQeYYFp+1Gn&#10;2Y9mAq9F54kWWk6rdg/vM/IxAjam7UWVao8Eyi57mBQfezPFQEuijSEN0BaBbqe44iSO8TIFQ64k&#10;DOXIJfM6XGzCQlUGTtQ4sVhmx+nKLFxuLMa15ircZBS+1y36AuzGvb4e3B8exEf9XbhPW7zX3oTb&#10;HS240dmCu9MjeDA7gfuDPXwfLbKxDNdaqnGqLAdzuemYy7dgyqHEtDMFU1kpGLPLMJgeiUF7FKN8&#10;KM02BD1c7j4nlzkzlMsejk7xuD0UXek0QSPjPuFeQ9OtYyyuSjuAfAIuO2oFypM2cXt5oCltJ1qN&#10;XiijATvj1sMevRLZsatRJN+IEr6mMGkLsglGu9wD6eogZFoV6G4Xo7999P234i5PenED8EdQfrCN&#10;23duoL3OhWx9BHIIwNzk/aimCTbog1Gv8UF5ym5U0noqCTXR8LeeMOywikvR/NFp9KER7UE9bacs&#10;cT3Kkhj/+JpWGp+Ijt0iKmeGMU7G0ahEhwIxBGD8kgU64jCYLTowSMJYrgJTuUocqzDhaJkZx8sI&#10;wxIzTpRYcLLQgvNlmbjZUorLdQRiQxluNNfgQmUebjSWMiZzaq3G9fZq3BnuxpWuRkKvAudpk8dp&#10;esfzdTjoSMawIQZjVhnGTFEYtcbiIOE7lR2PYXskuo3+6BDXMnO5ex1h6OCyt/IxEXnbabLdtmD0&#10;2ghBcwDaeCCoow1X8mBQq/NCMW2uIGEjyhRbUKPchvq0HdwGu1CSsgvm8FWwhr+PAm6bitTdUiVR&#10;PuGXkbgFFsUuxt9I5GamYu7wKL755hvp+3DH3ye/uAH4oyhLO9pnX3yGif4W5Juj4EwLQk6KP4pU&#10;oq0aDYdxVpy0L+TOLE7mFyftRLlyJxp0u9Fm9kKHiRFXtxe1ql2MeGtQptzL+OyPvoxoDBB2XaJb&#10;eAJkgBbYnxktXRrW6RCNrSOlq05El1vi8S5LCPpoi9MFSZgtTMXB3CQcLVDjcE4y5mmHx10pOFmg&#10;wdkyG86W2nC+0omzlZk4X51Fy8vFtbYSXOTtubocXGoqxKkKB47kaDBpjsekNR4ztjhMM3bP0DZn&#10;XYmYEAM90UoF+NppdF3pgRLw2rm8oklPO+23hTBsZcRvYYwXUV4Avc0QgErlLqlGuEYXSFveQ6vb&#10;jVJun7KUrbTAjahWbeM22og8+Vak+b2D9OD3UKTYyGkzipN3IZuPp8evhznZC1aDDOXFVly9ek76&#10;LkRxA/DJL24A/ojKN999hxNHD6IqRwm76gCcygDkJIvLtkSzFu7YhFuBYivyaC0FCtoO71eodkq1&#10;nXW0v2rVDpTINzMKbkGlivZnCiAswtEvhoNkpOwQJsX42C8gmCM6XQhDJ+HXKrrRt4SiWR8gwUf0&#10;l9fB17UTPP3WCMzkKXCoQIFjZUoslqRisViNo3kqnCzV43y9BccJyhNFWiwUpWGR07HiNBzn7SEC&#10;c47TkfxUzOYoaHrJjLuxmMwWDbdjpPE82owHpBrbehHpGeWbdPvRSLNttwajhc+1mfy5XD5cFx8+&#10;vgTAJoMPX+/FdWYEphlXa/yl64HLVZ7IlW1CbvwqVIgOE2jBJcmbYY9YDZ3/u3AyAhfz8UJuozz5&#10;FtrfZhjjt8GgCoLVFIuerio8evTx99+GuzwNxQ3AH0X5H6YhDKS9wo7MVD9Ykw/AnrQfOYqlS7eK&#10;krbTXnYiJ24TIbgVmdFrucOv545PQCZv4469QTq/VZzE+Kf1luJvN41KdAHfJmKlyU+qQGhP90OP&#10;nWCkBQ5k074IyAZDEKpTvVFH06zX+qFO6y+dP2zme1qMgTQxRk9CaUAMu+mIQLvaUxp2c1gYo3Y/&#10;hmhlfTof9BFKPTS5AcbTDs6vW+2NERFbTQfQxOgp2iiWyriM8RsYRzcQ1jS0xE3IiV+H3ERam2a/&#10;dH1uszBazqOR0bZJz+WgDbYQzvVago9To46v4fo1GQKlyiLRqWmhfBdyYjaghBG4PHkTimRrkR37&#10;IdQ+byDtwGt8bhWKaX+FnJwJ66VLBI2yXTCkRSDLocD83Bi+/nYp/rrL01HcAPyRlB/i1sOHDzDU&#10;Xol8QziMCbthVjCeyTajIHk3jW87Cgm6AkLOlbAJjug1sEV+yPvc6VO2EILi5P5mxsFdqKVJ1XNq&#10;JijaRI2p0Q+NhKKIlV20wU5rEHozQjHA+NmfFYUewrCOFlWX5s1ouY8R2pOft41w2ogcGqWLy5AX&#10;twG20PeRHrQMmr2vI2Xnq4ha9WuELf8nxKz5BWTrf4249b9C7NpfQL7pl9Dsfw3KPS9Dte9V6H3f&#10;gvbA60gP+xDGkBUwhn0AU8QH0HN+5tDlcHA9Cmm1lWl7CTcfNKTtRjNB10SYNuj2SdbXwHWpUu9F&#10;NeHbrA8iKAPRwIhcZxAG6MX4S8By+esJzSrlVhrgRtgjV0Lp9cbS/MV2SuK60KBtsi0wRG2CLnE/&#10;zGlhqC5Ox7Ur56RDkTS54+9TUdwA/JGUH3a4L7/+GkemR1CeqUC6fC8h6AFz4k7aymbk0JSKU7aj&#10;VLmHUNpIAK5GesQKZMWvQV7CGpQpNqGKllWavJMRmJGYoKhlRKxnbBRmVd1KPJQAAP/0SURBVKkS&#10;UZM2JZ1jC5AaU3emh0kDKPWKy+hs4YQkLUvtQ3h4ICd2A4yB7yPN502k7n8VSs9XkbD7BYRu+hXC&#10;Nz2HkA+fQeDKX8Jv5c/g9d4/InCVuP9z+H3wj/Bf/vcIXvMzhG1+BiEbn0Hkll8jfvuzUBCIKZyX&#10;yudVaPx/R4CvhjN+PWG7hcsu+iXcTojtR4tBGJ8voefNddhPO91DQIsGzaLDV8ZiUwjBF4Qyrl8t&#10;/67kupYke6CMplwubDhxNQ8MArYfQBuwDHkiGsetoUXTnOM3whi9DpoYQjA5CDZtGHo6y/Hwsej5&#10;+ff8LqSvwl2eguIG4I+siMuvzp1dQGORGU6lL4xxO2BI9EBaFK0lmpExaQchuAeFYkeOXQtz+AqY&#10;Qt9BVuwK6fxfpagMSN6BgnjCkLATQz/WMSqKjgDKU/ehgnYnapTraVOiUXUdXyMGURINq9t526oX&#10;V1nwec0B6WqSLMZsk/97SPP6HZL2PIsEj+cRu/U5yLY9h/idv0XcjhcQKYC4/hlEb3iWt7/h9CuE&#10;bvwVIre/wNdw2vorJOx4Dom7noXK8yXofN+AJfRd2KNW0WY3Ec57CGlx7s+HABbtG5fOBYro28DH&#10;ahirhdHWEoDVNLw6LmO1LoDgowWaRaNxMcTlfukcYIl8B5d7G8pUW5HNmJvq+ybSg98hENfTMMX5&#10;082wxKxGWjineA+YVEHIt8twZG6U8ffrpS/BXZ6a4gbgj7CIQbi76/ORqwlFumwnNHFbkSbbi7Sw&#10;DbASSAVJ2yTIZcXT0MJoaH6/gyV8mbSDl6UQAEpaEG1PNJmpYaxtYPyVGlPr/KW2hEWMmsII6wjF&#10;GpqTaC9Yk+qJegKklhZWl7aHEZKRO24T8uPXITv6Q9j5OeagN6H1+R203q/x9m0o9wkovgL5rpcR&#10;u/45xKx/HnHbXyb8XkbEllcRs/kFTr9GxPqfI2bjbyDf+Txj8cuwBL4DZ/QqLscmAns76ricjTS9&#10;VoMX2hnRO9ID0aL3RhNBKNo61msPoJ7P1RsIcwKxnEAsJwBrzEFcR1/+zfsivvO5MuUOrjsPEslb&#10;eWD4AJogUfmxHMVJ66TtY+dBQx+5FsqIDdAoDkCn9EFVkR5Xrp79n87EusvTUtwA/JEVsROKq0LG&#10;B5qkwXlMsh1II/TUiXugjveEMXIDzY+RUVhe0hZkMP5aI1dBH/wesuI2MApvZEQW59JoRISbGPui&#10;VlQaMFLW6f0ZM/ejgHGwIFFAdBdKCcwqwrKGsboyZbfU1rBYVKQkbEFezHrGxrXI45QRtozTCoJw&#10;JadVcEZuREbEZtjDGc1jPVCs8KVdBqGEt0UKP75nP/Jj9yKb5ipeZwpcD4PfKhh930Jm2HLkcp3y&#10;YlbQVFfy83egzcTIq/NEq9EH3dZQQjCI9w9INdnNNFNR+1uv80WzRQxmxPibHoMWRxQazGF8LFIa&#10;Qa8y1Qulqp0oVm2HQ2yzgLelA0SejPBL2oishA3Qha+CMnQ1VDHboUvyhj55P1rrXNKliG4APn3F&#10;DcAfWRGNor/85iscmhpCXnocDPE7YIrfhrTYrdAn+SE1ejvSItbCLmDHyCvOBWYlbpRqNe1RK5EV&#10;86FUSVKi8kCZeg8azYFoNoVK3WnVEoZ1Wl9a4l6pNjmPMTlftpXgE8a3b6lXZSWhqNiMqpRdtEJG&#10;UzF2hmo3KsV5RcJRXJHSlh6GTms0+jIVGClIw3iRBlNlRkyWGDBVapAGR5osUmNautVigvdHC1PR&#10;l5VImAVKFS21qbtRR+usIXxFE56OdFHb7EUQ+qLT7CM17hYDwnfZQqTG0O3icj87b+0EnqjVdsSg&#10;zRZKsxUdO/ii0R6J0jRf5HHZXTRLm+gJh9HdFrmSsXcN4/AapMeugTJ4FWRBHyItcT8PKLtgTwvA&#10;UG+ddNCRtr/7BOBTVdwA/JEVAcCvvvsah+cmUWxPRmaSJ2wKD+hjCEDZLqhidyMpdBPSwmllhFd+&#10;0k5kytYiS7ZGqrF10XYKEjdJVzuUpXrQ/hgtaVSt6eKKCkLEESkBpJGRuDpNXFHihUqlp1TzWyWu&#10;NWb0bDX5oZtRVDR76TLxPZx6CZix3HgcLlfjWK0Bx+ssONGYgcVmB4422HCswcHJjtOtOTheb8Vi&#10;ow0nmvhYXToW6i04WqvDTEkypoqSMV2SirG8BIyIcUwc4RjKjkK3PRBdZl8M50RhICuccA3BQG4s&#10;ep2EoCOE4AtFpyMUvVkxS5NTXNIXhnquRxEhKoa0LOE658o3IZ0HAk3QMhhD30duIiM8Dw7GiFVI&#10;9nsf8b7LkUQr1Sj2IFW2HS5bPOYPT/zL+T83AJ+u4gbgj6lI+97v8e3vv8HxxSMoc6qRneILZ7In&#10;rAm7oI3bCk3iXiSEboQidK0EwRz5NuQlbYVTdPMUv5Y7/HqUJm9DbRrtzeAlneurER0n6P1obiEY&#10;dMWgOzNc6lmm1uDHKZCQ9IMYYU10Hd+XEY7+jFAMOsM5RWAkOxoHi+WYrxZDX6oJNz1ON5txujEd&#10;51szCDwHFhoJvCYb72fiRIMZR6v1vLXgVJMFC7VGHKvS4mBhCg6VKAlQFQGqJRDTMF+jwnShTJpG&#10;CbtBZySGcjhlh2PYFYk+ZyghGC0tc1emuGIljMsegb6caHRlhKHVFrw0qDnNtjh1r1RBlMXorg1e&#10;xvj7BkH4Aa14NTT8W+b9NqK93oQsZDWUPJCoE3dAI/dAeYEBly6eWdr07vLUFTcAf3RFOOB3uMCd&#10;sqrQghx1ELIIQAcjq17UCCd4QB23C7GB65AUvhVWxuPchM2E4A5Gv63SecFCRuBq2lCLfj9azYyW&#10;FlFj6sc4HIYhVzz6M+NQR3BUaUWlghgsKBCdNKx+ZxStLA5DWZEYppWJDlfFMJxHq1IxX6XEEQJw&#10;nvBaqNNjsUaLU/z7TJ0ZJ2tohJU6TOUpMFOQiGm+Z7YgCccqlDhKY5wr5lTGmJwvx+HSZMxXpuJ4&#10;dRohqZVGbztYzPcUJmKiII5mGIORXNpmgbA82l8moUcQ93CZ+nNi0MPl6iSgWy3+qDH6oj49CFUG&#10;XxSl7oOL2yA98kNG33eQ4vMq9KHvSTE4et9rCN31O0R6vQUFTVop2834uw3GFG801mTjzr2b3297&#10;d3naihuAP9Jy++5NNFW5kKMNRZbSCxmMbOmJHlK7QGOiJ5QRWxDruwYK39UwRaxFZsIm5NEGs8X4&#10;GEmbGW33SE1bxFgY9eIKCk6ib0FheZ28FZe+iS6xWhiNWyzBNKswyf4GMmh9rjhMFysIo1iMc5or&#10;S8bhokTMElKzRUm8nyQNxTlFMB108vnCZD6XjJEMQspEy+Q8J/j4VI4YtIlR1xGDWcJvhrH3IG+P&#10;FCdhvkRBsCoJ01QcqUjBKOE2mR+H8fwYjBKEQ7S+fhphL8En4q/oxWZAdORAKLcxCjcwxldx3Sr1&#10;NEDNAcJvFzJkWwi9FVD6vw114JtQ+r2J6L2vI2Driwja+SqifT6APHorUhO206a3wZLGqN8h2v89&#10;dBvgU1rcAPyRlo8ePkB3azmydBFwpBxAphiwhxA0J+6CSe4JHS1GHrQaUXveQpTnMigDlsEesxqG&#10;iJVwyjahXLUHTSZ/NJoCUc+plZBrNgagLs0TXaLjg2zRF2A02h1hfE0Anw9CD8EynBVF8MUThGGY&#10;LpJhtoQ2VyTgRTjxtdK1vMIU7eGYyIrBeEYUhs2BGDAHoMfIeVgZVXV+6DUFYYjg67EQqtZwjNk5&#10;X8ZY8d5Zzn+S0Xo6LxHzFYRrqQJTBQmYKkrAaF40wceYy6jbTRj3ZUdKBthLMx3k+/oIygZaX40h&#10;COU0wCLNPuQq9yCTkVYXuRopAe8jUTTY9n4NUXt/B5+Nz8F3828Ruf9txAfSDgk+MaUxBlt1oRgZ&#10;bpY6oRAAdJ//e/qKG4A/urLUOdbjTx5huKcOLkMUHMm+yFH5wpG0F3YCMF3uAYN8L1RRO5DguxzR&#10;3ox5+9+FMvA9aMQA4hGrpHNhYghIcY6sgobUKK6lFT2t0ADFebQeQqWLxtdJa6uhRbVbQzHoiqX9&#10;xWJQdFRA85pgHJ1kHJ0QNmYLxSjfN0Io9er80av3x7A9GH3poWjXB6KbEO0n/AYyZVIX9rXqA2hN&#10;80WvNQrjLjkmXQkYstHuHNEYsRGe/JxpMcB7QTwOFshwuDwZU2UJGKZ9DjLmDgsQ5sZK5/rE+b9u&#10;AlNAsNURjFoxli+XuVjvB1fqfphkm6GNWYeUsOWI9fydBMCIvW/AZ8MLBOBvEbTrFUT7LUNS5Dao&#10;4rZCHbMJqbKdyLLFYe7QAL75xl0B8rQWNwB/dGVpJ/zsi08xPdaFImscrEleyFQdQLaKtwoPmuAO&#10;pCftg1G+B4mh6yE/sBwxjHqxBGGK//tQhyyHMXItrHHrka/ahypDAOpFcxhrMBoJujpGx46MUJpV&#10;NOESJ5mhGDi820lTKxRd0NMACZ1BwqePZih6nW7V+jDe+qDP6IMeUzDaCLhmWulwdhJtLZGvjSc8&#10;k9Cqo02Kq0lUPujSE6q0zKlcGQ5ynqO2aAzTGIcI3iHa5DghO+qkaRKAY4ThMONvL2NvB5dzkPDr&#10;Z+QVwG4wBqKJj9XQaOsY6wWwC9SeyFPzgJC8A2lR65EQshqRXm8ihgAM3/2aZH2Bm19EyC5GX++3&#10;kBC6BslRBGD0ZqhiN0DDA0lJtgqnTx4i+JaGP3Lj7+krbgD+6MqSAX5NKxHNM8qcSmQoDzAG76MF&#10;esGZvA/2pN2wK3ib4g1VzGYk+KyA3Pt9xO9/h+bzGuK4w6cErKAJroRVJno93oUyjRfqTH6opj2J&#10;zgNEg+JeWpU4F9gjDIvgaScUu+yMs4ydwgR7RUerAnY6L7SJgZgIwm6+t00bgD57LIayaHWM0l3m&#10;MIxmxROGCWgxELIaPz4WzjgtozlGYMgehiGCbMgSxmjM+dsIOBplL5eh3xrE9y5119VLo+yyBaJN&#10;jHVC2+ylibbaI1BDy6zg51aIjmANvsiSb+GBgFPybqRFb4CM6xqxX5wKeAMR+96E39aXELzjRf5N&#10;IHq/icSgVYTfZijC1iMlfD0UEeugldOOi024cuX80mZ3l6eyuAH4IywCgN+KvgGPz6LOpUeu6ByV&#10;EdiZ5Mlpn1QjbFMQgmIgH/kupEZsQErQaiQdIAQJgOg9r0Hm/Q6Sg1ZAH71Jqil2Jm5GpXavFIXF&#10;+cCmdNG2LgidnIR1tQk7JCBFv3uiHd4YDWzAxucJvkaVB1rS9qE5bT+6jL7o4uv6zcHopIkN2MPR&#10;JzpTSOetNQL99hh0mDk/grCPoOsjQIdE5Qjn1U2L7Nb68jF/mmWg1EnrQAbBKJq7EHidUjddAVK7&#10;v2YLbwnGRms4aoyhKFX7cfJEYZonMgjA9PgNjL0bacBrEeZF8O9+GVG8DdzxKsJ2v04TfBPx3m8T&#10;fsuRFLYOysiNSArfIE3iMjgDDyCN1Vm4fWdp8HN3eTqLG4A/urJkgOLf82eOoaHQiAJGSVeqH7JT&#10;DkgQzEjygJXgsyv20g73S73FpNJsUgJXwhDFHTxwOaL3vY44n2VICVkDYwxtKWkbXCnbUab1Jgj3&#10;oyxtL8RwkS00MDHwUCsB2CD6DKT19RBAw1lhBKAfOo3eaEzdhzqVuFRuC2qSt6E8fj0qEtajKdWD&#10;QPQn/MJ4S4Mj0Hp426INRK3aF63mUMKQcCQkxTjG7QRgS+puQtUbPQRoB220z0Ig0jp7aX4d6b7o&#10;tBJ8jN4NZkZfxvZaxvUqvT/K0w6gmJMz2QMW0dYvdiMSuJ6RBz5A8N63ELb3Dcbd1wi+NxB34G3I&#10;fN5Ggu/7SAxeDTkBKG4VIeIa4PXSOUBbmj+62yrw8NGDpc0ubXV3edqKG4A/urIEQHFW6vjxg6gr&#10;0CFfH4Z8xs48QiVLAFC+U6oMsRGAwgJtSXugjd6CVEY8c9xmOAgIURGS6PseIfgB5ASFNmodbIlb&#10;kCGu8SWEcsTlbgRRixh60xqI7qwIRuAQqW9A0Vdgu8mLMdaHkx86TL6oTtmJkuSdKFJsR070Grii&#10;V6E2dSeaNHsIyL1oI6RaxVUnGm80qL1RrxFdbol5RaIu9QBa+XyDei+a0rzQbgxAA42yhe/tMh6Q&#10;INtuEv0WBkpdd9XpRMNsMdbHXlTr9qOaYC7mfHOUntK10UlBKyEPXYUw73cR6EHjo/UG7XpJMl8F&#10;jS8xYBkUfu8iwX+FdO4vkdslIWQd37MWaTGboaURZxnDMD7cii+++kza6u7ydBY3AH9E5X+uhVw8&#10;dw7llSVocGlQaopAkSEIhQKCSm9kJ+9BhojAij2wyfdIJmiV70Za1Eaow9ZIA/3kq3YShptoQ+8t&#10;nQvjbXLIaukxW8Im5KTsknpVqdb5os4QgI4MWpqTMDT7o5KRt1JJuInemDWeaCLYREVJsWIHHFGr&#10;YQ1fiUwC1hXzIcpF78vy7bTDHSgVXVulEoiiQ1POW1z3K3purlbukbrtr0rdJV1PnBfL16l2Sb2/&#10;NIuOW9V7ILq/r9N6Enpi8kKpcgsqCMBiPlfI12bIl66JlgUQfJ7vInTPuwjxeBOBu15G4M6XaX6v&#10;IcHvfcj8uJ5B70FB6ItmQrHBq5BA+0sOXQcV7U9HAOokAIZjZqoX33zn7gLraS5uAP4Iy72Hj5Bm&#10;c8KclSVF4DLGyBJGyxJ9IAppgbkqLzgIPHGNsCXRgwZIK0zeJ8ViHeOdgFye0gNZtDUzo6Lc/wNE&#10;i/NkXu8i3n8l0ghJS/wGOAmvQtEJKaOluDROdEAquqMXnYtW0tbKCdEqDaMyoSR6iXHxPek0r/SQ&#10;lbDy1h7+IbJjN8AW/AEc4cul7vld8RtRmLQdeQlbUZq0C4WJ61Ci2Mj7tM/IlQToh1I3XoWKbRBj&#10;f9QQcMWKrZz/NkKXEV21G6XSZW3bOW1BLp8zxqyHMnwdEoI+lBozh+3/AD5bX4P/9lcRvIPmx9gb&#10;7/sOze892uH7SApegcTAFZAHr4EsiAAM/BApIR9CH7MRxljOjxaZZYxAXV057ty/9/1Wd0fgp7G4&#10;AfgjKT/Y31fffYeG7j6s2Ma4V1KBstIcVJjDUWsNR6k+gBD0IwSFBXrCQfjZE3fDmkgTFOcDaYSi&#10;gsQSv5lRV4x7wTgso/HJtkAZtAyRon2cVDP6PlRhG6GJEja4E65kD+Qlb0WFerfUzKQ81UMaZU1c&#10;YSE6W8hlbC6i4eXK1sIetgKmkOUw8dZJMDmiN8NEMFkj1kpmaAxeDmPYKlgiVsMWvgo23jqiNsAe&#10;vR7WqDVI/74H6GyCUgzsJEZsK0zeLvXVV5y8Da7ETXxuHfIIwCyC00zjTAxYgVh/mt+BFQim/fls&#10;eQkHNr0E/y0vQ+b1BpL835bifgpBnEzzSwxgRBbmR/jFMwaLyKyNWAMTl9cs2yqdM80whEFnMqOh&#10;tUM63eAuT2dxA/BHUpbO/AFHTp2BT7QS729l9JyYQlFdFcrTY1BvCUWluPqBFljGKJyvOoCsJFqf&#10;GDckcQd37O1SLM4Rg4An7YYjYbsEP7tso3SVhD1hG5TB7zMSv4PwfW9LlQeJgWugCl0DAyOphbDM&#10;FmOAJO8gkHYhn8ArJhAdMWthoFVZCBBj8DJYaHEWAk4fTJuL38TnNxBs62Aj4IyhK6AJ+oDQWgcL&#10;HzeHr0aq/3vQha6Eie83hxGUkWuQLRPd+2/hsm+DPY6fK7r0knEesWs4v/VwEoIWwlbJz4ll5I0I&#10;WIcg75Xw3voqPDf8FgHbX0TwrpcQu/81pAS8CwVjb0roh1I/f/E+yxmDCUECMI7wS+T7NTRVA+dr&#10;jN/CbbUVFppydmYS7MXV8A2T4fTFC9K2F9+BuzH001XcAHzKi9jhftjl7n/yCcw5hXj5gy3wi0/B&#10;zJkz6Ds4idp8g9QUpM4UigqtaA8XgCK1H1wp+6VKkXTZNqQn7JAicEbSDmQyejqTCa94AoawcfC5&#10;TDmBmCgguAZxNEBhguLysJiA1UgIEe3jNkDHuGwXAwbRwGzxa2mZW5AjDDJmHQw0sdTA95FOIDoY&#10;e800Pn3kOmgJqWTfZUjyeR/J3suQGrQcaTQxlf9y3l8Nhe/bSAshGEPXQhvO9/D1xpBV0DFGpxFY&#10;hsj1MEWvhZFgNUWthYZ2mUa7TAz8ACHeK+DruRaeO9/DrnXPY/eaZ+C79UWE7X4ZCQdeR4Lvm1D4&#10;vwsVYSyd86MpxnEZEvxW0PyW85ZGyOeMhLOwYisPCjYaso4HjdwyJwo7BrBsoydyS8vxxddfSd+B&#10;G4BPV3ED8EdSxG7XOjCKrQei8c8vvQ9baRlGTp7A+MnTqGuspI2FosEYgnpjMKoJwAptIIpSfZGr&#10;9JbMTxighXFWTDYR8eQ7aYP74VR4wMn7jgTRHfwmmBlZU4M/hNz/fcR4vo3AXb9DwO53EO23EfHB&#10;65EWsxWmONHOjhZHM7PQnGzxG6CP+pDTOugZafUEmYYQi/f6AIFb3kA0Y2nC/nch2/sOIsW1yfve&#10;RTRv42iaCv+VhNAayGicsgPv09ZWQEYAJ/gymtLUkgI+4P33eLuCcF6HRL+VNLfVCBDn+fYuw94N&#10;r8Jj9TPYt+lZBO18DeF7XoHMh+DjexIFAAllJQErJ+ziDyyDgvNTBK6kBb5PIL5P+1tFaK+jAW9F&#10;pmIX7NwWprQA1A90oXlsHK+s2grf8HicvHDp++/BDcCnqbgB+JQWsZv9YBtffvctJo/MIzheg9dW&#10;7MXzH2xH29QURheOY/DkGTQNjcGSGis1WWkyCxDSBhmHK3QBKFB5waX0WmoWQ8OzJOySpkxCMZO2&#10;k8Mo65RvIwh3EoAbCUDaW9x66GldSYyJMV5vInzXG/Db9jr8dr/FuLkWieHboInegrSIjUgJW4M0&#10;mpmSMVITuYmRk6blK2pbP0CYx7vw2fgKgnb8DqE730Torrfgt11UTvA+nwvf8w5Cdr4Dvx3vIHj3&#10;2wjY8SYCdr4B/x38HM8PaKDLePs2ongb47USkd7LEXpgHQ7sWwnPza9g7+qfYd/aZ+C/7SWE7X2T&#10;oH2TkHsTSbQ+AUDR8YGcwEvkMgn4JXKZFKIzBD4m81sGdegq2GjAtjhG6jjarXwHdHE7kJ2tRuf0&#10;OLpmjuCF97fh5WXrUNbQjK++HxPYjcCnp7gB+JSWH+D38aefoH14DGGJOry7/gD+/tn3sXK3H2bO&#10;XcDkwiKGFo5hYPEMciuKUZ0ehWZCsNkSgUZzCCNxECr1QShU+8Cl2k/LIQTlHjBLFujBHZ72l8Ip&#10;yYPxdweyRDOWhC2Mgxtho93pIz+U4mZS4ApEeb0lnVvz2/IC/He+hWABJf81iPZdzelDJNDior3f&#10;4euWcXoXYfveQhgtL3T36/Df+iqj6SsIFPDb9iq8t7yMA1t+J9XUem1+Ffs3/k7623vT69i7/lXs&#10;2/AyfDb/Dn673kTwnncJ3rdxYNe78NzxHk3vdez+8FnsW/4z+Gz4NYJ3vICIva8jnnFdJi5r83kH&#10;SQRwShCtjxYrYm6cr7DI5YTfKk40TP8PkEIrNMeKKL8JDsZfEf/FaQJNSgBKm6vRNj2B7qMLeGeL&#10;H/7fP30BYbIknLt6RfpO+OUs3brLE1/cAHzaCvetH+D34PFjVLV1IyBeRfPbhd+8sQF/+XfPYX98&#10;EsYuX0fn8ZPonz+Kfu6oIyfPorrCSeiFoN0WRRskDNPDpb8rDQGE4AHkJO+HhcZjTqAJMgbbGPcy&#10;Re2wfJcEwdzkvcgnELMJA0fiZgKTEVeMkha9BmqCUOVPi9r/Oo3wJQRu/S2Ctr+CYI83EeL5PkK9&#10;P0AI4Re6bxnCPd9DCKEV5PGW1BQlaMfLNMBXaICvSNDbu+lFeG54Dt4bnsf+zc9jz5pfY9+a3+DA&#10;Ok4bX8DetS/ysRfgue55AvI1eNIi9659nuDj61b/An7rnkEQP19c1xu17w3a3btI9mPk9WbM9n6P&#10;MZrmF/ShVMkhoq7MXzR/IaT9GamDGLkJRzHur4C8hbabIZ3/3AGtfC8Ka/NRNzKEhvExjJw4gU2+&#10;Ufi3f/0LLN+8G3Ud3fj6uyULFMV9PvDJL24APkVF7E8/7FKPPv8CFa2dCJRr8Mqq3Xj2rc147vWN&#10;+OufvwqtKx9HaSPdiyfQOb+A6cVFHLxwETPHFmBSRqCNAOxwxKKDEGyzRqJa1A7rglGUFohcpSeM&#10;jHzpCdulJh822Q6pttXCv0UDahdBmEcI5ojKEsZip2IrrVA0ldkIa8w66MJW0QqXIzngLSTsfw0R&#10;u14kCAnEna8Tcm8z2r5J8yMUd7yKiD1vI55ASvR9lXB6jZb2BuH5Gl/3Km9fROy+VyHnY7FSfH0D&#10;kR4E5bZX4Edj9N78Ag3veULxWfjS9II2/gohW3+FKA/xvtcQw/fFe72GhAPvICV4OZSMuQoxnkfg&#10;Kul8YqyPqORYsQQ9Pq8IXYH4IN4SgKJyxhIlGoRvRrZoTpO0G6nR22DMUKJ5bBAtk5OMwBOYPrEA&#10;P4UJ/4//8kv88tUPEJVioAVelb4fN/qejuIG4NNUvt+rvvnu9+gYGkOwQoMVu/zx7Ds78Oy7e/HP&#10;L2zAf/npSyhu68T8hQs4eGIRPccWMbZ4GoNHj+Di/QfILKtCnpYAtEejwxaNTnuMVDFSkuaLSmMI&#10;yrT+yFN6MeZuJQS3SJfGWRn9xFUU6ZyECTmTdhKGHshK2YVc1S6Uqr2Qw3hs5+utMsJTtJejFZqj&#10;V0Eb+j5UQTRDH8ZPLwG8d3j/Ld5/Ewrvtwmmd5AW8h50IctgiFwFjajdJYhSRLf0Ae9C7bcMKkZU&#10;xYFlSGDMjtorIPkKognDuN0vI3bPS3z8Zb7+dQL3dcR5vs75vy2dz1MFv4800cOzAByjrZjkoo1f&#10;wIeQE35yQlGYnyJoNRLF5XEhy6GPWQOraGeYsJWQX4r/ovFzaKwPSjqa0HNwGt2zh9B7+CCGFxYg&#10;zyjE//Zff46/ffZdfLDJC7lVtTw4LV0eJ1WIuEn4RBc3AJ+GIvaj/ylOHVw8iXitDWu9wvHc+1vw&#10;8js78dJbu/EPz27BT19aieqRcfSePIeJk2cwfPw4OmiBw7S/oxfPYfLsVZQ0NqPKGk8IxqCTEOyw&#10;RzIOi37+xJi5oajUBiE/1UsyP2P8DuhjCULZdoJgM9J5X0yih5gc5T7kpi71qFyo2oscRkXRXCaT&#10;EdlGEGbIN0iNljMZJe2JG/i+tTCGr4Y5ahXMhJ05UtxfjXROlnDxN6MngSUmfdj7UAcsg5IGl8To&#10;qvB6B8mEqNL3DWiD34Uh5H3oCU11ICfe1xCi6qD3pAbbSQHvIylkFVKlgZ/WSOcoEwNXI4HwUxB4&#10;8sCVtMJVSA7lc+JKD/9VUoWOIVr0gbgO2fKNXJcdyEn0IMQ3QqMOgqm0CIOzM2ifmUb7wYNoO3QI&#10;3dy25oo6/Me/fR7/+adv4FdvbMD/h73/gJPySrP7cW3yetfrnZ2d2QmSCJ1zV3XupmlyzjnnjJAA&#10;AUJCESUkoQSSECiigIQSIuecM0033dDknEFCceL6/L/ntsaenR3bf/u3tndtlT6lKqrfeusN957n&#10;nCfdvqMmadGajfrmV7/87m5VP74Hw3+dj+8B8F/xI4DeH/iRTl26pCdmvKGOQ+9Ufpu+Sihsp9wG&#10;vZRVt6t+llRPOU27aN3+Mq2uPBIiwDsPVWlNeaU2HDwEC9yvvSdOaT1/27lzs96cOl6rXpqoFS9M&#10;0OLnxwOCd2geLPCTJ0dpzpSRyL++gf086dXk7uzAKyzwrq56fGxHwAJmCEt0BHnmg70CCL7+UC8k&#10;cvdQQufI8Yv3dgpJyy8gj1/ivf2HTmB+/YEeetPs8b5ObI/EREK/jNx8yUnXE9vx78568e42enFC&#10;S00DKKfByqbBKJ8f10LT7mqu6RN5AlTPO/9vVFPYYxM9eXszPXY7jNP5hYDW5NFtALjWum9Ei5BG&#10;MwmQmwTwPQDQTb69pR5mO3e6uZ/vP3R7i+Dzm34PzM/H9EB3QLsTrLejHn5wkN5Z+JHmbdmsNfv2&#10;aiHgt3zvXi3YtTNcz9mLVugHNbP0o9gcxWQ1VWHjXho54RGt3rpd336XG/iHD9/RP3Zvv3/87398&#10;D4D/Rh6eKueuXNOs9+ap58gJKuk4UGkNuyiluJsi9XspvaCzflgzX/U79dfWikPaVnlIK3jdUHVE&#10;Ww9WaiWscc2BSgDxEIB4UCeufqZ5ixdo5mPjtHLGRC19ASYYFgsfq0+fvkMfPDFCbz82FHDrq2fu&#10;7gEL7Kgp49sjibsBhF31yJ3t9aTZIEzQ+XEvO0hyfy+9yuvrgNvMSV31wsROSOOusCmAMqw411Wz&#10;J/fSWwDlWw/31luTuwOEPfUqbMslbTPdqBQAfGF8a8CwjWbBIGfd2wZA5AlAvsDfXpzUGvBrHXx0&#10;XsHtmTEt9Oy4tnoCEHsEdvf4nYDWGCdmA3yjYHu3tYDlAYbIXANdYIV3tOZ9K8CxeWCCz00EgH2M&#10;kzoDyoAfIO5GsKNv76Y3FnygRZu3aE3pHi3bswfw26fl+/Yjg7drzZ5dem3lOv04o0Q/jk1TrcyG&#10;SshurRIM08h7H9NcwHEnzPvk+Qv66ttvvy+Z+1f4+B4A/zU9YAR/mEj71S9/qQOHj2neklV68NmX&#10;1XX4eNXrMEC5Lfsgf3srs14vJRd2VmJeJ/2kdh21GDhKyw8d1TaAbtPBg1p66Ij2HDseEqLXHDyi&#10;dbDBzZUA4r4Duvr1L/X87Hf11tOTtPLlu7T8xWpZ7CBJyBecOkrvThmuWZMHBqAz4D1uJujXsdWv&#10;9g9Ov8dpMj1gfAZC2OCDDpb00KsPOHLcHVDpBjh2Bcy66DX+/ZrL5QDB1x/opTcAm9kP9QQYewJC&#10;HTUT5uWGCDN5/wpM0Z89Mw6JDNubdpfL3CyrqwMuT/PZMxPcoKCTnuS4Hr0DoON53+i2Ie3mvhEw&#10;PxjgQ3zmVl+P3N429D18ACB8cFRLTQYgn2Y/LwHUswBqg/eryHr7P++9b5Due3EaxuSAVuzarTVl&#10;+7V0X6lW7NkLEO7Tuj27tQQAfH39Zv0st5l+HJOn2JyWisltqfi8lips009dhozXbfdM0ehJT2rq&#10;i2/o02WrtZ/7cuXG5/r1P/5TOKyWyL7337PC/52P7wHw//DDUig8f2/g/+q3v9XJC5e0estOPTvz&#10;bQ0b97C6DbtbDToPVEGrHsppAeOr31VpJV2VWreXMosAw6Iu+rtaWeo1eoLWVR3WSljeniNHtAYA&#10;3GRAhBFuBkg3HjkZSuRWlpZr55HjOnzxqj5cukIfTH9QS14cp+Uz7tLi6Xdq6fSxWvjsHfoIOWwQ&#10;dN2wZa/rfp+5G4Z0jytHuul5gO+Fe3vphfsAwXurn/Yduo1+NQj20puwvTdgfrPcvOB+noDfaw/3&#10;0xsP9NUrZn98Nuv+zrx2Cdu9BoMMnz2InEYye5W6aTBAB1hck/zM+A6aOtYpOJ0B4nZ6hPePAsiT&#10;R7fTg3e0072j2unu29rp/tucrN1Sj8IIHx3bFnnMtrx3ze+UO1uH/U2/pyPMD2CGib6BjH/unu6a&#10;+tRYzZz3sVbvA+hK92rtgXKtBgDXwaDXlR+ADZaFQMiCHbv06cZtSihqoZ/FFyoxtxWGqJ0S8tsp&#10;0rCH8lr2V3GHQWrUeYQKm/RSk/aD1HfYXXr4yZf03sdLtWt/uS5dv6pf/afffnfnqx/VMPg7QPz+&#10;8b/y8T0A/p94hLFdDXm/D3zf/OrXqjh6XO98ulh3PfysOvcfo7qtBqpu2/7KbdFNWc27K69FD0Ub&#10;d0X2dldWg57KaNRXKQWwwJyOAGBUgyfeq20VFUH+bqms0p7DR7QS5rf3yAkA75g2HD6q7bzfDTgu&#10;Lz2gE5cua8fRU9rJZH/tmUkhP3CF1+mYMUHLAMSF/PuTp0frnceGhzSY5+7u8p+7xkxzfiAA9wKs&#10;7wUnTYc+g+4v2FPPs92Lk5xH2BUmB9Ob3De0znpjcu8QYHB53SsP9wfkegNyXUMjhVn3whIBPvsQ&#10;ZyBJX7Yc5XXaPbBNZPETd7bTU+M6B7Y3ZUwHPTa6gx4Z7a40HfUQzO7h0Z2RtDC8Ua3D2h2PjG2j&#10;x8ZZqneAJfIdgPPxMW00FSnvPEb7+V6e1E1vPtQfoO6NtO+l0ROHAXK79PGW7RgKWPP+Mq2vPAib&#10;Pqx1ANaGikpth1kvRgov2LZVH23cqsS6bfXjWhHFRlsoqaC9kut0UnqdrspqhHFq3E11WvdXXpO+&#10;+mlCfdVKaaD0vBYqad5LvQdP0P2PPqc5Hy/SLu7FhWvX9Mvf/FMw/M+P7wzl949/2cf3APh/7PFf&#10;BvOX3/5SeyoO6uW33tftE59U626jVdBkgCL1uisb5hBlEmU07KysZt0VbcL7Bh2VXNReGSVdeHZj&#10;0vVQQqQzAFigPvc/CmM5qK1VVVrNpDUAbjh8XKthgFurAMITJ7UJwNtz/CT/PqZV+yt07OIFbTt2&#10;SgePHtEzD44NNcNLX5ig5S9N1PIX7tJ8QHDu48P0Ls/XHxkIIHULpXOhaQIgNfPBPpoBgLz8YF8A&#10;DwCEIVoSTwcgzQafGW8Qc0OFLtU+QaTxi5M66zk3TmCbaY4a34WsBaSec9MBP+/mO2Z9E2F7d1aD&#10;llNynhoHmI3rFIDPjO+RMby6WSnvHxiFBEb6PnJnWz3Btk+7JhkgfspP9jnV+Y2hrK1t6HDzyv29&#10;9eYjg/T6QwP09AMDNX7KZH20dpO2HuL6VVZoOZJ3G6x5E8Zk/XcGZQMscAsGZvl+JPGOLXp73VYl&#10;1++i/3BzimpGWyq5sINSizopqbCrEnLbKFq/s3Ka9lJ+a7ssuuunSfX10/gi1U6tj9FqqUhRBzVs&#10;0U89h07UfVNe1FtzP9WmHXt0+vwF/eIPIsnfP/7lH98D4P+uR8C7f2rBr33xhbbsK9MLr8/VkHGP&#10;qVm3kcqB1aXnMXki7RRF4uYBfrnNYH8An9lEWoPOyqjbSpGCDsqq31u5Zhl1+yijuD+Tq576T56i&#10;j/eUaR/sZe2hQ1oH+9tz5Kg289wIEO48flzbAbstR05p99Fj2gIoWh67dO7k9c+0m0n+1GP36a2H&#10;BurTqbdpxYsAoZe+fHqM3nt0qN578jbNfXJE8PU9O7ErgAdj+w78ZiB7vezmdJif02Seu7sbgGP/&#10;HHJ10ncSGbY3HSB8DtB7emInPQWb8zbP3N1ez0xoq6fHtwoA9Qx/mzK2tR6/oxVsr014PmEZa9Az&#10;2N3eOoDe5DsAP54Oativ9ygA+SRg98w9nUOvwmc4hicndNGzod3X79J0usL4XNXSB/Dup/smDtD8&#10;dcsBs806ePaclu7cCfDZjwrgAXa7MRpbwnuMSGUlIFiuVaWlWrxzu+as26Dclr31g1uyFZ/dTLWz&#10;WiohsMAuSi3upOTizsqs30PZjfuxXV/lNu+tW1Mb66exhbo1oUS3pjTULakNlZTTSlG2b9J6gLr2&#10;G6O7Hnhas97+SBsBw/NXrulX//hfmKFH0fds8F/m8T0A/i98/KFvz4/f6h917uoVrdm6W0+9NFsD&#10;xz6s5t3vULRBD0Xq9lBybtswKdLqdFB+055KLmir9Podld0UAGzEZAIAUwtbM7k6AnwwwuJegGYf&#10;WGBn/TihWKMnP6x52/dobXmFdh2EBR46Cus7rtJjx7X+0BFtPXxC+wDBLcfOaN/pc9roKDHPfUzy&#10;teVVuvGLXyL1Dum1117StIm99MGUQVoy/U4tMxN8ZrTemzJCH3vpymdHh8aqbo4QAiAAnyPBL7vF&#10;FoD4EuzqxXt7Byn8DGzMzMspNGZx7jj9NIzu2bsBQABr6vhOemIcAHdnKz05urkeu6MJgNfyO9Br&#10;F9pg+f3jDmYAdI8gbx8DDB/ls8nI3MljW+lRwPKJu7oAfoAuAGfG6d8OQRoAeQZM01L8NYDaDSBe&#10;d3Sb47v9rpGau3xx8JNuhvWtwSA5aLSitEylJ09rB4ZjK2C499ixEEjacRg2iGFZussyeateX7ZC&#10;RR2H6h9qFyku0kpx2dXPhHxYep3OSoOhp9ftyn3j/jWA0TftC5PvrZhIc9WILdHP44p1c1ID1Uxv&#10;rNhIU8WkNlEC348UdUQm91GPgXcik5/X2x8t1B6k+I2vv/puJFU/wggzGH4PiP9Tj+8B8H/T4/Nv&#10;vlY5cuqjxav10NRX1HP4A2rUaSRsrguDvYvSCpkg+d0Uk9ZC8bkAXJ12Si9po7S6HZRcD6mLfIo0&#10;YiKVdFAK7C8VgMxhQhU16cdn3ZWQ00Y/iMnTmMee1Aom59K9B7S3ikkN6K1icu9ACtsPuBnm51zA&#10;0lNnYIQnVAYIbj16AhZYpd3HT2t1+SF9/u0vtLbiqNauXw2Y9NM7D/XVwqdv06Lnx2jBs2P1/pTh&#10;IU3G6TLvPTFcL1nGAjQzAL2XYVWz2P61hwd+lyPYN/j73E7rebbxqnNPAmrPTugU2u0/5YapXotk&#10;NIA3thkA2EJPAmxT2W6qm6SG7dvrsdEA4HcpLI8hcb2YuYMyjyOdp0xEHgN2fjo4Y9Az+3sOoH0J&#10;hurjeRVgfvOBfnpzspcGHajH7h+qeWuWaPriVTp57bo+2LAZ4Dup1aXlWo/M3Y9BsNytPHdemwC+&#10;nWbP3L/15Qe08eBBrdi9Rx9s2qoZ85coq+Ug/Ty5MfK3u1IAvnhYYFxOOyUWdOTZQencv7QGXZUK&#10;E8yo10M5zZDDAGJMRjP9DBCsmdZUtyQ3VI2URoBhfcWmNVNNgDAmo4mSAMrcut3UpONw9bv9AT0z&#10;622t3rxNF65exZj+c9D7nhn+jz2+B8B/wccfDr5vfv1rHT97QSs3bdPzs97RHXc9pU4D7lFxqyFM&#10;hO7Ka9JfGQVdFB9pj9XvwKBvpsTcDmGSBGd6UWtlwP4y6ndSRkl7Pu+gzHowwKJOym/cR8WNB6iw&#10;PrIYCVyLCfdXtSLq/8jTWrbNybr7AbEqQLAKllelTUdPaj/PTVXHtefkWZjNMZWeuQAYntVWJHHF&#10;2fNMbljj8TPB4W9Q2Hr0jPZXlOvxSSP16iS3ux8eyuYMgp9MvR0AHKV5z4zShzDCVwG/6TC6aaFU&#10;rqdendxfr3n9EYMhoDPLjPA+l9K5YWqHAIBT7+wIs2sBw2sRmpt6IfYpTmSG4T3F03XFT97RQk+N&#10;aRuYoIHzqfEdQmfmJ+7qHJK0n+I3zfhct/wsv22f4vO8unuLWd8s2KhTW15/ZFAo8XseaT/xgXtC&#10;Gsua8sPaBrgtRc6WnjylhYDabq6RU4W2YTwOnDkXfH8HTp3VBvtQQwDpmFbvLw/5gB8BRA++Oke3&#10;wt5qZbbAmHVXYl4H2F0rmF8X7mEHJeZ3UFIR9xJ5m1inq5IKOwW2n8rfI7w6f/NngGdsSlPdmthI&#10;P42vp5vjAMWkhkpMa6naqU2VFG2r5Oy2gGsH1WnSSx37jtP9jz2njxYuV9WJ0/+86uR7EPz/+/E9&#10;AP5/fPyhxHV21+XPbmjbnnK9+t4CTZg8HRkzUY3bjlBh04HKatgXwOoNg+uhwoaDsO79lZTXSbGZ&#10;zZk4LZWOtE0uaofEbR/YX0pxW0CPV4NhcQdFmUQphUjhen2UV7+v8mGQSYU9dGukg34YF9WYaS/r&#10;rU27QheY5QCaGeCBYyeYvMcAvROB/a09eExVF69oO++3wWwqz1/Q2sojOgRYbwEQ9jCpypn0DpIc&#10;unhVZcdO67EnH4NR9dQbyMhPnrxd854yAPI6dZQ+gg1+/NRIffT0SL3x8GDYXhe9AAjNfKCvZnkx&#10;pId6h3VDZjkCDCN0ioyrPdxx2q2mQk7fnW30zHikMgDnJqp+fRppPH1CN00D7KbdXS1ln7WknthZ&#10;T/P9Z+51F+uegJ99fd1hfQ66dNMLbtJwfw/YKL8LEL/1+GA9N6mPpjx2m5ZvW6+5G7bq3PUb+nDN&#10;Ou0/dRowKwX0D2nn0SNasa9U+0+f1eqyAzqAUSg9DmuuOqx9p05pfdURDATMsKIyVIJ8smW7hj36&#10;gn5QKw8j1kTpZvL1enPPeoR7lJTXXvEYpvS6SOEi+2y7YcgwYNzH9Aa9lNmwpzIa9lIt7n9cRnPV&#10;Sm2kW3jeavaX2Vgp2a0Vm94KRthcyVm8Nximt1CksKuyANBW3UdhVB/Xy298qO0YvGs3blQPwt89&#10;vgfC/+7jewD8H3xU+/X++eMGErfsyHF9snytnpj+poaOfVQdet+pesij3Aa9ATZAr7ib8hv1gcH1&#10;ZIL0VU5RHwCtu9KQTSkFnQA5wK+gLYDWHlnbEZDrqPT67QDCtrCL9oowcdLyAcYiJkDdXsov6afs&#10;Ouy7pLfiYQk1M4v0xBtv67V1W7VkV6nWlVVoScXh4LvadQQZjMTd6RQYGOC2wydhgmeQeJeCxDtw&#10;/kpgh/sAhFLAb9OBKh0FJJfvqdSVL77STpjh+wvmafoDI/QiQPX25EH68PGRAGB1wrTB8FPL5Gnj&#10;gn/w9Qf76QVAaxqSdIYXTXK5nFtp3d9HMwFArx3yykPI5Um9NQNAe9GdZ5DCL03syhP2ZkmNjJ3h&#10;5qwA33T29SzbPHd31+Dbm+YWVTBN9y98hu9Mu6cnT4AV4DXYznSi9WODgj/ynts7aOiYYao4cZTr&#10;sldHzp/XRxs3w+xOa/H2HdoDyK0AQLbA7vbBBFfDAI9evqRVpRWqOH8JJn1Iu5HHu44ChrBjg+WS&#10;nTs1d+MW9b93in5YM6KELIxWnZ7KajxEabxGuT+J+Z0UA4ilcD/TuLc5gJ5ZXwL3MKUYIKzbVdlN&#10;eisDOZyY205xURgfsrg2IFcDWRybCjNMb6bkaDvFJDdVjcTGiou0VkJORyVktFZqfhdFi5DHrYdq&#10;4G33acpzr2vJ2o06ffG8fv2f/iDR2uP2e0D8Z4//6wHw/+tNrwa8P74PS4/j5y5oxaYdmv76XN15&#10;77PqMvBeNes8Gnk7QNkN+gBa3RQt6aFIvV5Kym6nTCZKBgCYWrefIrDAuGgb/u1IYU8l57dSRp32&#10;AGQHJBKyCeaXWqet0vksvaiNIjDCjDpIqJJuym3YR9klfZXXYKiy6vXVrcnNFF+vvZ57d67eW7VG&#10;72/ZpU2wmLUHDmjFwSMwmVMhEXr/qXPax2Teguw9dPGyNlSd0GFedx0+EsBv38nT2nDoqCoAxg37&#10;D+jk5StavLNUn337tTYAmvsB0mlPP6hHR7bWWw/2Cb7AD58YCQMcFYIkC91w9ek79OnU0cFX+ApA&#10;6ODDDMDrZcDqZZjZjPu7hyqRV3n/ihOmJ/nZXS8Dcq/f1wu53V2vGMj420zez7qvZ5Cz0ybBBO/t&#10;DuPzanRmgl2CX9GleC8Ahi/w3mk5sx4BVAHb+4c11qBuhXr4uce1FdZmf97KXXu0DjlrCbu2/ACs&#10;71gAxf2c95qy8nB9yk6fgTEfVzmM2L7UwxcuaX35Ie3lmjkqvGZfOd/ZpbfWb1L70Q/r724tUCz3&#10;MamwO/J2APeoH0apl6J2cdRF5nK/Eut0AxhhgHV5LekOy+ee83kE8Is24d4jjVMK2ismw+DXDFnd&#10;VLVhfv53bfsEkcm1AMGY9Jb8vZ0SM9oo3UAIOKbmtGcMdVHTNsPVts9o3fPoNH28ZJWOwFq/+dV/&#10;pR75ezAMj+8B8L/7+Kff/+Vvf6tzV65q4579es0S95EX1GPYJLXseodKWg5WQeN+ykHqRhr2Y1B3&#10;A7y6B0udntcR9taZ105KzuuixJxuSskB0ADIDNhfclYb/t1CKXnInULnk7VTEowvBTD0xHCKREph&#10;B2RVO2UzqQyoOfV7KbfRQCZcH92a1EjJTbrp/rc/0Idr1+tDAHDRvgptd2STCW9/4G5Y3OajgBxg&#10;aP/W9qqjOnzpsrbx+T7k8B4Y4hY+qwLUl5dV6uD5i1pVVqqjV69rOZL6IkzQTRaufv2NZsx6SQ/e&#10;1kUzYWPvPjworDHyEbJ44XNjtZjnkmnuOTguJFHPe+Z2zXl0sN54qC+A10sz70ca34s8NdjB0F5H&#10;Kr8OM3zjgQF69T7+NqmnXru/t16d7L6DSFlLWkDuOWSvE7EdPbbMnQ4LfOFe2CBgaNk9E0Y5/b7e&#10;odtzn6YJ6tgiS0tWL9Hynbt15cuvNHfdJh06d1Fvr96gvafOaPn+MuTtUe06dhywr9Rh2J5Z36lr&#10;10PSeCXXYcfho9p67EQwDPaN+t8Ldpdq4fbtemPVWrUZ95j+8uaIakZacc96cS96Kq8xxq9xH+U1&#10;HxIAMKGgA3/rzL20v7ZHSJROyO+gxKJOSkMWpxoU67iqp7syGvVWHNL5luRGSorC9mB8P4mrr5sT&#10;6ys5oyXMrw2g1wmp3CKwwozszjBEjGQxv12EmmA/Trpu3W2Ubrtrima98xHyuFxXrn/+fS3yH3l8&#10;L4H/8PFHGN9v+ez6jRvaW1ml9+Yv18PPvKI+tz+glj3vUH7zAcpB1hZg8XOKeygHKx9lIKYib1OR&#10;trkN+iqroKuSc2F0uZ2VizRKyO2q+CzkSz4AiZxNzG0L+MEEmRixuc1DSVVKHadRdIIBmhmY+SGT&#10;kU7u/ZdTv4+Km/ZRnWYwTOcA1umlW5BK+W16adxrc/TS8o1atH2vPt1dppVM6E1I4c1M3F0wv01H&#10;TurghYvawr8rz55X2YnT2nHivErPwgYBycoLl7UW8Dt07rJWHjimigsXtLLsIKB4UZtgTEevfhb8&#10;hV//6j/pjQ/na+r9t+nJ21vpNZieKyrmPDJYC565Q4ueu0NLAcHFz48Na5Es4HX+C2MBxNtD0OQt&#10;9xAE/CxvDYqvAIhuoPAScnjGXV300oSOesHJ0ePa6uk72+q5uwx61fJ21gOW0X2Qu2x7H/KX7zw3&#10;voMeub2lxvQq0KC2Gerbrw33a782VxzU4bOntXZPmSpguHM3bVUF4L+Ya3PgDIwQNmef536k74aD&#10;yP5LV7T10GFduPFFqJQ5A3CsB/gqzpzVRpfClZZhFCq0ZPtuvb5ynVrfca9+UDMFudtKqcW9uZ8w&#10;P+5PFgYwtwnGqR6gBMDZEKbA+BMxdhnI4EQnShc4oGUZ2wWD2TuogMy6XcI9TiroqJiUJkpHNdTO&#10;aKW49FYhKJKUZlBsp1tTAcMsxkSko+JSWykJNujxFcnvARttryyMbRYMs3G7Qeo94m499vxrWrZ+&#10;i05dQB7/Xk5hMPD/D7PB/7cB0Pf+n8Fd9cMpBte/+FJlyMb5K9br6Rlva+Q9T6nzoIlq3vn2YGUz&#10;6mOx6zsNpY9ysOy5WPhsBnmdxkgfQCkKuEUY+BkMRrO/VKx1Rn5XpSCJPdizG/aFFTAZYAMpeS0D&#10;8CUUtEUKw/54TQP4kgC9pEL7BpHPWPecBgMBwP4qatBdhQ16qbDJIGXyu7UB0HrdBmnyK29q2pJ1&#10;+mDLbiZruRbucweYKm1hUm9FvlaePavtgKB9W1uOnlQZoHAcFrim4miI/K48UKUjV66FVJAKQG8r&#10;Erns5Hm+e0oVSMOdAGf5qfPazb4+//ZXmr9lj954fZomDW8LeHXTezA9R4sNgIunjYURjtbSF8ZX&#10;v39+tOY/C0MEGBdOG62Pnh6lOU/cFoBz1kSk66Quod3+y/d01YsTO2nGxK5I4a6hVG6WO8086CBK&#10;L738ANLY7bR4/+LEjnpsVOPQ7v6ObrkaP7hYz770lFbvK1XVpauAeRngfV7r9u/XRtjelsrDQcZa&#10;Di8CBCuRuev5dxWSfyfXyOdcfvYc53sCRnhROzEaxy9frc4FPHJEq3bvDakw87bu0PQla9T9zgf1&#10;t7dEFZvZEobOOGg4UNG6PZXBPU6HpUdgdZF6PQHFvsEHnJDH/QXcLIOjjZDKdXtj2LoAkl3DmDBA&#10;xuVy/4s6Kja7tWIymykmy7mhrRSfiUrI7QIwtlBNADAxrztjpgvsv6lqpbdWSjYGl3Fnhpie3YFj&#10;4jOMcEbdzipq3k+d+0/Q+Aef1nvzlqji2DF98+v/Ej32HPh/URb/PwuAfwz2vv7Vr3QGBrAbEJi3&#10;fJ2efXWObmfAdB8xSc26jFJe0wGh83JOvd7KqoPVLu6pSAkAWK8v7/souxhr7wgdwJeG5IkwQKMF&#10;fRiogBwDNJLdjc8c7GDA8910y1+nRgB4qQWtkcVNAEMX0vcNAJiQAyAih8wkU5kYmUUwSAC2pFF/&#10;lTTpo8KGrhTpr3R+65a0xqo7cIweemW2Xlq0XLO37NVKWM8nAOBKGN3GAxUA3rFQCmfflhnNlsP2&#10;/10Nkd9jgN5yzvvUtWshGHIE8Nhx5Lh2nzin/TCkLUjkvWcuhNK6ckBzK6BaCTs8dvGK9gCoy9as&#10;0tD+HfTg4Eah39/7Tw4NrM/ttZbPGK/lL00ACO8Mz2U8l0zzwkzDQwT5oydH6D0Y4VuTB+qNB/sE&#10;/6Brgl8H8F69ryfsEJZ4v5999Boy98X7OoalNh+7rSHAV6iHb2uqR29vo3vvaKuV6xdrKcB2Gcm7&#10;cNtOnfnscy3YtVtVsF6/Wta6qmP74ePaexzWV3lQJy5f0QrY3vnPv9C68kM6e/0zrdlfrpPXr4d0&#10;oUoYY9lpDAfbrsUwrN6zR++u26CnAJL2t0/Wf6yRhZx19H4w92OIChphHDFsmfX6KYv77PGSgUJI&#10;Le6qdMZPch7GkPueBjgmMY4SuX8ZKAMDZDLPxGDwMIqoiaQ6nVUbKRwDq4tnPMUifWvzrAHruxVG&#10;mJCLnI4iizNRGFl8B+BLLeihNPsHkc9xgGKWXTGFXaqDNIBs6263a/iER/XKnI9CCebvOlj/v/j4&#10;f5oBOlJ2jYlSxeRevXmnXv9ggR55/hWNuvspdR16j5p0G6mClgMApD7KBWiiJb0VDb4c13l6UCF5&#10;GdyOwiYV9lY2rx5klrkpWe0VKQDk8mGCWOXEAgZ4HoDJQIzCGJOw3IkAW3phh9BBxKCYzKujgalY&#10;7HSXUcH6YnOQxHZyMxnyYZx1GnRVUf3eKmkxQPVbD1Z2/UEwwn66NREA7H+7Hnjzfb29eKne2bRN&#10;H2zbo+X7K7So/Ij2HT2ODD6ODD4RmJyd/KevXtPqA0cAgGvay9/3nb2oXcfPqfT0Be08jSw+eTr4&#10;Cp0Oc/TiZa06cFSnrn4eFlmqBFBWHkAifvaZdh9HVrOPtTtLdfuYUWHZy+fHtw8LLYVFmF4Yp2Uz&#10;xgGCdwGAY7UM8FsCM1w2DakMK/zkqeGa+/ggzX1ipOY8OlCzH+yp1+/rHHoHvjl5QPAHvnJ/dZPU&#10;aUjix0c11IPDSzR1bJsQaZ46vqMmjuulPQd2A8zHderiJa3dd0CHAbuV5ZWqgsk5Kn7MQR8m/HGM&#10;3Kb9lTrA+W4H5J0AfRCjsBNGfPrq9VAffeYaUp/vnsYgbDkE6J8+p5WA5LryCi3bvVtvrlqnx+fO&#10;V+PbHtSPYguCmyIJY5fdcJCKmw4KgSmnOrlcMQ/QyWDMBJ9wcS/GS0/ADyAs6hlYnhm+U2fi8zoA&#10;lN1hhQAfrDAR9p+KHE7ns3jGQK2MZrDAFkqKtAfoOis+tXlgiAk57ZTAv5MyOyoRwKsNEKbldQUs&#10;WyklytiKdFZ2yDxw6zT2xRhLA3jrt+mvQaMf0LRX3tG20lLd+Orr72bG7z0CK/y/lxn+3wmA3K9q&#10;afvPb9yXv/yFTjAhtu8r1weLVujxF2drzEPPaeC4R9R+4Hg16jxchYBetGFvRRr0xIozYBsCaCVd&#10;AtPz04M6noGVVtRL2QzkbORNgjuyFHTH+gKSWOBUAM6W15IlJRsAq2tWYCc1g59tE7HqSbmtYYIA&#10;HQMyEQbo6o80mF9KYTslB59RZwZse0CxQ3XuFwyzwAGW+oNVp8VAFTYfzuQYzPb9mBxN1X7EaN07&#10;51O9tGCF5m/cDADu1VYYy/KyQ9rkRF4k3uZjToWB1Vy4rK28d6Bjx/GzIShQBUCsPXQiSODlSMWT&#10;gMAGAOXEtc+1me+f+/yGVpQd0/kbX2g+7PIEYLG0tEKfffsLLUBun73xtfaevKjZH7yvB+/oogcG&#10;10Oitg/lZ3NhhIuQvUtfuENLpo/W8hfHa9XLE7Vqxt1aYj/hM6PCWsUfTBmGjB6gdx7uCxAO0Kvu&#10;MnN3Bz071q3z3SjV3WX422NDYIo9YILt9ey0x7Rm9y5Y63XY2X5VIu83weQsZ93ya+vhw6GSY8vh&#10;aiBfW3ZQZ2B5qysOcY6fhwax52GKrvQ4CCPefPAojPEy0v9MqJGuwBhsqjyiLVWHtWpPqRYif99e&#10;s0EPvPOR2t1xr34SVxcw436XdEQCdw++v/wG/YOLI7sR96tBH0Xr9VEmKiGwQgxquqPCsEOzvBTu&#10;rRmhk6jjMJwx0ZYYzW5sDxBy/zPqwRz5fly0Q4gER9guNbuT4rMwkIytBBvTCIyP78bx71owxOSs&#10;jroVAKyZ3gxj3E2pWZ2UUdBVtTPawyjZzvmJAGx2A1eZDNOAO+7X0zPf0rotu3Tu8mX94te//iOz&#10;h4cBMTy/+/e/8cf/HQD4ne/ij92TX/7jP+oSLGXfwSOav2qjXnzzA016dLoGj35QnQdNUJMeo1W/&#10;420qbIGUbdgjdFeOOG8Pq2uJ4iheRt2uPBngjfspuf4ABmYvZRV0VFJgdL2Vy0BOzXU5mmWqo3FI&#10;ZYDQKQxJOR0ALpgAVj8bxpjOYE/B+mbA9jLy2zDo2wSfX1ykOVa/bTXg5bdQih3nHIMjv/5OBHZp&#10;f1JmCeBaf6hyGw1RnTajFG0wJDi9f5raWD3HTtJzny7Rve8t1kfrt+jTrbu0dE+5NjPRVx04GGqA&#10;VwNsu2GBB5DCzgs8fOGKVlUc0eErnwU/4VmAYHEpgPD5l1oMcF75+itk32FA7yttYB9nPrsBazyk&#10;08jFpfsO6QKguHZ/lT77xS/1CdLzs2++0s5j57UN9jTtqfv0yMg2mj6+nV6Y2CH4+N59uJ/mAl4f&#10;ThmuTwA8J1TPmzpCH08drvcfHqy3kL+v3NNZMyd20sy7uvPaBRncVW8+1E/vIZXnTBmqtx7ur5fu&#10;cnur9lq5bqkW76rQVZj8sm27dZHjXgTbO8s9XwlbM0ivRM4evXQ5AL9zH/eeOKPtANspgN7rplz6&#10;4iutqzyqcwD7AoD92pdfa3UZ7I9r4Q4w+7hOG7mGoR/g3lIt2rFL0xet1N1vvK9WI+7SP9TKVyZj&#10;pC6svLjVSOU0GhQALwvVkNt0MM/hym8xRJF6/aujtSXOAKiWppkYU0eII9xrs3wzvZT8TsGFkpzX&#10;Hlbpf6MUGD+pGNFbk1sqFYBMyeuCDG7BOOqEgTSr66S4TAAR0DNQJgOQTpmJZQwmRNoqNqW1Enhm&#10;5mCQMcBJgGE0v7NyMKpmp6mFnZgDfdR5wDjd9fAzmjF7rhauWq+dXIfjGJQvvvlGv/mD3MLfPUKq&#10;2Hdz8N/a498sAPpy/7FL7lv02VfIWuTb2q179PbHS/Twc69pxN1PqtOQiWrec5QaYvEadBimglb9&#10;FWlkpgeLawwzq98nAE20HtK1Xg+seg9F6yJtGSRedCiKHInN6cxARRJjnTMBv8KGSGT7AnO7sk0f&#10;pWV3QJIOVIFlDt+zNMmB9WWX9AoJzGn5rdmWZ15bBm5rBi6vOTwNfnkMbgZ8UhEDmG2TkMCJgKQH&#10;aE5DjgmWkNVgkPIaIc0b91E+kyu+kGPm9xKQ2W1ve0CvL16mxz5YopeWrNPy7bs0b1eZdsFcluw/&#10;GKKcbpO17chJ7T12PEjDNQeO6eKNG1q076BOXf9cWzEUxy3/YHxHAI/1MMKzgN0mGNQJAMPVJMeu&#10;XA++xCMXr2gbzOjY5eshpcYAsnT/fl3/+mutrziqM1c/0+y33tbz9w7Wi3e2B9iq8/vevL+fZt8P&#10;i0PaznlkoN5+sI/eBvjeuK8HzK+f3pnch9eBet+NF56CFT4xRO8/PljvPTZYbz7QWzMmdNKzD92h&#10;yqoDADqy/PJVfu+gjl26qA0A/FnAfGVFpU4i8ZcBhmeuXwe8qwBFwLvsAOdxHUA7Atu7rANI2yok&#10;84EzF7T58GlV2g2AgfC1sZvgCExwI9fNDRIs/Zft3qsPt+zQs/OXa+Ir76rj2If0s6QGSE3uc8OB&#10;SN9BQQY7EOLgh2VwKuPIEfzshv0AH/v+umDMuJ9uY5bbWbEoALN9u08MbLGMiQTGhA1lQl5HJQOK&#10;iTC25EKYXl512ktCbkeMJiwwE+BLb6UYB9jq9FWN5Nb8uw2sr5MS0pHGMEOX0sWlozAi7ZRXPIBx&#10;CNCyfVo+YyzSCkPcDekMkCK7PU7z6vdQSZuBatljlHqPmqS7p0zXi299qA+WrNLWveU6DSB++Ytf&#10;/XdJ4L8FSPy3BYD/lSv6JRLslAfs3v16b/4yPfnyOxo7eZp63faQ2vQeo8adhqtehxEqbI00gekV&#10;NO2roub9Q8PKaINeym3cG1kLS2vEZ4BZLpK2oBGgBQimAGpJSNcCl60BeimF3QHJQcqw45rBnQfI&#10;pWDJU2F6CQxI5/alGywZZOkMMEfq0or7IVE6IFmcxd9GqUyGdKx6Iu/js1opPmJntitAsPTOCavL&#10;fnitnjzdgsROZ4KkM5FyGg5VYdORHFs/ZDqSir9ZXqcAuK3HP6LnFizXtIVr9Oin67Ro2y4t3L0/&#10;LI25DiazjEm/A5a3pqIqJPzuOHpYhy8BYlUndByw2wAwHgEUSvmbq0VcGrfn1AVk8qUgkQ+cuwwQ&#10;VCdQV548F1Jl9vKd0mNnAI5zSMazMK1LSMVDodXXdn7r0pffaOHGLZr90lMAV0+9dndnvT6pu14H&#10;7N56oI/eAwDnAnofAm7vmxk+PkQf8N6vH00ZrI+fGApjBCQf6h+AciZM8J13X9H+o8hUgG9z5UHO&#10;oTqt5xBgZl9n+bkLKj19BnA+qvLjZ0J9rxO618Hijl25ApBVBqa7kutxAea4HnC8/OWXIdn5IiC+&#10;xpFwwN0dYlwq50qRDQcrQ/rLpzv26J11W/TiwuUa/9Lr6nrHQ6qFFM1uPJB70hMjCcDB9CLFfbk/&#10;A7iPvRkfXbh33cM2Gdwvd4ixFI5lTKS49hvDlmr3iMGxAJDjnqdmY/hglR4D6cW88kwBDJ3wnBBK&#10;J1vB7lqrBsCVEG2lxHQb0q76uUvnsjsyphhv6SgQDHJypD377fadz5F/A9bJ/N0BkjT2lQUbtcsm&#10;AdUSj3TOgIHG8fsJQY20UU6TXqrXbqA6DRivweMe0T1TXtCLsz/Q/BVrtY+xdPHadf3qN7/+bjb+&#10;23r86wVA0+rv/vvDhyswzl+9GvLy5q9Yp2lvzNWdjzyn/rc/oHZ97lS9zsNUp91Q5bceouwm/Xi6&#10;GWVvpTXoF9heluswkbnR+tVMLwL45TQA/Er6wKwGqQCWlc+gLQTcsu2LgRWmwfYiSIZErGVaAZYc&#10;0EvCWhewjxQGbSoyI1KI9MWKpiBHnI+Vzd+z6/YPgzjWPj83OEDWxGXD/KJNGZyt+LetvUulGMjI&#10;YjuoM4qZBAUdkCVe7NxW2UGYnkgr5Dlg6oFc0GQoA3MkLGOg0uoMUByDv9WIiXpy3jLN2bArgOCc&#10;9Tu0et9+LS2vClJvJVJ2JZN8h3sAAlwGrX1M7p0nLqgSKbzlMAB46Zq2HjmuswDBZtjgBYBiWRlA&#10;hgReBau79MWXsMOjoTxu84ETunD9htbvP6wTl29oF98/Axu0tN4DCB2DPRkcLyEpt8Oi5r77up69&#10;q49eu6cTANgTNteXZ69qxgewvTsZ1vfIgACK7z9WDXwfAIofPTEcAOynFx8Zoh17N4fI7PWvv9F8&#10;98qDvS7lHK988bU2ltmXdwOpeihEs9ch31zOt8MJ3xevahdAaHDfjwzeB4CfhaH6s7NM4PVcm0tf&#10;3NBGQO8057QKCX/E3bJhzztghMv2V2jhnv36eMuusOzok58s1viZs9Ww/926FRblxOf85oMxjnZz&#10;dIOdj8CoDlcmjCsLQMyoa8M7Mrz32MlCJmfXG8AY7FXN9hlbHmfpGGAHQJILYGRsF4IWjA+XUiYB&#10;TB4TrhpJLoA5ZrVXzczWSs5qG8ZaQlYXxUQd/e3A32B/URREDuMqs43SALj4KLLYLbuyGMdZGHMY&#10;YXJut7BdBvtKYtsk9pFW0BOG6O/yWTbAmt0+VLqkO0exQWfVadtHTbsPV8dBYzRo3EO696mX9Mq7&#10;H2vlpu2q4Fpd5Z64YOCfPYLv8F8XL/xXA4D/LT+CF5C5jAwrqzquZeu2asZbH+u+x17Q4LEPq/2A&#10;CWrS/Q4VY6GKmmOF3WwAqZoN4GVhgXOwug5mJMGqEhgkmfzdSaeReshemFqo0UV65DRyDSdgyHfy&#10;Gg0NFjEHxlUXSWA/YE79oSqo58HaI4BhqmtwsaqRYgY8kjgTK5qe3125vHdpUu20FrBE1/r2Y9uu&#10;is/DggOUCYCf/X5pWP5MADE+q0lIkvYgSwzJ0gy4AvbFtmnI4jSnxWD9nSOW17gf/2YgMslKYLCe&#10;QEmFTK6SgYrntzsOG6tpH3+qOVv2a+bi1Xp17c5QDvfxngNaA/CFhZEqjyFXDwOA1V1hdvPqyg9L&#10;Vvv9luyHDX31pTbbH+igB9L54pffhjzBy0jbNQeP6eo3SNxDR3T9m29gl0d09StY3u6DugYobaw4&#10;risA3jLY1pkbn8O+AMLzV3TiwnkdgkmuWL9Br02diAzuGSpI3gb03n14gOY+OgQQHKA5k/nswb56&#10;m89cSjcXJmiwnP7EBO5/ubadOKsrX/H7ZYeQute04kCljsFeN1Uc1mVAexXHf/6zL7XMLeY5fkd7&#10;L8LuVrH9uc8B8dKKAJK7DgPe/H3fiTM6iiTeDhAeczScfx86c14Hz57nGh0NFSCryw9qPcZ2KQDo&#10;Rgrvrtukh+d8rNEvvaa6/cerFsCRXOzGtD2V32wg9xyjCKDZoGbXH6AIY8uyONJgMNv0g/FVR2Md&#10;KbaLJdLIgSyMKN9J5hkLoMUjjW3oMrwdoOgAm3s+2l1ilpjZYKDi8ropJrMtTLAVYAZYAWgxMLgI&#10;47x2SksYJjIaIHUKTZw7DmXwBOxqpbXk3x0Uk8Hv8KyV6m4zXZWFrI5YXvM+NYvxCSiGyiWn1DCm&#10;UyEDcbDNWpmNkdyMb8CwoA1g2GeUWvW5Q12GTNCwiY/qoadn6I0PPtXqLTuCK+qLX/zzNJtAbf4b&#10;c/5/1+NfLQN0DeNJJszmPeV6e95STX7mVY2650l1H3K3Gne8XUWtAKrmfZXfpD9So5eyXFTuFvKN&#10;GVQwvGwYnjuvJBdWtyBKgVVlFMLKkCmRevbzDQDIeiJH+gZW50ic/2ZJmVDYC5YGmDHwXOGRznYF&#10;gEy2ATC/V/D1OeqbVdRbeR7YDORiR+w8EZAxKbbi/JZzBBOQKD6GZAZtFOmbCctLBcRSctrxGx6g&#10;bZXFIHMEz8GQXKxscm6rECTJtsOcfTkoE+G4kpHUecj1gqbDVbcFbIJjT2eyZdTpjkTqoX4TH9KL&#10;H36sdzfv0Zsw4xnLNzJpywCFMi0qdTfjI6G902ZYzjZAcBPSt+LcFbnT8XH79w4f04nrn2vj4VM6&#10;7X8jJw/DoBw0qbpwVaWAj4MK+0+d1anrSNwjJ0JEeCNM0cxwDSBzldeNsKnr33wL8yzXZwz+DYDu&#10;BVjBASbDEaToZkBr9qynNeOubnr3wd5695FBIQBiBvj25P4BEGc/1FdvPAjru7eX3ps7K1RqHIOd&#10;lvNaBVvdWXVKBy5e0h4Aq/L8RR04fRZ2B3CduxhK+lzlYbnuVJ9NMFant9jvdwFDuuXQscBgV3E9&#10;zvO6svwwk/QXwX94nuN3jqDP2xFkt8R3BHxVWbmW7Nyjhdt36931W/To2x9q5HMz1XzYRO4tBrfu&#10;oMDgsmDkBc2GqXZ608CiXA6XigF13a+ToSNIX28Xrd9buYyd9ALuYV2nzLhksgeKANbP/U7I6ay4&#10;jJYBdBwpjmNfyTBAp0sl2R/oVxhiPDK2RnprQK0527dW7ZxuMFIUBdsE9gebNOOrDVA6F9UgaZ9h&#10;bFob1Qb8YiMYVFcmGQgzOwB4XZTFdyJmlYzHNH7TARP7vp2/mJzXQbVQM3E5rRXLOI3JaaWk4vbK&#10;b9FHha37qrDtINXvMEIte92h7sPv1h0PPBVWHly8ZoMqGU+fYyT/q4//A2D4fwwA/xjyf/2LX+ro&#10;mXNatXWnXnlvvsY/Ml19Rj2odn0nqKTNINVpiUxt2COkqGQ3rZa26QCbgS7aCMvbyJE3LLErLYr7&#10;YnVhfwy+KAAUEpNhfPmNBigX6xmtP1CpJYALgzGPwZcPy8pBirh5QXJRd1gWEoWBmWvHdV4P5WGZ&#10;7fdLQjJEsMTpJUOVVdhXdRr0QCbwbwZZSgBAJCsS2kXxZoJOXcmwH8jAiLwNkT0GkJmdqz9c8pbB&#10;8WVa8sIUXUeaiQSJYPnzAfY8fr+wyRCkdg8mSCdAeLByObai5repTouhKmwBaCPtk4t6qfNtd2vm&#10;vAVhoZ5312/Xm6s26IMd+7WBybvqQJWWu//dIXc0PvJdfzsmd9VJHTxzIfi7DsEED585o+3I1gPn&#10;LgWgc8DDeYDHryAhAZbTAOS+0+fDv10h4sTiQ2xbevocAHVFm5DBV2BaWw/CBA2K+w7oc8Bl+YGD&#10;uv7VV0F+H2efBtt5H7+nGQ8N03uPDdK7SNw37+2r1wA8r9Uxc1IvTZ00QOvWLUOmnoZlfq0tAOl1&#10;2OYqQP0S+1phn92XSHEk7pWvvw3y9QysboNZ4OefByA7dvlz7YHdOdnZPf/2c6xlp+3XvKyjl65q&#10;9/FTIS9wD+d6gnOyv/AoTHD9waOhHdbvur9YTi/ZvU8Ltu/QO2s26YE35ujOl15Xi5EPAQQY1jow&#10;cu5zJsYyVHcATjUBmSzAK5exUC1v+4VMgvymdl8wfhr0R9L2CQDqqLEVhaPEIQHawMNYM4h5yYNU&#10;jx/7EkOwxKBUHS1OxwjbKN/qBGnALBZp+5PkFiEtysn6ibDNjHwYqVNoUCW3JDYNQZRYV5KkwRzT&#10;2gF+MMfMVqHDjP2S8WzrJOpUwC6J8RyTjXJhH/Y9pkAmYhxhxnjHZrXh+NoByLBGjHpMTgslM55T&#10;3faLeZrdpDsGoKcadh2uToMnaNSkJ/TcK+9o6YbNOn7unH5/4fhqNPi/GQA5t0B7/6Ak+4tvv1UV&#10;g2/5hh164c0PNOHhF9WHQdWs22gVthysPCRFfjNYHkCTDcBlN8OC8t5+vCwvCI40zATIovX7hZSD&#10;DD5PAwCjsCNL2jynIxT0YFD1gZn1Ui6MMTQTYODlwtDyivqEgvIsBl8+Nzs3JKL2QlKyLdY61yyr&#10;qH/IvUqyPGWwZwGQjsgl5QGevI8iT+KigGMO3284RBkMSkfxMvORFI78OuOf78cjK+KxpJYwqQUG&#10;QBggrNBpEZG69gMxERoimwG/KMdY2KyPimB6iXmuK+b8kU9FyKVQbN/oNrYZpPwGfZTfeKiSAMBW&#10;Q+7UI+8t1OKtuzQP2fvB5u2auWoT7MUrmlUAgFVaV3FQaysqmdRHtA5JvA0W5/y3XcfPat/ZC9rG&#10;hD917aqWwuIufIHk5bsGH0tNBzTWHrD0/TYEFJwusunYSbaDDQJ8x698pm3sp/LCpVBitgegPAFr&#10;23LoRGBcZmKWxzuOnNS5658FprZiwzo98+Dtmj62rV6d1FmvPdBPz45vpycfGqpte3dp16kLoarD&#10;a3RY4m4AmCxhN8PiLsHmzEIvs88tsNnrlsbI1Qtmofz9M9jGeo73KuC4htfLHL8Tvy8DntsBdUv3&#10;rQbPAKLHQt3vHtjuLkCx9OQZbYQR2t/oskB3ig5BkO179erSVbrntXc0YeZs9brvacaLOz0zThhT&#10;mfmAn8vRLGFhUgmpDTB8SFCDh8cYrK+o6cCQKmPj62qgahZvHx/Awf00o0+C7Ttv1L5B5wzGI0/9&#10;PsllkwCbGaODHV4P2pVGtWB28ZnNleiIb2b7kCITQA0ADRUkMMAYS980WCDAFe/uNZk8o/b7MQ6d&#10;r4rUjcc4GwjjAdJaUcDPTJTvxwDmqcjnHMZxck4HGGF7GCPAmdqc33Aea0fYKb/F5/G5Tu/yZ4Bj&#10;IcrGNe11O0NQuqphp6FhveSxMENXomzZu08Xrl3/gxSb30nj//WA+L8UAKs1/j8/jW+Rt2Z6S9Zt&#10;0XOvztHYh55R7xH3qmWPO1TUerhyHN0EiLzso3OpnCWfgTzNQRpY2jq9IKmgEwMIa4tEdbuprAZu&#10;NIrEgN1lInGdq5cKKHgQplteOAcP5mbwi8IOc+q6bdGAUK1RwEAscodm5KfBNLUQACsAWGBkru9N&#10;rzuY7ZyY6ogrYAxji1iqYu1TXdsbdXQO1uYcQfabluPIsBtiuj06EgMQTGVAuF7UZW2ZHEMKA8UB&#10;kIxCQLIe52cfEOcU5djd6SUbVpfFe5fW+Tcc7IgCyHVa3BYqTrIA71zAvqReZ0C3r+JhHEWdB2ji&#10;nAWwv62hrG3Oph1asG2nPthZEQIaqwHBlRVVgEeVVpdXhAqH9QBFddrHhVAHfBTp61XPTl79HLBz&#10;sONLQOeYzn32ZQBQA9hG9vHZN7/UGiTlDdjdevb9+TewvH2ADqDiYIubCWwD4AxG66tOB6nttlv7&#10;T54Ln+06gUw9dQagOafV23fqsXtG6LFhDfTo8GZ6+vHR2rR/jw5euq5ytjl68WpISzmE9N3L9+zz&#10;c/rKKZik/ZeO2B6G0dnHeBjgLYfRVkv2M0jfq9oJKB+G7W0+fDb4Od3X7/KNL7WW4zZ47gD8rgGK&#10;/vep76Sy+wI6f3LbYS+G5GUwS2GApSHw8srilXoIY/3Aa29rwnNvKBVmF4UBpiMRo/YJc8+SsruF&#10;IEUS4FfbjW4ZAyncx+rEeS9t0JcnxhjjlQ7ApACClruZdsMwPpLzzP5gU4yj0Gbf+aQYZrs6nAqT&#10;hNFNRK4aAGMwrHbjWALXSmsMqLVH4lbXC8emNAMQ26hGCmojHbCyD9DAiERPAhSdOB1r/3MEILSf&#10;EHYXn9VCiV7XhO3iAM10gzmMMNOKxqyTZ2JetcGOBFncOaTlpAKCTtsJARhAMRYSEAMTTXWeq1N7&#10;YImJRbwWtUa1dVGjjoPVY/hdemDqi/qYa1qOsTEh+v1HNQz+DhD/5R//axng7x20311GnmxGvsya&#10;86nueniaug6dpGadXWML6wndMHorw+smIEfzQopHnxCUSGfQZDDpnSyaA6PLtVxAWrpmNgIApgE+&#10;6ciM9LpOYQEQkSCJxQYS5Ku3Y3vn5WUBgFkwPoOJ0xSS880K+U0YYg4DKZ/BlwWTTK+DPC4EbBr2&#10;RKp2ZLueKjTD5HsuYcvlNzMZ0P69JEseR4gB3yy+79ZXzuUyqIUBzTPK75oNejIYhFMZDJG8VsrM&#10;bRUCIG5x76BHKjK4mtEZ7IYB0H0B0Vbsv4MKkE35sIZM5G9Bo+GqCyv2vwuaDIf9GfRhi536acQL&#10;b2rOzgNhDdvl+w9r/uZdIbl34f6D2njgkFaWVT/Xu0ECbM8doXcAKrsYfK5+WFF+FLmIFDxyHKl4&#10;UQd5lsLkKs5cVMXZi9px7CwgcU2lgNupaze0/egpXQTQ3DTBYLIShnUNxrUSGfoFoLgR2fo5jHHl&#10;geO6eOMrpPVFnYdpVfJqn52DDH6/q/Kgpk6+R3PefR3pfVJnAKJtVcjor9gHAHyDibGx0r5GAJh/&#10;f8E+zQKvfQ37499+dduvywDwpkMn+a0vYbOwumsAOazxDGxxD9LejQ3c/aUK2etGEJbtFQDm3pNn&#10;A6h6gSi7AtbA+rYfPQaTPMz7g8FgrNhTrg83btdL85cBgHP11HsfaeLzbykOtZDJmHOqVMSLVeV2&#10;ZaxhlLi3KdxvR1zdyDSTcROpy70KzM8+wAEqcjUPhtqtsNzZJwITdOAiGePrvLx4wMxR2UxURZrH&#10;EYa8NkAVYwbHmEplHDp4FgcIxmV3CGuTGBBrpTWrTpNJR2lktwhgFp/eWlHALDGD47LczQS4YHnx&#10;WbC8LIAvAyYYRUoDiDEAeCrMMJffjDrAl9WKeQLzA+hqOaLsdm4cS0auK0zYJ69JgKKZaqhYyWil&#10;mhkAaS7KCeCM4fsu5XOVS0wu8rsAFsozpag9yq075GekRkx8WC+++b7WYhDPXL4cgp+///hfgYH/&#10;8gBo1hfgrvrhkpqjWPH5Kzfo8elvauDoyWrVY7TqthqAHO2tnKZmTQCNk0UBKedIpcCK0rB2DkhY&#10;5kYbuR63n1JhehFAMWTZw5KisKSo2VJggYAXrC9qcCupBrZsrGVhI6+70Ysb5WaVg5RWbxBWqC+D&#10;tidWty/77B+YXAbyNaeI3+UmJ2ORowUMUGi7JUSK63lhaPb9pWCZbbmj3PwsgC4F4MziuNKg+67l&#10;TXECq+k/UsEyxd1enM+VktU65FyFBpmcr/2J2cUwPpdQcQ5ZnEN6sfPHHMnGGHBssZGOymHfbpha&#10;0nxkYJdRfjsHtusIdnELXl25wqRJAzjT2/ZR74ee0OvbyrVsz37tOXpaH20r1aq9ZVoMIC0vBfjK&#10;DzGhD4fIpis6SmF/65Gve06e1y5k5nbY0mbLYRiQy8LWAIjnP/sCcDkecufWwJbOAXh7TpxHxgIq&#10;fK/q/DUdPH8lNFk4dOG6dlYZgL4IPrlrX32L3ESefvsLrag4pm9/8xtt5N9XvvxSu83mrsDUkJwz&#10;Pp2vafNXadqC1TDGQ+zngi7xe3tOnArg5hrfz2FpuwDgC0jg3cdOh9/YdeTUf5bXl5Hi6wG/Czec&#10;iF0VJPFGWK4DG+sBT7PUjZVVuvoNIAnbdRTbn58HLL0Y1EEMgKPj+ziuvQCzcyc3mS2XVcJuvQ7I&#10;fn2yeZte+HSJ7n/1Hc1cskyjHpsJYGBYAUAHvVIYOzmMP9+TdNfeMl5SLCMBlVpZzYOhcqAjq4Tx&#10;39gpMgY8B0W4f76PViyWxXX5HkbRLC+LMROCEbBA1/raZ5wGSDp7IQZwcc5eKmPLTTHMFh3lvTWl&#10;KcDbGhDtqlvSWyo+G7aX1lyxSNaoy+FSW1dHgZ0S48gvrC0xi+8in1OtWvg8NhuWmd8DMITl1e2n&#10;2nxWE6YYw5xI4pyiBZCA4BriM44ziePJ5HzjHGgxS7XRB8hj/G+OMRn5Hs9rTaR6zcwWgCigzDMu&#10;D6aa24xr01n12g5Uj2F3a+Kj0/T2x4u1F6N2nbHyTx/gy78QGv6LAGCQur8Hen53+cYNbSs9oNfe&#10;X6Dxk58PZWeNO41UYXPArD7WDnmb4QABE9i1kWZyBrYok9tlPyGaCjAlsU0qctONHjMAOEuJSENA&#10;otFA5Tet9udlO1LK3wwatsSF7sUWALFnkLtpWM+4PFhhwQDY0qAgb+NggglY6RTYXiag49SBTCi8&#10;mWZsiPT2Up16sLIil7h1VXIUxsbNdopDZlF/BmR3bj7W3k+ANgwgbrpTGVLZVyqD31IoAavof6dE&#10;ANbcHhyjE5o7Bp9mFLaQAzjmwy6dvpPbbDjHPwLmB6gZGIthdbC9PORSTsNhymk8ApbA+dodALtN&#10;A+SdNxZ1dj/XI6v37Rrw+BS9vHaXPt7tBbyPIftOaPG+A1pdWqH5+ypDxNbNTt3zbzUgsKHsYOh0&#10;vIrPy0+f0aGz57W03EGPz0Lqx8mrn4VlMh3tXV5q6fsNAHZMX/3y1wBENbtbV3E8yFoHTy7CtHYf&#10;ORMA8SAgtvfkGRhjdb7d5W9/iVw+xXd/g6w8Hnx05WfO6N0VKzT8kcf18aatmvLBp7rjuee1rHR/&#10;qECpOnM2rF9SfvpsOBbLXefplcLeXNHhOt2qC5cCiDqdpfTM+eB/dFdnM9ZDSHsHdI4hgXdxnifN&#10;bjnO8+xrBxL5DPvaAlCfhHGuKK0MzND/9tIBu8wAuQbOK1zD9Vq4Y2fIAZw+b4nue/VNzd+9Vz3G&#10;P8s4Yjx7LDM2XF1hg5Vif3B9jC8G0L42G9LaWV1VIw0myBh2Y43cRtzDom4AZm/GOCwQAPRY8lww&#10;C0wFAJ1Mb9+c/Wvu6JLOvHD6jMEwu2F/vsdc4X1qdjtkNwaY8eEoraVnAqAbjwyP5bdrsU08QJSR&#10;1UWxUdgeAJSc15Nx21W1ExopAcaW4OBHBswMsEwDWNP4dyLbJ+R62VUYbdRNffl9G2sn7XOMTt+6&#10;BSCtkdGJMQuAA6YGvBA48e8Dji4GcFTbc8P+wXhYYS22qxWBJUaQ6lGkOQQilr/VyGge5HJGvU7g&#10;xVANuvMBPTFjthat2aCjp0/r299r4WWkqXaz/c+D4f88AH73w7//0168+RgTaNGaLXrkhTfUf8xD&#10;atVrjIpaDQ5RW/fPc9Kno1xO7Ujm5htwHKwwuKUCeJnOojcIMnCyADpXYrgaIoOBkeaOu3we4abb&#10;KgZfGAAUwTqlIQ0jDLh8gK++X9lnClIkoxirDOOLze+n2DwGo0G1yDW9wxSfN5jfuw3gHaJ8JEhW&#10;CdIDKZtRd6iiWOLcOoAWViuOm5nEvtIAxjQGTWYhDBSwTbEPhO0zOaZkBnxtd+tlsIU0B59jYXu2&#10;dbSumik6i98trbKQ+Bl12vH3akkTcWIsg7mgxRBl5PVR7RQ+bzSE8xkMU749tFdyuV0W55ULi3Vy&#10;rSV8HfeTq29fJterfm91mvC4Bj71lKYvWKmPdh/SRzsOBFaz7sjJ0MZ9dcURwBApXGlZVxnSVtbw&#10;fltlZUhe3nEC5ocUdnXI4j2VIVCxGhnpZOKtMKqzgIWTne1Hs9/MDGoDzPCzIE8BxV/8UlsOn9E1&#10;QHE9/7Zc3XYYYLp8DaA7H6R1JQxxFwDkXL5dbs+POmg9Zqyefe8DLYJdvbt2k4Y99qzaDB+uRZvW&#10;66vf/DYsT/ll2DcskN9yIvMNfmMD7O0qr6swtJbI6zhWp7W4sav/bvA6H47hZHUE2lIY1rqe63DK&#10;QZhQ1gcgwvZ2Ao4GU0vgA+6WU3UYiX0klA/aWGxiX8tggO+u3aynPlrA8xMt3Fmm1rdNQa6iOBgn&#10;2fWQjQBEKpM+CnOyH9pNStMBiATYVJRxWssNCjJaYuhQABg+G1j7rFOsCmCOVghul2/2lw0hcLch&#10;b+dlU+1+yQYAkxlLBhf/pv3gTlh2OksiEjgWBhbPMza1WUhnScAox2B8a6TD+tLbKOIASDrgkwbY&#10;pMIMMxjfmagTvpvKOI9z9YjBic/tu8sp4fg4lyh/y7SkB6QixYxnzrEGTPIWgM/pM6l8JzOrZWCq&#10;MfZpMkfS2CY++ztpDDjH5rQDTP1Ze0DRvkuAEmJRG3nsSqjkgvYBAGsDijGAolvDJTMHnfLWvu8Y&#10;jbr3Mb3y3kfaXlqmy59//k9Ilx/h3/+DYPgvwgDdYaUc6fDu/CWa8Mh0tekzTiXthoe0FAcvMhvC&#10;aBoDFPV8s3sGq5XeoD+Stz+0n4vLxciBzcTncpOxpm4tnspg8MLfIWm0COYG+DjvKZtJX4gFKkJe&#10;ZtsPx8VNh8ElFFbn/BU17gEAwgKxkimAXyp/89/N9OIAl3hbsnwAEasWnz8ICu6E4kHKdqQqJCYj&#10;PfI43gIABxDLDv45LCODydTfx5hedyA3pj83EZAtdDPT9hw30pbzcAJsUoEz+LspF6aXDeNLYxBG&#10;89vC5Loqh2Nz52jnDObaP+kgSCHvkU8FAH80u6nyGfh5sMGCVsNVpwnXkYmUxMALkh/wdmQ6h8mU&#10;Xd+pFAa/QUoHJMdPe0P3znpDj858LbCZefsOBVDYAWC4oek62N6KssNahfxdBatxisfaisOB4ZQd&#10;d0rMKaTnpdA9Ze9p9807prKzl0K3mH2AY/m5izoAIys/ezbk27lF1Ilrn2nn8ZMhIuuOKQ4mbAVw&#10;bjjyWlYFYP0Cpum8wF+ECPOVLz8H+M6HNvsGp9ZDR+nW7Dx1HTVebW57UA36TlBy06666W9vVkGz&#10;xlq6e7uuIoFduXIJ4HXaiqPBh2CY4Ted24ck3uJ0lmvXYbhHAwu1f/Acn9vHWR3ltRwHHMtd9va1&#10;Vu4H4NmfO8OcvHIt5EcecOQaINx2+Ajy/CT7OAq7rQhdpRfvK9UKjMg767frofc+1Zur1ujNZRt0&#10;2+MzGRMGIadUYag8XmFbGSiEKGMyEQaWatYDACRG2gIyMLHMVnzeBIMLkDBu0gyCjQcDhhhfAC2b&#10;MRKCaHzXbhMDrIEjxr47mFQ6wGClY+YYgXXawJpVOZCSgoEOCdPMi58nNgT4GurW5Ia6xU1UAaqa&#10;6c2VlNqEf7eEhcEImUeJ7DMRVpjBscXAULP5rllnTdhfPKDrRglme55fcfxOCHQA7DUj9h9+5weE&#10;ndYABGtmtoMptuPcO0M+uqgW+7SMN2jHOA2M+eF0Gqf5hHkDeMfntFXtaPVayjUzeQVIE3Na89oG&#10;0GwdginxebDSknaq336A+o26V49Oe0Xzlq/WwePHURS/+A6J/vjjv8UQ/5sA+N+jlhevX9f6nbs1&#10;7Y33NWLiE2reY2Ro05Rri8bFcslOaBaKvLOVc6Q0t/EgJcNmkhx8AAC9rRlgKowmwaukMcnTuUgZ&#10;9p0AQil87m3dgy+3YW/VazFYxVjJIv6dgyxOLe4PfQboHMgAYEua9QoSOI/BEAGkkvIBv3ojlFR3&#10;MPsaqvhCngWDoOhOgEbKOsevXi8YY3vlY3nTsF4Gt1RA18XqDnjk10emAFqZtqhYrzRAOhPWmFbX&#10;nZ89IKtTE5wzmMtNzytqpWhBa2WxPw+EKNY8ObcXQNtdxU0MrjDaoupXJ2VnIYOzOI8YBpNTI/Ib&#10;9Vde82GAG8dW3yxgEJNkADJ4MAyQ32TbIuRwvhNruV6R+hxLSQ89NedTvfjpEg2fNFnLtu0KwYE5&#10;O8qD/NtQeVSbAagtMJyVAJPZkf1km80G2W5zRWWQmesPHg9SeMeJU6GE7Ahgt6HqtI5f/VxLDxwJ&#10;64J4X2evfRF8e6eRku4b6IWDHKkNSdKA227kpSsttgBIX8DeHND44hdORznE66/4zgXNXrZSP0xP&#10;U7veXfTux29q3JPTVdRuhLJbDlRicVv9+1vS1LR3V1VerJa1Tra2b9LtuXYDyAayXYePBUnspO6T&#10;yPZdR537dz309nN9s8/FEnk/8ukgYO79OMXFzHgj5+1mB+4Z6GCImfEe9ruFY91mGXz0RGCfToNx&#10;ffCnO/bqTRjgg+98rE+379RLC9eq793PMfm5h4zRZIxaKuCRxVizIa+uosCoA0ppqIVYJygz9t0U&#10;Iy6jBeOrLSDoyC+St7B78O3mMMZNENKctZDfm+/aoDJf+L7rec0uI+5EBDiZEaZmdQ5rBpu1RYsB&#10;ShhXiv/OWHVA5GaetZGa8VmwUECrthPzcwEwJ0LDCh1pNgAmZMEeYappUZgi7C8FVpbK32KyegJA&#10;qJLsboBZd953VwxAmoaacafz1NzWYW7WKmCbCMfINchwuSfXoZb9gTnMURMCVFwt/7YB0USCpxeA&#10;j4m2UBySPREDYZCvBUs1I6wZac5vt64Gx0jLEDypnW153ILx31F5TXuqZbcRGj7xEb00+31t3Vsa&#10;SvD+2ON/GABNJX+fXlpOnGKgHEPGnMNanjh/XvNXr9NDz80K2d6NOo9QFszM1D2tGLBobGrPifN0&#10;DpwDGBnIt0SX9jSA2WF1IgwYyz+voJWItcxgm5xmSFEAxzfYUteWz41GExlMaXWdhlIdiChkv3Xr&#10;A6aAksGgtn1rWKACgDYPyu7cvyJYWhZAllzAYKwzRLGAZEKunwOV2WAYnw3HqgDA/F5xg+6ASRcs&#10;KmzSgwzGmIbMTOJmZxQDPrnO0ge8DDi+mfbNwMo8IB1oyaqLhWRQJXPT0zgOR8XSsHpe8NyF5059&#10;sGzI8dOBHPtykOIOaLhyIMKAceJqhOvhaHNOAyRu0SAm1aDqSYHRCGVTXI/0EiRvYT/VbQozdLJ2&#10;AwATULThmDFviT7ctF0D73tEK3ZsC4xlfdVJLS9H1p27HJigQW9dxTGtggF5wm+FKZkFruG5qfKg&#10;tsOktiGDnQu399QFrUVengZw1sOc3F15UfAD/lLL+Pdn3/5SywFF9wPcyPcNjpsPAYqwwrIzF3Qc&#10;IHKVhkvMzmIsdx49HbbZChO8BKvLaN1BSUXFGjLhPp6Pqkm329Ws+wiNvO9xPTrrLQ168EnFFNVT&#10;i7499NkvvtZ22JkZ5TpY32eWuEjUL375K63h/K5++Q3MFnb39Tewu4P6DAa6imNyDuA6/u1a5vUH&#10;DoaAyFpe3QR2O+DplfC2HzsZ8iErGN9mw6WAvxeOcvTXftDVZRWBKS4tLdcbq9br2Y/na8GWHXrm&#10;4xVqM2KKsuoP4z553DI+8x3gYmw4up/fhrFgdljtErGbxOPGLCgNYEh3yklKM+ZDJ/Zhd8xA2B9j&#10;ub59gA4GOpUGwPB4AxTdKzABgPB6H4nZACOA4dLJ6iAJRtYy1qALINpQx/JaOx2JicR13p9BJoZ9&#10;OGHacjg2AyBEDtfm6e4wduGkA5SJjghHOyodEDK7i4n20M8zLKW95gjAzvft2jGLi2NuBvXFuWWY&#10;hTL2LcHTXQPPtiYLccj2eADQsjkFEI4BtA3elstxMEAHhdxMxNkTbuRaG4ZsELREtlyO4281Acva&#10;sEMnX7tDdk2A06CYikSu27qf+t0+SU++9Jo+XblOqzbvDF1rLmIAvbTF7x5/DAj/OAB+t91Xv8Jy&#10;lx3Qax8s0iMvvKORdz8O03tMo+57Sh0G3KmStkNCGZobDNi3lwZ9T3UiMVYuHuvhNuDpSF4zuKS6&#10;birq0q5uKoSdeT3bZBhfUn4/GCDMD3ApYrIXAwBeNyMZ9pVcyIQHyBKwoK50cFcU905Lh1kWNq4O&#10;drjWNiU8eysXNlanfncVuKqDAZVSBAMsHMJAGsQgGhh+K6kQYAM0k+sAbEjkHIC1sH5ngLAzAIo0&#10;Z7Cl5Pfhwhos3WeN80M+ZwBYEW5kNkCUYEaX3zHIhKyidhwPFhHqn+HILwMg2d/jJmfyPgozNEjm&#10;FTPIOcZErLrbY4UoMjI2wjXwWg+WLYWNBqpO4yEc+wC2RdbCUB1ZLELeZnNdnYaTDZuNFsAQkb32&#10;gUa4Lnn1AdF6PfTqp4sAgypNfOkNvTp/fnUDVJ4f7j2kEzC4zU56BkS88tuy0sMwOUeDK8O/18AO&#10;1wdAPBqSi8tOngMYj4TcupWlh0LwwBK28qKZ0xHko/sEHguA5jriGwCT003sB1yOzHZ/wA2VJ/QF&#10;YOmgiVmafXduN3WDz0Y+PkW3RjKUkN8Iw8j1h/V1HD5BDzw7Tbff/ZDumPykRk95SjVyGurP/uEW&#10;jX30Pn3JeHT98unrsE6YWtWZi6Eszt2bveLdcZju9sNmggY3d4C5pt2c7+lrN0KDBydQrwHIHM32&#10;MgCnkcxryit0+PwFZLzL3o7KC8dvP1LN/jYeqgpdobccPKQ1gN8n2/doxqIVemf1er23brteXrJe&#10;3Sc8p3jGlY2iJ699wxHkaaY7+mDEHexwlxdL1sRsGz7n+DGGUT1uRJCY4SalsCbmTo6rgOzrdRQY&#10;4DBQuibY3ccTMbBe+MhryzjS69K4VAypGaSb7DpfMBkASgPAkuwPBPAso2s5NzC1eQAV56V6qc24&#10;tBZKheklYJxvTWW7SLtw7DbYbq9vpeagRjzbRdin2aXzVrM5hmz2acC1nI11CZ0DKYBfHPK+tlmd&#10;z49jTkMV2W+flN8DAOwF+0W2O0+Q8erKqkwAPoAic9+M1PtPyAZ0uWZO8Yl33izAZwbsOuRagHGC&#10;AZ2/xQKKMQChpXQtp9dEmzF/Wiu3STfI2GB1HjpBvW+bFGTy+u27dRUl8ruHoe33gfCfAODv46Pz&#10;rOat2qi7Hp+pniMfxjqP4YBawkA6K6cpMiy0j+oT1jNwvlvodswgCO+5ialQdlsur5XqSFcGTNC0&#10;Oce+O04606AFy4rPM+VHQth/5+9iPZKh3HG5SN/8vkpBTiTmMzAajOA5OKTHWG7mhXZVAxkgAFrB&#10;ECXXHcAggP0xIFzWFmFfidDyFKRjGtI3A5mYVGApXQ1+CQYX9u3UmTr1AB9odaTAUV43isSS832X&#10;AaVwvE50dRTLTuaELAYPljmdm5jOZyWNqqVKSl4/FVhGF7jRAfK3DuCIdTJIOUk2FWaQybE7AJLF&#10;Z64WyTFbxJL5fW69wbBEgBbLmc55WOraL5rDYCxuBMPm71HYRDGgbz9THjI5Uq9b8AFm8L1kGOxb&#10;S1dq3+lzMJOleuStOVq1Zx/s5aD2wGxcC+wo6k6k6XbLu+NnYTQHw6Lomwx8gJprYi39nNO3Afbk&#10;MrewdsbJ8yGa7HpbP91IoMrvATPX3B6+cFVl7Ncdo91U4PyXyGTA8Mtf/Frbjl4IEnghv/X5N98g&#10;hU/p0137lVxSlzFQovz2A9So9xi1GjBanW4bp8Y9BmP9sewljJUWKIl6XfWTlIa6OS1Zc1fN0yGU&#10;iMvfNiLDHWTZzu/c+OYXnNMJnbfk5lzc5Xkbx+h/b3fp3dVrXJfTKgcwXX3ihgdO/PaC526U6rLA&#10;g2fPhUCH5bxdAe4w43K9rbDMjRUHtRrm/OHm3Xr+o0V6f9NWvbtpr15aull97n2BecE44Z45cJGE&#10;GrFBDo1xfS9h/5a+1bl2jA1YTgaT2pHWJADRaVVuRuBoaj5S2K6RTO55tMRGt29w7WRyv8O2/EaU&#10;/WUabAGhRIDG1UX25aXZn8a/k5DcwYgDlu5EbkZWKxO2hOR2g1TXEbtOOIH3tdPa6uakFkqG+blK&#10;JAOAjIt24rcAP0esAUGvW52Y2VCZGc0Z84x/V6dgtGMw8mGuAlRu2lALlhsThQTB7ExQYmGRBr80&#10;QMzHk4ARiIUROuUnnfllSR8LuXDQMIFtagGg9hN6SYhYJLvBvSbAG8d7d6SJjbpvodmlo+m+nkhv&#10;DIUTxA2OXoA+5BgydhLyWzN32UdRE5TFZM16b4EqMOq/+YO8Qj/+KQB+h4y/+M1vtGj9Nt3+4PPq&#10;MOh+Nek5DmBrr7+tGeGguXGAnvvVJTOZkzh5yzQXTPskXcFh/4eRPQE0dw1jYT2zM0CJ73p9jMy6&#10;TvB1baEDHNxk/l2AhC5BCmRwIRKzuHAhWMGFtq+ueLji8mBxgIwDDM62L4Gt5cEI4y1rkbLxRYOx&#10;ojAhgKeeE6u5UbmBafUJPpmUXFd3+PsMTgAryoXPw0oZtOoBgPlFSIkQjOipoqa9ghx2SVoaT9cb&#10;u5Y3NgpAc+7RolaAr6VOPxUDxnUB95Q6wxi8fQDfDrAyR3gt3fk9jiuz3tAgCVyRYpZZxz7R7G6q&#10;mdQ0RJDzGw5n4FQHdDLrDVIekreo+VB+oz8sl302Gs7kGMh2Q8N6I5H8XiqAJRZw/tn1hrDfIYrn&#10;uGYvWhOYyxzu3cxFK/XU7Pe1i8m+CZm6DHA7iiR1VHYf0tarnK0BRNYDdF7m0pPf/kGngFgSO2ji&#10;ROlSwKDs1Bmt4Pv2ra0tP6jTV2CTAMK56wANzMqNVL228HFkbvmpizoBSJ2AjZ24dAXmeQMgOalL&#10;X36ppUjRr34rNRg5QbWRvuNmztTIqc/znK5OEx5Qm2FjVK/LCNXtPEINuo2AFfZR3U5D+fdQNesJ&#10;UPbpoM1lezjHs7r+7TfawHldRtJug8He+AVS90CVrn3lcr1D4XVlqcv3vtaqMl5d+cG/faxbAD63&#10;zXfDU8vqyvPnQ3K4K0d2c/22HDqmHfb/Aa7reLqF2KK9ZXqH6zprxRq9u2GnZq/doSnz1qjRoAcB&#10;H7Od7/x6gJvzRh1ES8OAm/HHAlAOBNhwpTEObTjd/syMLJH7nso8SMhwDmknjCDjyhkMfN/5qO4b&#10;GXVArclgGCGsEMBLgxE6x9TsyFVJDha6XC7VbMmgGGUbAzJzMwYQceK0142uldESwOA4YX4xWQAM&#10;c61WSnMluZM0ctj5hTGZMDEHX5g7Ndnu5jR3j2kaosRxKLNEyEAyKir1u76BsQBh7TyIBr9nAE3i&#10;89puyeW/2w3mOWSyg2FI5djs2koE1N2VOh2Adn9My2hLYvvcDW6OAjvdLQbD4mYPBvnalr6ZTQFe&#10;5D0YkMgx1/pOBttPGJvHuaQ351qzXaQlDLmFfhQT5W+N1GXYPXp42pvauHuffv3b3wSM+x3b+y8A&#10;+Hu0cA+y6e4nXlbHIfcG5lev/ShoZ0v9NL4YwOHk3NATAHTHYxdyOyPcdN8g4VwoR44SkYzODre1&#10;yuXm5CETszkJSz6Dn8HBDNDJyBlMZpe05TXoqQYAi317UWRRFgMmv2QAEpJtHFYvGsRNMHsCAJG6&#10;hbAE1+WaTcZm9Q9sz5Yjh8GYB3uqgzQvaAAQcqxOi8lk23QGRR7fLzIb5TyKYWl5ha7bbaM6dZHO&#10;JWxnmV6X34f+5zC4Mgsc3bWkGaiCpsOQ2ZwnYFu7EEbKTSsALP23mAigB0hblqYA2AnFwziekUFS&#10;Z9XrB/O1jAX87BLIbAsDZdDU5xwbw1BhiK4+CRUlHLdzIzMxIpYRESR7unP9uKa5Dfqxr/6qC0Dm&#10;1R2iLOSvO4ukYGRmL1yrdfsOwrpOwFa26+6X3gxrYyzdcyAU/y92Pt9nX2gtE3zn0VPacfwUoHE4&#10;JCavR6Zu47471cQyeA0T311gDBK7ALkjSM1F+yoBnBuAxWFdvPE1rPJgaI1lGX0NFrYaFum64RCB&#10;/fzLILePXbkMgJ4LDRfOXP9Kz328QKMfvkejZ8xQwyeeV+9Hp2rclOkaMOkxtRl8p5r3H6eWgyZo&#10;0Ph7tWrtIs1c8LH6T5upPs++rJZj7lSXMSN05NxpHb14TV7k3PmGB06d1zGY3DkkratXvNi7ZfzB&#10;c+eR68dDcGQtzPAMTNCsz51hnATu3oduDuuSvL0wQ5cG7uVYl5dWBGDfxjWxn3QtwOo2+9MWrNBb&#10;azdqLkzwjbU79dA7i1TcezzjkcnOfUoG5MzoElEwCVndVBtm547MbieVBDPJwtAmAzxm/d42AVBI&#10;ghmmApjuLBST1AQmCNNhfKQz9hPYl9edsWHNbTIQ0HPVEmMrB/LggAJ/z4YVpRtsC1EM9QEi5paD&#10;iGlmjQCrpbCrRFwC556Ucbya+cV7DREAyZ2iayc3Uyrgmwz4OKXFgJPJ35yIH8MxJsDu4mBuNTnW&#10;NMtU5rxBslbEyzX0DQCdiPR2loRVYAaszOlAcTBA98f0ejaJdgkxT9MY5+mwv1RAL5H91ObaOLk7&#10;BfD2e/sI7cd0VDsGAE7gXNzOq5ZTdWCzNSMcryV7toG+NSzVTSBgfzmt2K6aBdYCAGsAlj+OzdcP&#10;bklhPnXCgN6pSVNnafeBSrCvGuv8//8MgL9jf19+/a1eeX+hutx2vxp2H62GnUapTqthwQFZMw0d&#10;bt8XYJDODXfbKPv9nOoSAVTSsGzxoLZXx8qAqtsiZLN9PmDiKGsWAFhiZz4XJhnmllp3IEDZG1rL&#10;jQIIswBCb19Q0onvwMZgVw5QFDcA0AraA1hYEW50qgeEgyB8VgyAFDQczOfsKw/5xH4TuVkGEvv3&#10;8uu2hyl2BAw7qpgB6H1bntat30EN6ncLoBf1seW35PfaBfCL8P0SzikfYMvl5uYh4XORmylY4Cj7&#10;TSsA7DIHBmDMK2kbgh4OsKQUDmGQDuMGD2IQDcNSDeOzoXKwp6RJF5imz6kvcsQ+xE4hkdWS3vI2&#10;00zY+4cp5wBw2QBalL8ZBO0HrHYq91Td1sOVizTMbzIIsHZeIMyw0bDQhfj59xdoyZa9IUH4o227&#10;9dyCpXpp8XLtZlKvhX3t4bUCWbsewPPKb14CcjcTfyfMz4sfGbAcJPH6uduQshv5bANg6IDGdtig&#10;O0FvBAy8OLrrg71o0sr9ZmGAIK9Xv/pWy/dXhfrgjVUnQ+WFAcdpKAaXstPn9cTrL+m192bq1U8/&#10;0d3TX1ZJdxhf11Fq1nusWvVFCg++Wy37360WfW/X8zNf1FsrFqrnC6+oxcNT9fqKRbrt8Yc1+aVp&#10;qoStuSmqWd/lL77SJqS+8xJ3w1wvIn0dKDHAbQDgy2F7lsT7OP/9HMP2Y8cB0EshX9AdsNfuLwsB&#10;ENcdOyq+B8OwHlnsPMDNyOBlMMh5W/eGleDmbtimd2CAr6/aorte/UBNhz/OnGCiB1+cfV7dFAeI&#10;xKW3ZZzybyZ3Jvc6yfIOxWE/VwRQ8Jhw2WRY1hIwy2CcefLXSrek6wJAdFJOQwx6nf7KRBk4XSY+&#10;yvfqAKIwTgONAxX2O5sxOp3EPkLnqybltA7kw/5C+xvNzrIZKzEwPi+SlACYpCKDU5GW8RmtdXNi&#10;I0C1neLTW+nWdCQvAJMKcMY4RxClEpfTS7WyeodcwlSkqKPXMQ5OZEMOOAcHA+M4vhhYYjAGJagt&#10;wMuM1OfpvoW1ACyDoStI4pHHcYCre276uIP0Zewn8H0Hc5w4bQmdCZlKAAjjzWz5vlN77G7w95xa&#10;5ubBBkg3GHFwxDmFsVkAonMJAcBbU5sAgOnsp61ymw1Vq34TNHXWOzpx/lzAun8CgL9jgKVMhvGP&#10;vaTmfcarpMNIFbccoqJmw0LS5K0pjTgpbiI3yg04nagchYm55VM2B5vO5LakTQSkUkq8SHR/QM2B&#10;ELYxC2S7ogZdVAQw5XFTInaGcvMjMBunqMTWGa6YAF5ITS6E6bODCg6clMDMChlQ6XlYo2ysIFav&#10;sBEA1ph9MLDczSUKmKYUO81mCOCMZMayulOHWZwrO7LZT1YhgAgoFjcFQEtgeEXtYXtdlAfY5ha2&#10;Qi77hnYNdcOpmQ30459nMCCwyuy7oCFgy296X4kMxmzAqo7ZV51BDOYBijYAiEoAPQAyBRBMKxzG&#10;MQzFig5nkAJY9RjEac04B2SNk7e5Vh48GQBcqP7gNS80x+wZkp/dLdgO8SxHp2HIHhAFSOEcGGFh&#10;A/sw7SNiu5LBymk+RJNfnaNF2/ciUa9r8b6KwAJfnLdQy/fsl9f+OIIkXYLUO3X9hhbsPRyYmdcA&#10;dkcUp6+sBhjNfLbD/Mx+PPmdqLz64IkAXmZVrt11De2+4+dUCdvae+ycDjhH8Ow1lZ66pKMwRXeB&#10;NhhuqjqlG99+rYW7y+TGR68sXKK2g4ap++g7dd/MV3TXU9PVvN/tatRztFowONsNulutB4xjoN6h&#10;O+6eqLfnvavxM2bqoTlzNGX2a3rj0480aPIjyu49WAu2bdPWE9XNFpzP6CjvzqPH9RkMdOWeCl25&#10;8QUSuEJe63fx7vIg19fsr+T4roZmDpVnzwfmt4tzqkDmb+KzPadPhwRoM2FXgthArK48qMUw6JlL&#10;V+uTLTv0yfb9enf9Ts1cvEa3T3tdfSY8zyTspqRgwGCATM7UXE9qxmS9ATClDjArAIkJ6nbz9gm6&#10;/54zBpJgcvGwF3eQTkfWxmbCyqJdYWitVTOlRUioL+S+euH9+KyeygFMcjHYyVkwIH4zmfnj5Po4&#10;wCGTMRsHcIbuLxGYZGYLWBByElBJLzCz6qhbUhvr5pT6AANSkTFdO7ONfp7Mb0FsHDxxU9RalsIA&#10;tgMTSQCsI7+1kNCW8j4/t76qldEWUKyeo/Yp1soAnDIAR3erLkaqc1ypAGSSgSyHY2SMu/rFQUWD&#10;YVZDp60BdHzf+3LliAHf6Tix2Vw/DH0irM+Bnhh+26lFjhLX5mkwNLDX4rrV4BwcGQ8NHbi+bsAQ&#10;YzkMK4yHsN2S0hQAjMCuO0AUBinauJ+6DLmHcbVEX33XpPWmatirfvwSffz+4tXqPvIhFbQZphxo&#10;d2HjAbCfftyQpqqd1IhJB3sD7TOg8C7byW/QC+DwQXkiD1BiUX/VzhugmvkworqAERTZEzqVV0vf&#10;EEAAvLKxWkXFnVSANbGUzTHLca0uQOcbkYDFqZ2FXK4/HEbHzQdsCks681vdAZd+3ABXiPimOGEa&#10;kAPAspGxZnE5jkJHLcEHYh0AwlxbP+cyDQjJ0Ok+LkDDDt1cwKW4pKOKeBYUt69miDktlZrRBGlQ&#10;rL/8wU/053/9d/qPP6mtmkl1ORfoOzI7E3B1aY+jw2lI4SjyOxOAt8+xgGN1t+ccGF8mhiK1YCgA&#10;Njz4NDOx6FGka269ESqsP0j5XFuXTFkOm3lm8zdHDvMwLG6c4EJ4/92+1WynWiBJCjj+Iq5VAQYo&#10;EynhPLI6HQZqwvRXtGRHaZB++wC0dzfu1Mdb92ns86/oFKxoVVlVCCJY4u46eV47jp4NcrUMVujV&#10;z3YCKGZ+TpNxMrMrKHbAgtwH0JJ557HqxgXb+E71wkKH5UXEHTA5w+sutjljGXrmYui/V3nePQTd&#10;Ev8rLdhzUB1vG6dI624Ax4vqN+khDbrrYfUb/zDANx7gMwDeg+EdjQF+QocPbtW6Q7vV6tnX1eD+&#10;x/XyvPf18ntva9KM6er3xNPqPmaIjp05qsOXP1PF2XOqOntJXsPEDPcIct8+vOMcwyakvOWxI9w+&#10;tpX7DugEDHZl+cHqpqeA/N5jJwMYrtx/AIA/o61Hj8EcHSA6rAU792re9t2avXY9wLdDn27br7m8&#10;Tpu3Qgv4/K4n3wzRVxswl6m5Rjc2GxYFQKTkcA8BLTO1JNiV14WxUXZdbCJMJjG7N59haHPaBMBJ&#10;hm0lwB5TDYZexAjD7rrwxNzeSkbeFRa3wYj3Cuku6Q4sMg5rRx04YF4BDgmwJpeXxWYydjPbwQaR&#10;vUjqmLSG+sFPEvRnf/sT/SShBPBDIqYynwG7mjDA+Ghz9tkOMOH7AJAlqYsM3Kg3NbOVwhrXyNjA&#10;OhnP9he6VM7nUDNi5gqAGZBRfq78cBcmV1wZ7BxEdNDEGOCMDS8j4Tb+CYCemWYi18bR8Zo8E9gm&#10;D4Von2hslgHTYGgpDqjxd3fX8Xm69VsS+3YOpCPU8V5bxyospyusFZnP9a3F9buZc/zbW7OUlNUM&#10;NQexQjUWtx6mUZOmauOuffpH/rvpHyGCv5O/565e0eRpb6hepzuU23y4shsPCblpxY0H80OtlJDi&#10;omosFwCYbcACDMyu3EMvpAAUO32Eky1GhgJ2aY5iuRqDm147wxUeA7gpMESkahLSMIm/J8JqXMqV&#10;D1uMFjsVhAlebOnZBVCB2nNRXbObyqTPrYssBVRy6nTiYrokDqbJ/sy2EgvdFcW1wd1Ur2GXkNeX&#10;C/O0P9FRVy9Kk8ZFTII9JhfAEHl6+yx38DC4wP5yAM/sAl5zmyOJW8MO23Cjmyk2IVv/DhC86c/+&#10;nf703/9Af/2DW/T3P4MZ5rRSWrE7xDiIgWTlO7Z0EW5gOk/7LLIZqFmAYZYrTRztbYwk5jo5D9At&#10;rZwykeW6YSxsDoyhoKnrfdnuO/mbAePNbTCYcwFkATxH2/OdJlPcG/DrpgLukaONHYbdrbHPvaSP&#10;N2zVlu9k4Cdbd4dctodmvx8Ser0ORqlz+yxfYUSf7q0MCcyu1Ajt8QE/t8fac+KcLImdZ+cqj+2H&#10;YUUwRVd/uKGB8wJXhvrgL7UAlnX1219oMTLxosvbYGHXv/02tN5yc4Idx87r/Je/0OxFy5TWoo3G&#10;vfyyHp47V93unMQ4G64m3ceqzaCJaj9sktoPvk8dBt6jtv1H694npuq52a9r3IwZmvT6a5q3ZqFm&#10;zHlTY6dN14hnn9ewif30xKtPhnZYl/hdNzWwFN6CdHULry0Hj8N4r2on5+DF3b2KnUHcBsDAFkCw&#10;9IAOIoXdaMGJ0wbCzRgC5weuLC3X0r08Acw3V67Vm2s2wwD3aO6mnbzfphmfrtDJz65rzGMzuXeM&#10;RUvN7/xmscg/57qmwvSrV2BDjsLUamW0QYKaVQF4YSwaOJy2gqxksjsIkAQDTAU4/befxzdgjDk1&#10;xFVKnQAR5gFjJRmm5bSSWEDVkddEpGgM+3adsfMGDRZxsMSb43L0V39/q/7kz/5SN/3FX+o//EMN&#10;/TSuLt8FvJC4CYBHQhZjOJffh/WFSDXHWiMVMGX/6TDZbMAtjfGbAPGomcV8xQA7Wu0W/bUjzGmA&#10;3oEKR6BNBtw52gUNbvnv4oY4GKkrVNIY686tdXlchH27D6EBND2/b3ABxDl4wtO+wdRcAM7gBljG&#10;BPdBB+aVJXD1tXRbsVTA0D0AkgHemKgrTPiM+eaOOI4ox/Nqhvv3NXMAxlYQHuZb44Hch+5q0mmk&#10;Hpg6SyfPnzcD/C+h4Q27SjV4/BTltxiq/JYjVdh2FEDXS3WbDuRgO2EtXLbikwfkOElntHtxlnRu&#10;dh7A46aheWyfj9Vy1NcVGwVuD4QGjxa0C+kpWQwURzRT6wxUDBYwpWgorHG4bs0CNJGtZowGjPpF&#10;6PZCnlzs1DoD2M5RsAGAQz+5RtI9AIsAuZKGTh52wvMwxRaPUnzdEQwY+80AbkdQvVh13VZI1bbK&#10;K8aiGnC5UanOESxAukLZ7b9IQ6K7M4sBNIPfL6wPK6zXLrSsivqmMsB+HFNXf/3jRP3F3/xcf/Lv&#10;/kp/xqD6q7+voVsTipSBzEm3JTTtjwxSOlI8ywnKMINErJKbNdhv575tGdxk1yjHRbmO0P2UPMsn&#10;QBFDEC0eynf68n3kLwCYjbRyd5BcV4c0GoCBGKS8hsMAUowJgyCvnitheqjj0PGaCAOctXC5luw/&#10;rHOfAVJM3rU81+wv1xPvf6qK81fCGh8nkcCObDowsrbci/64+8l5bUEGWgpb/jox2OVnywBH98/b&#10;DTg4UmzWtBEAOXntC4DzaFhCczUM8PyX34Qmql+5tTz/vvYFILivUt/85jeASZWGPvCYRk2dojun&#10;v6i7n39JT7w5Wy3736mS9repVd8J6jj8XnUedq86Db5XrfuP1ehJE7Vo1ad6efF8PbNonqa8+5Ye&#10;mfmyhj76uDo+OFmTpkzQLdlx2l6+j2M7C+h9EfyBl5C+ZnUGwWUwOjdU2GDAAwzd3y+0+Od8yk4B&#10;hjBlM71D5y9qFYC+AxDcVHUU0CvTcsBx4fY9+mjTNn2wcStP2PTOMs3ZuEPPLNyopz9cwX5PadCE&#10;Z2FvXZGnrtqAPZkNwpKCL9yTHxbnBGA32XVFx60pABWys1aq21G1YWw7cNATwIP9OeAA8CXnmCG5&#10;eQGMLK0xgNqcffcEsGA3TPRb09rr5qRmbN+O32LSG7iQjDcnNdTPY/P1Nz+qpT9nfN50003BaP/F&#10;3/4MIMhSYloTxcGKvHCSU1QMgGnZjNv8dsxPwAdAi4eo1Mi0Dw65yvG7sW8N9u3y0WSIiIN+qXZ1&#10;MU8jPi/IjYM0rnqJ45xdAxwHaMfAJr1CnmudXeNv42/WZldOuC58142E3UrOUWGDaExK8xBcCeWk&#10;7MtgHqpYOLZEcMbX2UFY+zQN1G4C6/M2IHp/LqFzPq1dZz7HnyU0hPEWh3NIYBuvEeRKKzceadN7&#10;rOYuXv5ffIDO0Zr+1kdq3XscADgYABweyrGymcTuW+Yl9GpwUjVhOjE51SkqCUxOl425715YS9c+&#10;On7cOX9e5DnLPirYTCLAYjlXBCj5Yhc47w7pmV2INsdCeoFmS8Wo/Qf1RsLMvOykJQUsLshj5+Z1&#10;Uh2vouWytuJhyNneALBzigC1AjeL7AS4dQpSJLkQyZsDO3Snl/qONjtCBxAiIS2ji2B7eYVYVW5e&#10;CuCayO8m5Q5QMr/rSKs7+ObVbac6Bk+O3TKldmZfngOwklD1SFMGSkP9+KfJ+nd/+SP9yZ/8uf70&#10;z/9Cf/PjONVIqKPQyQWWZknsSFVmPQMYrI1raf+F2WsW1tGLKLmCpKjxMM61F8dvw+L0B8uJHkjf&#10;QarTaCjXsyc3zQvruH1SL0CvH+fLeTEwbAHNCjoNn6D7Xn1bD8+eC+hVhv59BrDlvHfL+unzl+rF&#10;JRt06PLVMMm93OV+tllXdih0gFkEG3TSs0vknDxcDhA6Arr9yGltOuSUkMMq/65FfBVMcD+MqtR5&#10;dSdOsR/2dep0qO91l5bjl6+FcrIrX30V8ufmbdmufpMna9iUqWraY5S6D71TYx5+GqAboUnPTlf/&#10;u59SOwCwIyywJWywzcAx2rBpiS5crdKdcz9V3amvq/7kZzRx5ksa8sD9KhoyTHc8PkG1cxNV0rFd&#10;ADsz2zKOufyU5fD50K/wGOx2C2B+CpBeX+rmDtV+QHd+3lB5UAeQzqUwXH+27+SpkC6zgfN3xceC&#10;HZa+e/T22nX6EObnRaHe2bxbHyKB31yzBXCs0JxNFWrSZQJsDkPdgEluvxYTOBkplgiLSWHOxDvJ&#10;GRXlhqFmbV4HxlHNJGRrTKYDBd1QGTAbpG8s4JjqRbOyGoWmBGZk9rfb/VQzpYGcbOxF8N3cIBYA&#10;cH1xjaRC/ccfx+jP/uqH+tO/+FuA729QKz/SX/2wtv7qx7H6+xrZugUQrZXRDnCplpMJMNBamR0B&#10;UpgV8ypaABC6VM5Mjjnh2uZa0Z4QHuZ6dh9+00YaNotCis12ILK3MnLbAr6wROZ5pIEDj8x/DIDT&#10;XQzoqYxj5zB6fRz3OnSrrDBfAT1XhzgNJhPjH/H4RdbaaBjYajtQAxOM571T6+xacwTZ2BJycy3F&#10;mTuhS42ZNMw50UFUtjVTNHi6eUoi+/6H+Mb6Bxig29OlfueiyLCPn/lU0n6kJjz2ogGwWv7uPnhU&#10;w+55Kqyd67by2U2Hqk4rQNByC5ZRG+uSyk3J5kAcrTTlNeq6bMY+iARHYZGDjuCkAIpO/UjmwBJ4&#10;rZUHWywZysUaAKWF+eXDvoqck9eH79qX0RbZ6tSVTsHp7zI5h/CTcpwmMwxrCtgxiAocrHBEuT5y&#10;k4ubxvfjshhIebApNwkAcAvZh32KhUWOvjXnovmC9+bG91dcLvLTUpobVoiULuY3DcZeetIdXuIA&#10;Tecb2qJFClrCXtvCMrmYAGDNyBC5e0xtLGMGFiUjvW7IqL81ta1+XKtQf/ejOP3VX/2d/uwv/53+&#10;9sc1lJjZisHcTPmNe3DRYXZYHSe5mn3mYRTc2sgS1yVSaRxjaLIK23TKjxuwegJFYbb+PARwnADr&#10;QcRADKvPNeBczBBLMDLc+P7jH9Xj783T3TPe1AqY/M7DXr/3SmiF5bZQC/eU6vmlq8N6Hl6kyK2j&#10;zNy8PoeZYhnbbOA7Ww6f0P7TF4LvzN2Xdxw5jrw8pr2nzofFktw41BFkNwutung55MlVXXLlxRGd&#10;vOIFlAAeGNWus4DRhYs6++WXajDkdmW2bKd63YaE3L6Wg+/W4zNn6/ixPQDTLmTte+p8x6NqP3Ci&#10;WvJsPeAeDRgzUW9/MFvvLl2g/s/NVJfHn9Ejs2fq7U/fVp2+/VS/b3c1695Mf/nTv9cbixaEBGez&#10;3s1VR3TkytVw3MevXdMuAM5NGw6ev6CtsFpHfQ3mRy9f0ZrygyrlfNzqygEPlwIu4zotNPht3aW3&#10;Vq/TPN7bZbC2rEqfbC/VzGUbtBPDso/vLS87qdxWI2E1jGEYhnM5E+3oRwK7tCyG+ZLi6GUmMpKJ&#10;6m0cDHEJmye1c+WcnuIgSVquP2+r2mmtQkaFW2qZUcYjb2tlVufrJWY0VWxGA0AtVf/hx7foL//6&#10;x/rzf/9DADBFtRILdXNKk1D/e0tCPQxxiW5NrMu/m6hGepPA9lzX6xSX9Fynw7TXrYCiE5/dyi0u&#10;tUV1BUnEvkfLd+YuQFub380q5PwAFbu37LpxWV7NzPbsB8DhWOPY3jLZ/Qgtkd1X0N1evIyDqzXc&#10;ts3dnrwqY22Ayy6DDDcZYTwbyHLBGK9r4swIA75LX90GzLXVrrBxuo1bfOU3A0OYy/Z1pkIuQlGE&#10;GSTX1m263IvRQBg6TuV31E/jG+rWuEIAm78z9xwZdyWZ85jdgLnjgLurGaATn2d/skyt+oxTVhPY&#10;RcP+gTmlQhftr4rW6R0uhDvM5tXprAIuhjPdXX6ThdTN40AKOMEIB5HrBGFkZA4TOx+WFeECWAbm&#10;w8Lqu8uJpTL7cEQpx5EZZ80bMJGMDk444GI/YE5hOxWyXY4BgAsUrYtUjXoBGNccO82mhxo166VG&#10;TdyaCvTPdQQaJseNS85jOwAkC9Ao5ERzAE6XyWVjiTItQQvZB8Bsy+GFbByZLoDxRbBoDtakldwW&#10;rE9O3TbI8KZBHsRlDwiy1iF4twj3MpiJESi9bwYDOA5LH5PWXD+JLWFAxuo//O3NHDMsrsWIwISz&#10;62MQuLFB4tfrqxw/QxWHrWXnUL/spghmyE4CzbC/hGtk53SEgee2SG60mclg9M32+sDpXDs3hHVD&#10;hkETHtW0T5Zq3LRXkW07gi/PNbkr9lWEFvHufrKVifv4/DU69dmN8LlrdB0E2eNuL8fPaG3FMR2E&#10;La6E7ZSevqitRwHEQwAhk30bwLLjyCnA9DzAyb7Zx1JAw52XlyOFL7oqA7blhgVOTD77+efadPy8&#10;pi1agVTN19/HI8HyW6j/nXdxjLM19okXdbAKZrVrq178ZLn6TXxGTXqOVtuhd6vLCEBw0HjV7zpG&#10;9TuNghGO1vNvvaqp776pYU88qro9eii2Tl1Fm9XXn/7wB4ydPN349bcAm7vRfK1lnJsDL44Kn73+&#10;hTYdOBTWAPYqb1XIftc5mx2bGa/aV85xH+V6lGlVaZnmb9sdlr6cvXp9eL/cgaNLV/TB5l1atKdC&#10;z368VPuQ2F5YacexC9zf4cGlkZgNANr/CzP3+rxxGE0DgdNMHCBIAXySsx0pZZLDBGMzXPrVSbUz&#10;3BnGEWIYGGPLEtDpY1nMLzMW5xDGZLaAAPTSrQmN9Bd/81P9yZ//lX7yo5sVGxvVLYnIRhikG4+4&#10;Zta5fl7wKN7zFVDzuh1eisENeWtlct3S2iqS42qlDpATWCAyO8HBGsZZWlYrZWS34n2LoLpSc5or&#10;PdoCLOgP4DD+McyuUolzFRTS1sUGSbyvbs/VIZxfMqDmXohRQM/5wDkovyxALOT3+ToAWOkwQasc&#10;y3BXs3iph1SXjwJ09h267M8VHnYXOeDjZSGSzP74bTNHXyfnECYzvy23bURCGhGkyCrLPsd4vhPH&#10;PhO5vhG2T7JLIac6p9A10omce1HLgdUAWImcGTt5mvJbDVJ2s8HKbgQLcmufJs5r40ZwcWyBfhrf&#10;FPrtPl5YpkLApngIOzJwDeEAmIi2HCVORgY4OUknBacW2h+GzHTJmylvsTs0d2dSu6nnQBUxsYtD&#10;sALLYusSgJALngsLY+K7JCy/MccES3IaSx4y2v3J0ko4tqKBgMZA5TeApWKJsmCSEYAz3ctPAioZ&#10;SGWX0SU4YgzIumDbZW51GjnKCqUucTS5HzJ1aJAkuSVtASJkeT2ArqC6fVYiVjmzjpkZwOoE1+wu&#10;IRCTxY1KgFW6g4xvUs10pE5eK24GEiKKPGUy1Gk5kt8wePcNKQ3V/QOr5W9afm/lN+H4AdcQ8MBy&#10;pnLjI4C56zsdGLGcd4cPg58HTS5GqbARBoprlWuDA/hluRUWg2DwuMl6deka3TNjtt5esS4U7x++&#10;eE0ryw1qF0P+nv18D3y0UpthaeUwOpfDlZ10UvFVrefvoXcg4Lb9BH87diYEPrwymlvRu418GUzK&#10;/sETV69pRVkFoPdlaKvl9YO3wg7d8upTJPe1b90K64CufPNLdR49Rjf95X/ULSmFSixsrS7DRmoy&#10;7O+uZ2dp4tTn9cp77+mF9z7QzI8XaPyTL6jDyInqgAxu1e8eJPLdatJ5sJ5/8VnNXrFQGeMeVi3k&#10;cW5vWG+jRvqb2Dj92d/9UH/+13+pSS9M141vfxnadh2HkVoCn7yEBD50RGcB65Ucr2uAN7kRAoDm&#10;tJetR09wvodgwOWA3359smm7Pty0Ve+t36QPkO0rnDIEcC7YDgvkvOds2KY1pYe0dt9Brao4osPn&#10;rqhhxzsZ032ZfIAXaiaN+xjNg9mgDhKRwl4x0KWO7ilpY+XKDhv/WpkmFC0ALOYS30ty4T9A6DV+&#10;zXDiMjqGhgVJma0Bs6ZKjLZCjnZECjdTfGo9xkcnxmwv1choA7i0ZFJ3Zew1RTW1YXwAnGzrqK6b&#10;9CZGWgKyzcP+aiO7I7BNt2pzFUqN7J7sB3bqRfojLQA158UiyflubK7nMIyL43Pn6oRcL+A1hDHp&#10;cVddw+/qDgOvmxbYwMdzbqETOt9x8wVLWK+FnMp1cI2wG4zEc45mt6mOBQBkxoRkDERCNt8BzB1F&#10;Dgnl/M1pQw4mGVTtQ3UgKJZ9uUQuvdhZEoAw498gaZVoOZ4MYTNI1kxHTic353fth+X7MMSaXhQK&#10;mRzPPr2Y/U2//u1v9SETp/OguxVt3DcEQLJgK+64HGGy5fDqm5aIBM7iJnhtW/u4XLaTDRNzbzr7&#10;pByYcGTJbd6TC/hB0NZVH0X1q1dXy2s4ICQWR2EvWQBlPrI6OacXiAyoBLYGiAESzkHKyHHUlIEE&#10;68urPzgEKpKR2Jl1XNJmALRfEBCAbZo5ebGiZMAqGaprK5ME8DoCmwG4FJQAtvbrAZBOv4nYhwmT&#10;NIC7825B3U7KbwQT8zrBZplZyGIAKI8bHpffF8rOMSHdC5DVbpoan8/1cfoPlD8pxxUqBlU7pAEk&#10;ZHSUwWhJW9xiJAzPTQt8jQA6R83ti8xvC7vlpnODMxiAEYA3+IjSGECZXFOofYavE5auCMtbB5bo&#10;TtSOEuaynROzszAevj4Rts3nOBPz2qvfmAc1B9by1Nsfaeb8ZdpYfkTlJy9oS9XJIF/3HjqhUpjg&#10;OgDhk50HQlmbF0FyJ2SXvVXCjJwY7KUy7Udzh5WDSFkzRKe/lDl6zN8dRNgC07J/bXNVVZCZZodu&#10;NOoFjipglavKj+vbX/5Ssxas1t8nJOtP//aHyLNc1Yw0ULcRt2nmRx9qzMNT9NBz09Vr1CQ998ob&#10;evq11/Tgcy9p4N0PqUW/sWo3YLzaDb5TDTr219MvTtWsT99Ug/seUuzI+/SztgAMAPgffvoz/fu/&#10;/5H+5G/+RnVaNNKh8+e0B1C7ACt1PbPbYNm/uRNZb2a76SCAfo5zgw27Ldbyffu1puKgFu3dr4+3&#10;7NR7azfp/Q1b9P7G7Vq8Z6+OXL6spbvK5LWBP9xZpmW796oMgHVgyW3/t1ccV0nrUUxiADAHKYiE&#10;dH2slzVNzkNOAgCucPAiRWZIzsVLRoY5dcnNRpOYLwY9d2rJZk5YGtsHZvnsaGgyDNIunEQYjttE&#10;ObKblOEqDrM+g2sXxnIruWlAfKjhhTXBKr0OjROw3W6qBjI3RFQ9hzG6cfbhuV6W78RkIgv5W3JG&#10;Y8gHgAtwx+YMYNwP5bc6ALJu2tobUK9Ox0rgGF3BEnEfT4x6MgDoEj9XnaQDiG7e4AwR57am1QEj&#10;mP8u53PmgoOlsYCk2a8XaQ/Bonpsy3kY8FJhjM4DdO2xGaWDJ0lu78X+HWCxjK4JeMdjTOLzHPl2&#10;0YIr0KrJlKO/cRynu+C4GYtB/da0pro5uQHXxs1WMQR8z8zSXWwcFMnAIN3kxOd7n3xZDdsNVzoA&#10;FHFpFfIqp8FgGBQsEJR2ImPNuEZIPF9gDhJrEw/1NUNz6ksKkjIDJmYWlcFgyLCPL8v0GHkbFiCv&#10;dn6mwNy8/kYaqJ5RhMzm81xOvgBW55QVd1hx4bfXB7F/JBHwCWv48pnXxy3iIrsGNg2r5eiXI0Wu&#10;GbYFSXNEtLFz7AA6wCi70L3+AJKS4RwHFiHC+6K+qgNoFtbD4iEbU7j4+XW/S0cBUC29C+t3Y3Bw&#10;bgBvtAQrUeAGj1yXkpGq3xArk81AzHWbKlgqIOg6R8v8vOIuGAQ7i9sptzGADhhW10v25JiGIZm7&#10;AKr24SFzYZVeL8LNFezTyCwaEGi6XQ0ZDFKX94UkcQaT60fTPUi4uW5n7s4y9qdkAOz5TfrBjgHI&#10;uh015M7Jeg3ge37uAj3/4aJQ97oHmXcAMNt29IzK3e34iKOfZ0Ik+FMm9HmYm9tanf7sy9AN2tFb&#10;g93a/QdC81NL5u2AY/m5CzCmo6o4f0lOj3G52c4T57Sbfe0E9OxXc3qJe+8du+BKi7PadfKiJr/4&#10;sm666U/0Fz/6qW5OjKhR+6568tVZGvv4kxp210TNXbpUTfvdoY7D79YTM17Ra3Pe0V38rdOICWrZ&#10;b5yKOk9QauMx6nbbA+o/YZLum/aM2o65UzUaNNOPIlm66T/CLHNyldywsWJyczXt3Xf1q/8krSit&#10;COVvy0rLdeGzL7Qd0D92+ap2IOfDMqCApBvGrocVLti5O/j73t2wKbS7/xAAXATAGSidJL4OsPR6&#10;yqswCG+v2qxtyPqtlUcB1kt6e+lW5TUdHCKkaQVIL9iTGZeZTmIe0hcJa79UWHfXdbiMBzcHcF2t&#10;E6FjMp0y40YEzZFoZmt25TC/0qubijpK7G7P7tJi31ps1KBnydouyE13YYmFMXkJTUvHJMZttMjp&#10;MoBwPoCA7ItzWg1g42RhM6DsgurgifNoQ31uTktkeAvYpYEKsgJ7tMF15+ckxrK7IXnRMS9GlonR&#10;dZ2zO9Q4J9C9/7zaopuWWEY7sTkV8HFJrJeM8PecLmewsdxNhu163np9YxsEH0cSDNat+B1xdhWN&#10;I8wOpJoJJqKGXGYbmB244aatXmskGdzwuRh8HXhy4UISjLMW+0mADHgdZfv9XTLn+mf3D0jwcToo&#10;Y+WGoXEUOQOQvunl9z9R1+H3QQdhegBgHvI3qyES2I57gxegkciF/VlcfdUKtYpMRE4mE2uRi7R1&#10;VYIDHgkAnrPZw6TlB32i9llZ9rl+0YvGmJ25PtdNIZP5LOLkYTM6DtYlO1ls73wkp9X4JJLYbxLM&#10;LtdAzOBwfzwDdIZBh+OyZXF5mv0jThI2qCVi4QwYOdysAhiS++V5zdUsgMUh9yjHG+HC5XNjonW7&#10;hRZbGQVmkVg69u8UH/dkcwTaF9HrHOQ2ZD8cjwdMCjcuD1abxOe+mPmOKn3nE7FBiCJJLdvNchO4&#10;YWadqQB2KseUYX8o3wlt8APNx9IzmA2OHmxpRVgnjj+X/difmsN55/iYAEe34cq20TCgFsPCof8+&#10;/midjkpIbay2fW/XSx8t0MxPl+vxtz/W8p2lyFNYHBN17/FzOnT5ijYfPKoTMLgFm3aGGmAnLlvq&#10;lp++oIPIRvcMXFJaxWenQk6g8wCrLsL0kMD2ee0+ejokSB88cz40UDB7XF5+NCyB6fVBDrvZAt9x&#10;t5Y1SOlb8kpCKsaf/uDvYNI5GvPg/br36adVr31nvfz+W+r/zEvqdvdjajVgjBp0G61+ox/QC+98&#10;qOfnfKzJs97QuCenqctt9yi/VS/F5jcFaBrrZ0lZuiWSoxqFRfpJVqEaDBiormPHqUHvAbpvxkua&#10;v2Gjzl37PHTBOXPlamjocB7p6xK/KiSxewKGPD/AzxUy87fv0fvrNmsusvfDzVvDYlEbkLtHAVAb&#10;iZ0nz2rFvkNcm/Oas36vth89p+2c+6HLX+iuN5coFQXkDuZ2utvZbmJgdpaR2457z6TDaIV6XsZg&#10;LS9Cnu7oZRfGKZPXkxlwqwXgpcLuIgCGfX7xjtQ6ygsImtE4GBHjtBlYmVvcGzy85ofXlU5A5cQw&#10;P50jZ/bnuerV6GIz3VzBKsxACfgVDGaeoB4w9G5y4C4uWSXVwZraWZaesE3Gn7uxmInVSAawoxCA&#10;BgMANc9jk45uoTLDc9O9+yxfUzh3z2uXrEVReanMETdjtQpyzb7lcWiOwlw2Fvh7oXGsjYRBiVen&#10;t9h/54wRM0Gng5lMuX+o8w9tGBK5PsYUg77L5sISFWbbHItbi7nLjvftLIpQeAFG2cDUsgTmvGvD&#10;wpM5niDb+d2aMOp4ZP9NdzwwVQ063aZM5K7Dw6bnZmCZ3LB0mJ19bUnc0J/FF6sGMtiJmkm51vhY&#10;CjMWgCA45n0z0fApRnkuoGlzaC3FSZnVpcMas2GWrkk0gKYDYFlM6FyeGViVVN8sACoWFLf+z204&#10;JPgCvXxgapFTPtz7zyAEgPJ9A4Ivoq2L836cduKV4XwsDnR4MPn7XhfYEa2MPC6qWZhz6rg57qLh&#10;qHQiTC3zO9By/W1GIfspdIqKKzC4BgBlGsfoix1h0BS4tI8b4iYQyewzJDC7FRc3zInfXuKwACCv&#10;buDgaJpLkzoGuWIfpDvURHzc3JBMjsF90JzO4jC/gx5unOq1ib32iNsZ5SIj0jlXL+7khdGzuUfu&#10;Nu2C8ggMu4B7EEUyN+06SlPe+VSzlqzXEwDggq27NX/3QVWcdSPU06F1/fqywzp96boW7SjV+Rs3&#10;tAYW5GUiF++t7priqK9rZrchFVfDDCsARHeG2XfKSdInQsssLzK00gEUAMILhZ+78XmoDHErrE93&#10;VYbFx7ccPqXn5i/Vf6hVSzf9+Z/rz3/wt0pvUF9DJt6lBp27aex992ryyy+q530Pa9m2NZq/YrGm&#10;zJipUZOnqt2wuzT8oRd0+2Mvw+g+0SMA4ZjHp6jtoMGqnV2if4hJ0c8y0tWoZw+1GjlBY556WvfN&#10;el0D7n9CfR94WDM/nKtKgG738ep6Z7frOnT2nI7DUlfuLw+lfV7dzYnOi3fu1Zx1m/QB4PfRxm3B&#10;b7mUc3Ng571tZTrCtVrKNXLFi7dfc/g01xIJXXZEp298rQHPzlUSzCi0tWdyuruJ27z7fnqxrBTG&#10;hH1p8Rh1V1MExWJfOKrF1RbuIhObioQNQQsmJEBnthI6JjsoYgBknrljSgoM0bW6XkY11MRmtVLt&#10;9GaB4bhrShLzK8WKwxHPEqsxZ0E4KGJWyniCDMQxvlxP7EwCG1zX+IYO0+5dyJwKCx8BrnaxhJpi&#10;5oBBPZSzMs7iYXnOVQxlcswv+zXtz3T3GR9TXuNhgK9rf3uxb1QioBUiwRyf66Kr+/tVA5WT/dMg&#10;QW5cYOaYYh87TM7bGVRjMRwJXL8E5qclbwLnYqbrrBEDqll2sl0FBmCu/++qcbxMhUHOCz/dnNhC&#10;ianNqo0I88X7NlExq3SHnBpI5Js6D79XOS0GV+fqNQBkACg7GqNMOjOvFJ8YIHRzchP9rHYRE9YT&#10;mpvDySVmdVUu0tedKzKMrIBEYEMAWjon69rAVPYb+tVBpUPkF1DKq2/56/w/h7sBI2SrExQjAJ1P&#10;2o7THCa+QS2vyQhA2T7EERwT4Megyeakc7nYXkfVfhOzRgNrBGtsX4WdzRGsgut3HUF2ACMH8LXf&#10;LNHyAWYXEo0ZbFFkdQ7b5wOKLs9LgQGGFudcLKfjOBKXwg02G/PFc4ma9x3aUgHiLnWKcAMsbxK4&#10;obkw6GiJ2R2DB9ltoMoqHhwkbxSGWsg5ZOcP5Fr04hpw3YJsYT/2lVgicXOdQ2UG7nWG7ZT2d10D&#10;nF0fhgDTcDuk4Bbgt9xazE7rBh1H6b5XPtAryzZo6rvzNG/TVi3ZVRZSQHYgZQ18m532AhBsDnmC&#10;Z1UKSKzZdzjI141IXK8L7NZVlsL7TsLyYHe7kMRO+dgIo3P7eNfFnnZ7/D2A33Uzq4PBn7h6X1lo&#10;j79qzyF98Zvfqv7g2/Xn//AP+pN//+/11z//mWLy85Tfug2MbpTufOh+vfPRbM1Z8IEWrlyoxWtW&#10;6s2PP9TtDz6hFgPuVIchd6vF4LvUpPtI9bjtLvW750F1um20Mhq00o9iIvp3t9SC9Y3VPa++rRc+&#10;nqfZqzdo1HOvwgBfV/sx45Dwe0MDhrX7D3GMNwDoo2EtEQdwVjgxvLwyBDYWbtut9wG/9zdu/Q4U&#10;K0KAZPl+r5B3IXSKsbx/ZflGJPBhbebauI2Wk6ZPf/aVekx6RUncW5e0WYJ6GYiMAphXftuQA+jx&#10;7uCVgS+df4fxiYEM6S9MwFQYnX2AroKITwPIUpqEPD2zubC4OMy/tjuiOMuA7eNds1vkmmHYTE4r&#10;xqqBxawR9gRQJDAP3MwjkeOIt8EFxAxojpTGZiE9GZ+uKgl9LTGeXqXQOXNORwv1vv6c4zTzMhCH&#10;hGOA24GNUNkBmMVDfn4X2EkyeWDeWZZncW4eswnghRP7vfCSpalzhA3oXis4nu+nOn+VbTy3YgDt&#10;OI4hlvEc59I99uvGxnHM6SSANzGjOrpsBusUFi91ax+kJX4888rNHZzW4wTsEPHlurkNn6+ZE6Fv&#10;TWmt2inNgnRO4boHPynn40XZXFZnv+FNha2cLIzk4lndmQRKD4i4w4RD8UFuMslrJDXVz2OL+UFT&#10;Twcq3MQRK8OF8AR2AqWTIY2uqbmwPkDBgOWUE9+cJD53aywnJKdjoVIBoQQO0nTYTR7dKDGzwSAV&#10;NgaoTGsB0Ei97ipoMox/m/1wjLYaAEKOAZHjcipMoMEcg2+O/Q7uZutIqmuVDWJhyct6rqX1Dfci&#10;MPydbSyzfXyWvqkMjGSOxe30i9yhxTeaixqBiru1ltf1cMTYHaHtp8tpMCT8ZnDuMoDTeCaxD3fg&#10;9cpeqYGed+S4uY7c1CxAO1IMUPr3PFGwvNlcW1d5eIlNM1+vGpda5O/AerGgXhkvyqBK51wjbt6K&#10;hfMqcvGZsGu+66UDPMHcCt/rieQ2GaixT8/SWys367G3P9GcVRv0KZPceXm7AcBj566q/MRZHQmB&#10;gqMwofP6aNMupN1FrYPx7UYOe6Hy7Yf528kzWgdIeJEjl4dtqPA6vbDBAwaEK1pVelBHrlzTWr5n&#10;BrmTbSpgRk5DcZncTFhoQt16+klqqv7ixz/V3ycm6m9j4nRrVq7aDRmhup2669k3Z2jdvi0aNGmy&#10;Oo68S5Nfeg1WOFOTnn8Jxvc0LPBxDQT4GnbtqzodeqrFoFHKa9VRf/3TWKU2aKpx02fojaWrNXft&#10;RoCuUnfPekcPz56jZsNGIvHXAd4VIUE6LHZ07pKWc+wbee9qkGW79msFgOeAxyebt2vhjt0ce5X2&#10;HT+pnUdOI5OPaZfXROG8nAa0jP07Eu4ON1Ww4hUuIbx6Q73ueTkoAUdTnaCbhFFydYYBz+kdzr1L&#10;4b65h5/zAd0tyeohLtONB9yCrYti01orBrBITG8Ny2utmsn2tbcMRs+LHcVltA0J1Hb6B8bDOHPV&#10;RJpLw/jd5BA0cZ5cZ0AAssH8SHOlBnPNydchwouxd2DAUja02kIiOmvDAQrX3ZvJ1c5wFJf5YuPL&#10;vHGaSqhd5mmfeJCV/M2/6dp7Nwt2zq99dyY6dpe54bDdVk64tt/RecJJJhJcF7fXct6fJWuy/Zje&#10;hmvhhsle7MzAaxKRDMuMMRFwhkPDoUG6+u+ZjHGzTqd/ea57fWUTDjdFcZswK0GX1rnixM0Ybk1t&#10;rR/HlsCQW4M7GAnmt1fj8+Jm9tMahG1kboo29A74MjfSBcyZPHPNnjjYaD3XyfbnYLsCfs10cxwS&#10;mJvoBNywngcA4IuZCVtLjSLJmMihc60djP47F9R5UW5hk8y/DWxuKOq8JTs23S3ZgQiXAdkiOJpk&#10;FpnN+7y6yNog/exvYPBA2c3yog1HKh4L48RJ+zjM1txjzWFu5wK5EWUSAOM8OgOWWZ8luEHQkSTn&#10;+WUCMDlIV1u+LCxiofvvcVGjDN7skgHBagd/CTfP18FtytNgXlHkaRbnmuvAiv0uoZi9LdfB4DgI&#10;RsnA4Vqlu+ECgOZuMTlOk0HKZGMJ7V5I50Z43QgDaMS/WQdw5tq7S3AEmRKBUdvXES1w9nt/fh/L&#10;ys3yWiM59QFkgM8dY5xG46qDXK5vZokNR1+A40W9u2ojDPATvbNig+Zt24ekPa59R524ey7kwB2/&#10;eIH3J5G75/TJ9n26/tUXWlR2FIC7qpVllTp69UpoKOpqEUeAvYKcAXEzgOK8Ofv4XCvsllHunecO&#10;M5uQzY4ib6w6rj1nLuvZ9z/Wz3Nzlda0uX6Slqm8jl30g8Q0lXTuouKODOZmHdTjzvEa+sjj6jRq&#10;jPpMuE8jH3lCT89+U8+//Y6em/O+Plm7VrdNnqLCdky2osbqNHKsitp3Us2CIvW95z5Nfft9JGyp&#10;lu7eq/2nkNxzPtLUOe+py+iJ6jD2rrD2h1Ng3OF5+Z7SUOGy7kCF1uw/oCX8++MtO/TBxi1hLWKv&#10;guelL6su2R1w4Dtw93me19QPFoXO115Nbuuhkyo7eVFr9h5S+dnL6jpuOpMV2cakcopJWF0N0KmZ&#10;AePKRJZ6XDrowTxx3z3nBNpPF+eopGWZ/VJMXK/JEZPSMiTWx6a3BAQgCRhwFxk4YTmwoGT+jgR2&#10;Pz/7k+0/dJpLbCoMku9XR2T7KqzzYdYIUIUgAb9tUEth7HmRdKe3ZTcewJjFADcchCR1rp1ZYFdl&#10;N2J+MN6dL+ssilqAczzz2iVwBkQHdRwE9FyOZ27E+hgZu05gtqwN6W7MdauwDDO7TNgk8ygRsHVV&#10;i91iZoNJ/Nsy2QnMAdwcKwBHzOTSmFdJTr/h+wbv6o7RfA6Iu5LEWOHgjpmrfXsus7NUj+d84xwl&#10;dv4l+/AqeP8QU6QYjI198bGZ1U0S/Jt2S4SyRTNAd0hwiNz9t7IaDg7Jub5p7ueX7whsfa/J0R0A&#10;LFGN2LowES4WEzzFshawS4TaOsrrye80jRwO0vTf9NuMz341+/Qc6g5lW5yMQdT+u5z6QwEcl59h&#10;lczuDIzs36wxr2RwiBBHARzLXkeOvC5uToOhIL+7K9saAKj+OzfLwQS3/04zQ+Om5zpfkONx6yH/&#10;vkHNyZxesT+NG5Bmv6AtCOdgwHWisv04mbC27Ho9lM+/07E2toZOBveAS4X1pmDNXaxuX4wXvnHf&#10;swi/l8MNcW5eAoDo8p4csz/fHADP/eE8KNwCP8nXi9+M+BpwzdO4HhFuRmii4Gh6MD4dAGO38UK+&#10;A5w+dvtbvcKefTWOEGfzmcEwGzofZYDnwQRH3Pes3ly2Ws/Mna+3Vm8CAEsBgWPad+xUSA9xqypX&#10;RLiR6MaDsJzDp0JenFeNW2BJC2isBPy8DvAmwKO6FO6klsF4SgG9TbChnQCqO6e4aYDTTLYiK91l&#10;ZQnS0rJzYelhNR06Vo369FXJoOFqMGCobp8yVXntmHwNYMolzdSwRx+1vXOiek1+Su/MnaWX3n1F&#10;zYYOg+UNUbsHnlJO265q1hd537wj0qwe47OBSjr1VI2cItXp3VuPvvm2Xpm/hOM7qg37K3QYmfr8&#10;3EWaAigOeehRDbjvQX2wYb3KTp2A9R1B9pYDYJUhzWfBLqTvrj2htdWc1RvltUHWcS5OCl+8qzyU&#10;zRkEL9z4SrPXbNanW/aEUr/t7Kfi1AXtAATtUth55pJ6jZ8eKhsi9TlWxrCjpwYvr4Dm3n8eIzb2&#10;1QnNrasnb7SraqU3BbSaBynrvNJ4mEmt1GrwC1FSO/v5W1xaK7kRqIMHyQBITJoTmNsDLp0BzRbB&#10;dxbaVPH9TCdYM3fccsrdpWMzvHAREhjATM4GXEK7Koy2jTrHE9p0uX0WRCIuqy1/Y57wd0tDs67a&#10;UXdtMWDwHfabyDHZRxei0OCBz9tuMKfImW2GdUAYo9XnDkY4KoxxsN/b6Wm/ixCnOU/YQQ7IR2h+&#10;UAI782/DFh2cMRHKAOBdVWNwdPAlBnnsGmAvCGb14/NwoMns2cftoIij7caYWLDHvQbdTuwfahUp&#10;gesUi8G5BeMRfIVgQU2ujfMW3an7phQOOA2ZZydpWMGtERMfKWiLYHofHIecUO3EEv00pgRA6QwA&#10;cnD28/GD6c7lgWGFgmguVFgImYOzfM5iYhvZq4GlLwNlQABXrwngLhKmqj7hgsbVgObmjrdy480e&#10;7bcL/jJ+3ytmuWrEQBnleCMAmFNOnNTsZpFe0Nlh+AzOwaCXzaAoMuMz2wNUDGRpuQCb2WrdriF3&#10;MAfA9Xq8EUe//B1uRDYA61rbEEjhJtk/adaWxABL42ZF+b6z9hOzGJR8L62gXZDWDgBFAC0viZnN&#10;dw2ark32RY4EGez6TpfbQd+5JgbgdCyVW6P7mNyYMjGziXLd4r4YVtcQIASco4B6mrtvF8EKLfcZ&#10;SMG4ZDfnenVRXlOnXrhThhl5P/UZ94heX7wCAPxYbyxbq0Vb92n1/kPajwzefuh4aAiwAxl35vJl&#10;Pjulw7CYRdvLYUE7dOjSpeAjPHjxaljXw6VkO2B2q0srQ1ssd1ZeBytyA1VLYK+q5hb6J69c16qy&#10;g2Et3uV792nVgUo1uW28Rjz5jHoAcP2fmKa3l6wOqS5ZLbpp4nPP68XFCzV01rtaV3VI3355UqfO&#10;H9GoGTM1+qVp6j5nsZ565w2t2Lla9735qlr2G6w//Zu/U430TOW0aqPirp01e/kyvbN6g7YePQOw&#10;Ic+R3VPnrdGj73yke1+cqdsefUxLt20ICyct31ehJbvLYLNVWlFaroXbd2v+1l3Bb7gUMHRZXNWF&#10;i1oOwLlyZm35EZ377Au9v2kP7w9pL9fuwOlz2sy5Hzx/Sev4e6iPPnJOAye8wISHRbm5L8wixa4Q&#10;BxhgFokGQ4Ah5PQBFGkFHRmjTt1i0qMO3MU4PsL2sEK/hjVCYDsGEgNekidoqpsXtGL/PQJrdBaC&#10;WWGai/ujrQMzdFqKx3k8TKem+/yxv1BSlsM4ZR9OVamdDSgy5lLy2wBagKjHNvPRIGN/mpuSOmpr&#10;GZuIenLg0Kko9mPXYp7Wtv8O4M6ArETq2yXWj+PryTFYmnNOjMta/JarUZxnFwOTDfKd83BneEfI&#10;zbZCEIOxasnq/dQGJ8KCZhjzsABZhGNhnjiHMXS8Zv4FiW18gUh5/ruxrPMD4wFGJ4yHWIQDTmCV&#10;k6aTAN2YlFa6NdllgQ3106TGHId9i4Aj51KL61gTQxPjXoLci5vSADv7ruKZbPZbpLHzdOh0tYPV&#10;eh/EZcOaccX66S3ZikvmRvEjKc6/s3+wLsDEqx2qmYWDOHDLTsAJUClA4kYBCANaWO0K+p2FfHM6&#10;SlykEwf83SpYdQAXgCGXg8wJQQhuKr/vdu9etMgdXCwNU0JUuSdAixVzbl+2f9M+ASwr4Jtf3z5L&#10;O2sBFyxGlP1H6nDTipC1BkPAzE1Z3TrczNRBCK/glsaNDNK/nvvrGTQBSm5W6PvH9rbqOfWHqIjj&#10;SfGNysFqMaiSzcwA8Pz61VLZVNuNIJ28msMNtNxN59wysW5Oq3EOn+t5Xa5jS+tC+Ux+O8mskmsf&#10;1kOGxdqvkRZtA9jz+3W9WJIrbexO8CJOfFbQPvgQXQ+dyvVyFNytyZr0GR/K4aYiQd9eukaLYS+r&#10;9lfXu4b2UBevAWandAKJV3n6vE5duqgdsLwPNu9WBfJ25+GjKjtxOkhc5/p5OUivtuZUEoNBGftZ&#10;tq+6i8zKfVUwv88ByIM6xH4Xl1bpyjff6IE331XLkWM0mdfR01/V1A/ncQwHAL/eGvPQQ3p7/So9&#10;8d4cPT9/kU5fOq6dlTthmDvV+9mXtWjjMk3k+J/6eJ7eXb5AM1Yt1YfrlqlGRh3VyKyriU8/rRb9&#10;B+njDZv03qr12mO/Y8UhHb5yVa8BslPf+VDPIIXve2mWXlm4WIt370f2HgKwyzEEZVqwYzdgv01v&#10;rlind9ZsDOx1J1Lf66bsPn5Se9nffqT9PtjdY3OXaj+fOyrutB/nQR7jPJeXHQnAu3DfcfUc8zRs&#10;yMBiCWffF+wutSlg4dw25hOsLxXgM8OzL9DKxwDncRXkoVmY5a3vfx6ABygmWxZDDMzgLO+SmeS1&#10;Mwx+Dj62Ypv2SkLypjDxUwyg/izbEhOQirQABJsomXHmdTNChQbzwgDmvLewHgjzzmv2OnAZKjUg&#10;OtWZF4wh+/gAqOp6WX8PGZzhhGkXN4ATYEMmxCK9uD9YwfxgLLv2Nt4KzT5GjtfBF4NfqHcOqsvZ&#10;F3ZVmRyhNFFITuexDz7FLBJQctTXEtcGworIOX0+pvhISzAIVhuAkOvIZ/aB2kefieIxG4zJAMiY&#10;N2aBBlZLerO/v725QD9PbIT6ah98qo4S+/jcKiuGe+OkcrsTbvIq9rZGRn239E7jRrro2czFrCzd&#10;kWAuXM3Ehvq7n2aqdkITJBiTuG5/Lio/it52OZb9UC6BS4F9WXZaEufY78VF9b/tvwhBk4DiUHDA&#10;y12RXSKWxTZ1mjLJuZgFjZzOwkXmgufY2gAwXo0qpMAATgbHFAadGaj3kYgc93obQboDhKEQmsHk&#10;NQ4c6TXoOYrscLlTW1KQIY4iB/9knerf8foFEbaPwwJ5/3aSOojjRaCDf6OO6yD57SKvu2CLW+02&#10;CAMCYHJpkFv7xDNQzEgd+EhIx4AwgDK8ZCbXNgswcxTY9bupXKMYwNI3PLsuEwL2EAurNJ23bzMD&#10;iV/oa8++00uG8T1udKplCtcCdpnBAMmE0WYB6gZmJ5y6IUVh59F6/uNFmjr3E722aIU+2bhdywGB&#10;rU7oBegOIYG3MpGPnL+q0uNnderiBZXB4g6fvaA3Nu5F/n2hbcjKE5c/D+2vXPXhvn87jnqdkCNa&#10;CyC6k/LaPftVwXe2sC8nVm9FRh+4cE1vrNuju6bPUp8Jd+upN2brzhdmadbSdXpzyTplNmyreWuX&#10;auDrc/TRpvVas2eXPr9+Qs98Ol/vbd6sB954VVv2rdOY19/VmGkz9MQHH6ng0em687XX1KQ7hrDV&#10;ELUdPFYp9Zrr+Xfe0eKd+/jt8yFF5cjlq3pr+VpN/2hBCIxMfv1tvbFytT6F7bnG136/xdv36OPN&#10;OzR3/UZ9uHELwHYU8K4IRmE5Ev84ILoKGX/s+uf6YJs7aB9E8h/TpsNndODMRW2pPBGW3VxZdlTb&#10;jp9jm0q1HvAghtcMh/sWfFpIQE9iJqiXbjBjd1VGSNmwC4VxkAKgWco6zcTA56UebbDjALyayc2U&#10;wFxMw3g7UODmnm4HZcOakO0W9fw7o6ncBDQNQDB4uktLAnK1ltNposhiDLCBxpHT4OjHCCdkVvcp&#10;tCy1z9HBEq/hYZeRfYdOyjagmfU50OjUGM+f2lmMc37fZMh+yiTGcyxzPkhI7xuwcpME1/IbaL06&#10;nHsTOkXOcygpZE6wf8AnFnA2sCVmYggcECqCePDbZsjOG3SQNDRX4bzsVrMBcZDC7gDXEYdKKuZN&#10;fBZs1m4jq7qifvxuJ87RkXQAHvCLRy7XSm2mH9YoDnX53peNiQNFjqpb9rpix9fdLfVvcu6fpZoX&#10;YEnOB2hgfLYO8TAUU0zLXLeqiktupB/VyONCuAUOjI8DT+SCOuXFgYrQJsr+Lg4wFcAJbXFCBHZg&#10;SIh2B9l4rFuIXAIgcdkAQR33BYS+c2H9dF6eozuJXFCDo2t27Wt0yVoygyDKBTDjckOBRDtu+e1c&#10;fttJpRlO4uSmZCIN7fvwMRWb5VniA+DJBmYskgdASG4uYIBlOlrcg0FrSc2NM2g6isY2Xuch0HMD&#10;bsGgkLvoXoi+WZbRrmaxLA+L3HA+7nCRAxMwU/Pyh76ZrgvNRB7ZCDh879SBdG6ambKL49OdIsQ1&#10;t+vAzll/NznK8SJnQjUIN9mLpFtiVzdhsP/R0hlZzcRyyZxblNs4eJGmul3G6al3P9bjb8/VGwDg&#10;vM3btWjX/uAH3Pidb88+sSrY3n7koWuDD5x095ZzgNI+vcukvv71t5q/52BoGbXrxAlVnYcJwiJ3&#10;HzuuXcePawH7Kz15MqwK58XDt1YeCYsmGQg/2bxTrUaN013PvaBn33lP4154RTNXrtPge6corV5b&#10;vfjeexox+wONefl1rdu/Q199dlzzAcOFm1Zq1baVennRfD35wfuavXCePtq6VU2efV2DZryiNkOG&#10;qdPwsRo3ZYq6jBqj9CZtNWvhSsDrajWgA4Dvrt6kVy37d+zT9A/dR3AFQLdNmysPaene/fpk2269&#10;s3ItjK9Kl77+Uov2lOkw0te5kU7nWbi3TOdufKV3tiKXkbuVyN51h05oN6zw6KVL2lZ1ItRMr2H7&#10;XScu6tXVe9S49z1MYgxRvW6MN4MILM5sDpZuR7xzPF35Y0ZnY2dftH3rZjcxGU0YIzAzBy0yYHXM&#10;wTjYTO3kpozHlkoEMGolt2CeAAS8d1KvgS7Jr/xGUjrEBSmXmm9ftOte26kGJKM6fxD2ZJ8jv1kz&#10;BalsVuXgIPPYjM2RUWcdhIXVMao1YZiJeQ6uMMYAGo95l146jzGF8eXUG0vMRMa4gTuone8keyr7&#10;tW/QLDOWeRZlvpst2l/vVv3xMDZHnmOjLQHUtsxx5jTkwiBck/NxekxNGJqzQBwUcvt+d7t2j8sa&#10;ZrVcUysi+0qt1lyi5zzkeOa/r4MTz2N5xnGuJnGW5Lfa/1e7jn6e0IDvQUY47hh+J7QTy7QR4Trx&#10;vjbHdFOia1q5MI6K2FLFpDfjhpmWsjMukCM2nuS12ekPb87TrUlN+TGYFwfsFZ4sF52/51Xu3REj&#10;BUqbyb9TOahULmacbzJInoFVyyoZECZqxInCWBv79nKDD62b3OrdrcBNq93vK/gpADhH1pz4GBKF&#10;czkWWzFvHyLIlhP9A6CFsD43xBUqObwPTUU58Xw7SU3Li/oqGVB1OkAtLHAGAOnIWOhwAeB78fYI&#10;x5SKjIlCz70qmyPLluBuZpqY1Y3v9uE8ASCDKter0IvCw+rS8gciWc3wGCCOUHFxnRpTHdBhItgv&#10;lMc1YR9OH0qGueawL69DnBwFTDE22fYXWZ44BYLvOYroII9zDtM5Ry8q7Uz8NEA2HSYcouhmiVwD&#10;lyM6bSKv1W16HICZ8s5cvbJ4OQC4A0AoR9qeDGzNK6htrjwGqF1S5Rl3MzmjMpicmyVsO1ilTUjc&#10;VWznbjHuf3f5yy+QwmdDJ2UvLvTtr3+lk599ofk79ms/7Gstn7lONtQawxInvfiG+k96RI+88a6e&#10;n/uRnkP+PvTOQhV3HqRIk+66a9pLemLu+3r43fe17eghzV25RIdOlGnj9tV6Z8k8PfbGK3p/zXIN&#10;nvyoVm5erVeXL9aQqc+qed+BenzWK5r18cd6cvYbSm/aVmMffkKnP/8qsDTnL366aYc+Wrc5NDid&#10;tWBpKGtzbfTasvLABOdt2qS1+/aFCPj8HXu157jB7YxOm/kBaid4dU20E8C3lB3kmpwL6x8f4jod&#10;OM51OnFaR85iDA4c0b5TFzVr8WY16XpXcD249MuyLzUfZofxtEIx+zIQuBFH7XTua3pzGFQ7/m0p&#10;yjiAWFiCOknXTn5HT72mrxdLN2Nyza8zCUIkFIZj/10cUjrqNKlCgAvFkOSkaxSKQdF+LXeErgVR&#10;8eLntWBstTGkBphYfiMsqgTQOrk+o7ANRhzJDpjZf295XNst+G2omXNuWhKT1oz5CMh5XDLfPb4c&#10;yTWIOz4QIs3Mq7SGg5lX9in2C+duHLFMNvFxq62QHA6uuIStFgBn5RMHnrjKKsr4dXdrMzIHL4L7&#10;h+1iMmFs4EWMATzaXNnMRQcR7Wbz/p2baP9qEvPJuX2OdDsK7DZyt3ItbmF+//DWbNVIahCCL3ZN&#10;OC5hBl3DASjmZw0HnTAsN1lbm2ZmeC0DNPfPk0yj+QIX3kv92cK5eaI7T/wkrn7YqSed1/+MZyKa&#10;+jpIkgkrc6G3kzLt9/OF98QP4XouVkyEA/fNz8YSQZOjdQdiLfrLS1968W+nhDilxT68OFsZgNXp&#10;JQ6qRGB1Zo05HIvlY1ZYC9dJ2lgqS0IA0LW0Di5Y7pouu5GpS+Li0trxOczPEV+DLkCY7cHKsTry&#10;moYliYaUGfstGUwcW+jigZUxZbdz1j7A1ByssZfgS3XBe3WqkFvp2zKGKpgIQGtjwL4zbDi4yU5X&#10;cAG8aw5dLB+xrwIL5Dwmr5TnBdS9RrH9mN6HAdm1jJY4bqfkjhrOG8upM5hzZGJwHK4HjuRxHgBg&#10;Ptc8wgT04jTu1Jvfdpgmv/aOHgcAvRjSB0jgRTvKtAsJvO3gsbBWRumxE2GB8MozZoFngj/PQFiK&#10;rDv72WdadaAq1PQeYOLvP3Y2JD174SCvsHbisy91EKm7uvyQvGbuxkNHAY3j2ghQbGXbR9+co9FP&#10;T9Vzc+che1chS1frgVfeUMPuQ5QJAA5/4EE9++FcPbdgsQ6fO6r9B3fok2VLNOGpqXrm7VdVfnin&#10;Fm9dp2EPP6QNpZu1dPdWDbr3YaU1aKN7nnlWz895W1OQyq0GjlDPEaN14toNbT94HGl/KaTELNq6&#10;O9Q/z1qyVgu3b4cBcv479+jDDRv0yYaN2nOyuhnCAfcIPHNeFbwvgw3bRRDWSqniGl28pL2c73FY&#10;8fbDp3UgpPecCoywHMa7HtD3tXl89mLltriDMYUaYUIlO0OAyW5fb3WU1UaPMcB7R1m9nGQIBkIs&#10;qhceh1EBIO4AbTZlf5SloWtcY7xGhxlLiuUaLIptzSbjonbcQzRgPs6McMcXA5ll7i0JzaslNBM8&#10;KbOFbk5sGHoB1s5sHyShgyKeS2aDXufaOb+xVij1e+tWgMFStLqzin1lHCtAF1JW+E5YvIu5lRA6&#10;WJu9MT9Qby7bjOd8vXKc2/BbgcV7/w6IlgyCPFkCM5/ZtxmY57bT4lKY164NdtswXzM3XciEZNi1&#10;FAO41eSYg3Tn/BzBdT6jgxguOXQj2GT2mV7SN7iEXAHjQKTXJ47neJ3LaAb49z+PhrlWA2bsyLsN&#10;T82M5hyLF4eHdfK3mMzmMEDAyUEQa28vJOIfDlnnHLQjuJbC9h/Ec1A/RVP/NLZekHa2cJlIU/94&#10;ppMfATY7JZ2R7airHZbpMBznqsVgeZxmY5nsRWFCOBrA8f5DnbATedmP1/U1MwqRTgaO2z7ZZ+de&#10;YZbmWfW5EU62RJI6D85NTO0fcxt6o7+Zm1NWLGUNxo5qeb0MNzzw+iKOBMdG7XtAAtfjPVbTLC8F&#10;tmqHcmqhLYv9adXpJs4Xsv8lifNPjLaotm4lHGvDQbBM+yDMEgFMLLhX5YoySENkF2B3tM4pMCkM&#10;YKf3OEXCUd0sfjvLtby8N0NNc9svBpvLgv5/Pb1lmJVXvu2b57lnn312WwQtd/fC3TWBQIJLsAAR&#10;EiQCceIEGkIS3N3d3bUKqcJdg0Q6SXv3Pnfvccdvrt73w3pK1lqvzHfOMcf4a54lNh5pnCE0SGJT&#10;yTKjzPW9kPVCRg3yPLtWO7PDgSryuJOhUhycPWayjbvr7Ukz9fn8ZZaB67Rw10GtMzDss0w9QPkm&#10;A9/JaxQ1vRf6/B4zs8OudcGL+xzVnekDfPGS9pMzbFl5xD8v3/9BF7+9o/Pf3jf7uR3S5QiBoajA&#10;ScvnneU4RR5oqSVm38++1rszZpv9rdHyvYf0zcq16jPqLRW36aK2Xfpq0+Fdemv6dL05fY6u3Dwj&#10;/eWmZqxeqbYjRumL2ZO1bNtqy9QN+nzuDL1l9jhwwXING/uVMuq3Vd83R2nkuHH60u91HvKKOg8a&#10;rEsPzWjNyM6Zwa4x+K0+Uhak6pTN+7TlRJmWH2ADMADu2asdJ0q160y5Lty5oTs//BBA7gFN00+d&#10;C+E7O85dVqlZ7GmD3AkzPopBHLpyWxe/o5fw9VBlutQAedRgSZvQUZOWK6dRvwjbqdXLAEgmBQqI&#10;OWMSYfaEVAwl3vxMYfbIM/Jn8eCyflgjOD5SvRhTMpsF+x9yOd7ymAIJ6XnPWgl4Hgb5h+T0uvSL&#10;AGbibkMANV5QA3CKJXGKmQ+ZTok5ltEGjbgMH8dMB2UE26RtJXGFoXGQ5328SQlhKshz6uNRizBU&#10;czHIhewNb+AAJgCN04LUTgAxNi/SxIn+wITLBFnq94iJRCUVNx7g6/J3vTaSzBoBxQyzWpwrtH6A&#10;PQLk+BjIHaZ8FqXsOSfgF/oBG2QxqaWDPb5WYgQ5NsqQrA6Ct4lrDFVxPL44bGj5CeBXTGysCtEG&#10;QI8NfyfmsHl0VKw3Avwd1ExMyDWZMaA/kuwFxsWQyYDkDVUaPBAkQsd6gLkpipZS2SQ+vYWi0k2N&#10;DWLsJuTdRaSzHxIsr8iMrOFLooERHmIi4tMs64gkJ+yFoF9ioqDKsLK8+s+rhoGv2IwOeyF2gLwG&#10;A0xpfS1mlTBCQCLQcqM/rnN+huqxdbAT9hTVJgA3vEwZee29cz6rQkuHXN88fRRCulqRgdEMK60w&#10;4qllAHM9eZHwwcbhXSm9yA8ex4YHB0N2KLzoCcoOQzWcmKxWBuC+oR8HXu70asiFXpbPnhi+nnTv&#10;NIAcHt0gYz3hiryjwgxheaEuGtLH18RkqOZrJsyGLmL5niiJOWaReWaUBv8iM9LCYgOixzjDEyzP&#10;TBFnSiQfuKfHwNLcrJDrCLXa6g826x1kQO6qNyfM0Mfzl2vM4pWas2Ov5V55YGtHzl8266M50C2z&#10;QAOfGc8hy+HrD34IXuIrBrgLt+9p/Ymz+vEvf9Wa46dCMPHuk5eC7ev+jz/q2z/8EErf3/z5Zx2/&#10;ckX7z57XWf9N749t9B1ZuExTNmzRpHXbgsNh8vJleqrP82rTa4D6v/SqxqxYrg/mzNInK9aq7HK5&#10;/vnzBe0uOaiuo97T2BkTdfHyMY3fsFVdR76tQZNnqsu0+Vq8c7PaPDfEINpDQz/6VKMnfKE3x32q&#10;nkNHmM19p32Wr+fN5jYcKQkN4A8bAOduP6xtJ8q15tBRrTx0SKsPHdaFuxRxuKYHf/xOt364oz/+&#10;8x9aX3JG3/3yJ20rj5QFW3r4tI5bzh/3BnHi9gOdtiS+aeYb0gTNBA+bRdMuE8k/ZPxCZXs+0pSe&#10;zZvqR0mWuiHQ1vOeKi6hVSUB0n7OkIJcb9jE81HeKtksjRapxIVCOpKyrayqE/bUIyxkihUE4pDv&#10;DbCelYFZJOliREckes0mefNOs8QleyLZ8prYN64hOdfAR3Vnz7c4M0YyS5JzWkd6ehuAg93M4BKK&#10;JdQ0ePpzOA8AZIoJk7WVCTszFuBcwzNMRzoCnpMAPO7NayvT159PzroBM3zXawnnKWuX0nNUlub+&#10;aWhGMQ+iHPAo03YTxytyO8Prm40d52UkRs8bBTjiayXNLQUfg3EkwWuWTA+q0PA5cpLjfO+JSNo8&#10;GpNFCEu81yge3sqhFH7tiMkBv4OvDwVKU6q4/Db+SSX35gZbS+AQQY1r3QsdVGVnIOYoOb+tP9TG&#10;g/6MqjUynTXSJma1UcX4ej6R2RIXC7CZ6VA0MT3X9B1qjAPEux71xvDSxHunSqsZyTEubtDLE8Q7&#10;RIglAli8k5kRBVe5ByO1GEDprTyYnlkhFWRCbTE8ux5MnAnZOGA8YMnBbd8vAG1akZmkgZEdGCdD&#10;Ts1nVFyLMANyDC1fvUNTNDQb+Qiz8iAmemeNxPJx3XiUPRF8L0hj2vUl+F7xjKWHeCczRV9LPl5t&#10;7zbIz+KGpvN1vBsbLBlkPLMEiKebbuf7PLkYic0mmYgUXoik4nXzZGcCMqYGM49TVrW2AWBp8Re5&#10;x47BPprvjQXpzHHpXZxRo61y/UCRC0hzJFBOXe/CDZEObDz9Pc6d9OYXkzV+0UqNMRhN37hdq46c&#10;0r4zl8MLyXvWr5LLN838vjcAXtUtL/AzZjwXLIkv3fWivxHpq3H751+0pOSsQfDP2l92WT/+6Wfd&#10;+emBbnx/3+/9FLIvSq5eCb01zhtMp+/cp/GrNgWPKv00ZhoI3/9qvDr2G6yeQ4Zq6txpen3eAr03&#10;f4FeX7RKB86X6eKlcn04daGeG/mZxk79ShdvndEwv/f1/MnacWyXvrE8/nTWTNV72huUx+XpXn31&#10;3u8/Ud83Xg8OEarZ7DhxPjhqdpSeVOlls7OrN7ViX2moCr3pVLk2nSjRwUvn9O3P98387ujuj3f1&#10;8z/+oLv++95PfwitQc/etty/91Cbz90IIUBl3hDOeZyI9ztvkD100RuF3z9y9oKO+UUw+PPvT1Ga&#10;mVIm3n3SEj2nkg1GNANKwKnBojeZyIE9eT4CjGkFftZeRxTXyPb/8OgmF7UxM2K+eF4YsLBZYVfP&#10;xi4WFjmExJtkE88f7F6WjMl5nQLYYkoh8yo+p1nkeDkGxHyDlNdzsr/Puk7KtWw200kwUCTlNvcG&#10;a9Cr/YyBoK3PbVkMoJo1Mi/TvKaJv4N9UYyA0LiM4NDj2vwC6LxmYIx4jKkKD7GhwCimNICeeNcU&#10;b9pcN5EWRG4AQCgcMrHwyCKhyVfGU40NFDZJqB12+tCa04yYVpq02A3ZZiYmsN9slGENKmQzNnhy&#10;fZ8GTO47eNqr91RUWjM9HlddFVNqBxNBXHobbygUmoUNtjPotVMMNlLLX1oIPMJNJ2Q/GZhRsplg&#10;Ii5jf4EUkpiMxkrMbGvAsbzCPuWdqUpyLf+fAbdEZfH5JkOuYI3eIewFCkueL5HjDERsvr/nhw9t&#10;JyeQ3aXIuyFldgqamBE2NAA26B/qqgUWauSnxD59RXJqEmuIFDQQeGLQGapaAwIiYU84BGB/ZngG&#10;3dTCHoEtAWT5HrRU73qhAbXvCZc+bQPJ6c335/kbbyo2taIGljGexFmAHHY4H7fA30sxABKuwOBW&#10;a/ycqrV40ROX/iiwOcvcunhqATdLWk/eAhLADfa5lrGFZnSZ3qXxrIfAZxwiHpNQGssPMqOAUBe8&#10;494AwsMnPtDX7s9TEZi4RsInSBss9AOv2bi36nh8+B/lx/JrU6uRHbO9d1D/9AQlAT+lelu9MeYb&#10;jVmwQmMXrtTUdVtDK8e9lon7/ArNjm5S+v6mLhv4iAEktq0MALx7P3iHz956YEZ3UXtPX9BVqiGf&#10;Pqs///1Puvbwlr795TtL59u698v3+u7PfzBQ3jZ7vKGVh0s0e+tuLbDkLjVw7Ll0S5PWb1G7F15W&#10;0x591bTb8+r7+jsaMW+R+v/+a702a6Hm7TigD6cv0JeLl+rDSTPUY/gobTy4WxNWLNX4+dO07sBO&#10;Dft8vJqZ/dVo4+db+yk907evPps+Qbkt2mrEmDG+nzvaWnpe13ydm0rLfG4qVt/UpmPntOHoKW08&#10;WaZ95wx+Pz7Qg58f6Je//ag/+V7++Lc/mc3e9euh2XCkNP6KwydEX+Ezvv5Tt7/VUUDRTBAAPGFW&#10;edn/22tZffjcee0pP68OL4z1pmhQ8jPBzINTI5R48qIEAEnLomlPTgiap6Ap88tAaGBItCqq1rB7&#10;AJWQ0UC6GTbAIoOVn3/IlPIcCKEgOWZx2a0MPh3MKr3QvT5yzOQistifMWBQRDTJx6U7HKYrYgWJ&#10;HQyFDbzeCD+LN5mJT2/kc/h/2BkNXDRSp9kZzCqwIzNHGBjFA6o16iOqTMdlwxRZV74nfw9ig/LD&#10;5BWRzxRlNW74lWTixPohVQ2mSWxhsIXDCJGqXJvnapKPRXFgkifAkQCE/6r2QnobkRYcOwNsMhYF&#10;ic7m4rGJ97qmnB5VoWMBd//EqZJIUymrraqprVSRaJW0RorJbBHCdxgXpDBAGG8GyPcAwTgz8Ecw&#10;YIab8IDRfCU5LHoQ0ruRaXJ8RitfkKWawQFvZZWY2maATcOJCw0USN9QyQG7lYGN4MtQm8wXhZeI&#10;nYKIbmKG0Pg5pt0ploHFFERoEIk8J96O+KECsh78WZwYOF+y/TkSmWmUUsvHhjZTIAAAJDWsmuUn&#10;BtXiZoMNnJbqZpdUdC60ZID+kiESCTw1bYY1eeDTCg24HljS1ch0yWs4MDyIQg8qVaGRJNkYWs3S&#10;UnL8uwGMihb5luahcKonOsbiwvrE9vncZgGUp0rLMRujeKR3WJrawH4pIknaGzUP08xEyYUMhnG/&#10;RxI6RSfTPHExFRDvWGSQZCxJrcMjTsXtIsbVE4KcZXbU7KLnVLPB894YfBxiwAq4lv4+d0dfR0eN&#10;+uxrfTp3uT4zCE5Zu1mL9x7XXpwWBsDjV2/r4p1I6AcxfgcNgFe//d6s8FsD4L2QEnfGi/7U9W8t&#10;YUst/37QrR+/tyT+wa/v9Ye/GkD+9hczqD/p57+bEX7/UAcvXtbao+X6Zs0GbT55KpSjX1t6TkO/&#10;mqrsph30zMvD9fTAV5TbrIt6vvORXh83TnM2bNDMdet09kKJTpQf0I4ju9VlyAjt2LNF2wx8aV36&#10;aMjsuXru7dGhMGq9DgPMtlqrYcceKmr5pDIbtdKAdz8MhVe3mAHe/dNftepYmU5atu4+ey0A/prD&#10;ZX4dtkw/oz//88++3h/0t//6o2gC9td//lX//H//qn/88y/++Z+aYzDeY7C8REN5s7/LBsQTl2+H&#10;DaH82u1Q/fmEx27b8dPaTdUYy+umvd9XqhcsFXqIbaWAJ/MJpRSyPQAwL1pi8lIMgqnYBS0dkwEz&#10;gxaZG6iNEGOb/bT/hz3PQObFSnFSskOwUQFYrMf4nMY+LkDXzvOis2LSWoaEf+JHcYrE50QYDv1D&#10;qDtIqAumLUrHk/GRktVacSYuSZazATANpJRpS7BkhkVhi0z390M+rucctkyOlwChMYOD3cYbgHDo&#10;IPEp0kotQwoXUHoqxSBGN0XMTuH6UYCYALyWACvmPThDIHKoCA2TNCFCAsfltDEGEMZiZul1TkUY&#10;6g6CH8QuxuXyu8+BwvO1kPkEcSNlD5aMco3N9f3nWmJnP6XHogoUm1xfsRlPmuU9GVLuojN9/zmE&#10;wGADbK8qqU1VOa2xHknyl/DeJGIzM8DRjYnqEyR3x5nxVU2rH7Fj+MFwoVH+YpVEem0arb3gKVxY&#10;0GigL7y38hsNCuDBAEFlKS6KnYoLTjXric8nbQ0d7894QJCI6VTSNfNLpW+HB4wbzvbxMJhin6xh&#10;+Y2ETa9F8VQPAKDnwSIGr1p9D6K/n+kXDLXI7wFSFHXIrOGHY/mOS58k7erNXghyNomilNl4ZinJ&#10;394Twg+mNo4X756F3T05iHM0I/TEYvfA8YLjo16bV/ywCOFByvcxYHZSdcp41ezpcWHiUeyyrZmk&#10;x9EPnxJZOZ58eILJFyblKTSRznsmhNXkW1Ln1PIi8LiGZjnF3vk9OdKLDbIE1RYY+HxdOFXw+kZi&#10;xQzIfj4USsjyOBFJX8s7Kd70fP7n8en/xuf6aNZifTwXT/AGLdxzNBj6D5SfC6ltBDBvK7toBviD&#10;ZehVM5wHIdC3lEox938I2R5Uj6aR0sp9JfrBEvjHP/1Bv5g5/fd//V/Dx3+bQf3ZDPB7nbhuafjd&#10;H/TerGWasXl3CCG59dMf9fbyTXr6jfeV3/xZ9RwxStXaWCE07qRuLw7Rmn3b9ObMOZqwYbP+6+93&#10;dP7iCc1fs1Izls3T+t2bNHrKFNUf8bpenTlDn81fqHbPj1KDji8qtxELqYUSihuruN0zemXMWB2+&#10;flu7fW8//OXvWnOkXGfuPtSO05cseW9ruxnsol37DPpXzWpv6M//+Fk//vV7/dHA/ae//dFS+Dv9&#10;w+C3reySdpwsN/DhHLofMmUum/VRPh8H0SnL3eMXb+rAuWuhCsy2knKt2l+iJt1GBaVTaHWS402e&#10;DAs2S6IIkHlUdgnORNQRG7CBKdHzIx2C4M+gCOjJm5TfzPfFs33KcwYQ6GJ2BhMyo8o1EfGxMN4H&#10;m6EZFkU4Mr1pUlkmEJG8hlZpHhczzrjMSOXpJJOXLLzE/gzzmkZExNJFpHCrsLYJUYEZUlAYxkn5&#10;eEAO9sV1x2biGcZc4zXmNQ0wU+4LsxHxvBREANwA+UBwsFeaUcZ5HAjKT8hqrzjPeYKoQ40+UmGb&#10;9DORwgbexYAVqZDN2qa17v/kBhNbHKrMWEVRwotEBfwAtAj4n8ITNDeihBgJFXiJiX+MNVOumtFa&#10;VZIa6deVswx0LQzo3iiyyJTxuBi4qQYTa5bLeMZb/sZmt9Ujud5p0gyCGEU5Ibtasj+YaMaS6MVM&#10;OR6AJMTSGCSTclsoyiehKVA2aM2A+YGRopLki8/EYxpuwA8eih5+RwJ7ELDzVTMDM8JnmcnBaCiM&#10;mmfQqtXcg0MpKf5noCE6nTxFbAgZPj8GUbxqAFfwuFp6ZFkC83k8t7TIzG00wIP/jCgESW+NFDPC&#10;PNz0BmTycwEUgj2zuM9CU3BLZ0oV0XCGCUNmSaQXK1K0hao36aG6jfsZhPupVouBPh8eqx6W7/1U&#10;vdHzyrQkTrN8yTCtLjQQJXty4Z3OKOoeCsMm5zY32/OiqOmNwhM0PexqMEU/WCYodiJvBsRlpRW2&#10;NKs1w2mI7PfOaUpPNRo84NRYxAkVSf3z+HhsYJF5fq/Yx6nVqHMoRFFk4O/+4mh9OHuJPp23TF8u&#10;WaMFZjcwlj1lF7TvAgBokDiDUf97lV68Hux9V8x0YDnYAMtu3jYL/DYUTFh58IQOX7isf/7nfwbQ&#10;+Ms//qLvDYZ//cdf9dOfvzMw/qLtBpC3ps3Rqn1HDKg3dN7H6PXFV3pm+Ftq2fsFtej5kjIaGPRb&#10;dNbo8V/oU0vjgZNn6v2Va3Xn3mVNmDFXY2bO1RsGvHFzZ2j87G/0yhcfa/BHn6ndgNfVrv8batz5&#10;VRWYQabUbqnCVh3VasAgjZjwlY5aru46dT40X1pbclbllu97zG73nLulg1e/1dilZppbtuoPf/qz&#10;HloC/+kf3+vGw5uW/bd0/+fvdNIg/+HCTTp65a4OXftWJw2omAnoH3LMMv7GD794zG7qqDeOHeWX&#10;tO7YGa0+elqzdhxVrY5veuPv73nqzdZAkOXnGMJAwkbohe1njPrAOUEYBrGwvE8BhHSDXWjWbbWB&#10;EwxmlEmsnxdnWi5ZWV7sIXujrecpDYQssev3DZssGSE429jYyc/NsIqA5QEIsWY4yD3mdCgz5zWW&#10;7zXKuk4nf9cbaxKhIHlmQ1mWyb42inekev4mZhpkvd4JQ6mcbBbpc8GWkO4JSE1jAg6+fK8N8p2R&#10;1tgaE/KaBTaH9K9qIhDv71O0g3AV5DUOD6RvyC2u098EwGuPdYACMx6QSZOQDzv0dXsDiTNTgzGC&#10;HUHi+3dwI9bXGhfAHRnbTlFZLX1M44CxA3DmeqOzWujx2Jr6daVkgzyedEtyK9egUn3tSGi+T6WY&#10;2OwWHv+n9UjoU8rO5QtPyKb2mGkkdocc7wIepNC/1CBGfA1u8ljT6MpJjcOXqceV5MGj+GDwABls&#10;0jzQKR4cQBGAo2giO0vI/eUY2MoKMN4i3Z43usMifXzvNCGpuxatLf1gLaNpKER7PWrw0bOU7lJU&#10;isZgmmnkTzXwVW9GwHMPs0E/YEuQ6v4O36OwaZLBqZqBKSH3GYOQJbWvlwbr9EUlwTwbKu37IK8y&#10;3YASIt09cZI9+XBe0By+sEF/1WrW1wDYz+DUX/TprdWsqx+yQdcAnOtzZFnW5Jg1B6eKWVim7zU1&#10;p5kSsxub2Xmn8sPLLmyjPE9y6qthC4ykAxncPVFwaGAKyK9tVoonsK7PbwDN8gRPzzfAG6wLa/dQ&#10;Xk1sJoRVkAftCW52WmgWmlv/WYOlx9Dnat7lBb39zVyNnrVE4xet0ZLtB7XleFlgL9vPXg3N0Ned&#10;uKDTtx+q5EKkUgyB0RQNhQ1S7OCUZR+B0vvOXtT1782aLHv/8Z9/1b2fHujnP/9sFvVH/fy3X0KW&#10;xdGr1zVqxsIQZ4h3dPmug3r6xZf15IAX1H7gcNV5qqsaPOsN5KkemrFyiYYvWKpXDHojZ8/X0Utl&#10;Wrx6haaZAQ6fNFlfL5yhW9/d0KD337Ps7auWXYeq7XOvqUX3YarX3kqhSXu17T/Yxx6odyd+HbI0&#10;NvtevvvLP7Ty+Dkz1weiEfquczd03GA4deNes9iDZr9nDXr3dP+XB/r7//2jHv7xgUHutqZt36Md&#10;J86ESjmEtpAHXH7zns75PmCClx58H4oj0Ed5jWX+soNlWrr/tKZvPqD8xgM93zDzYGpBISHFYFZt&#10;DSqWsUhHJF1tryEDSyJMxeBD3Gqan2uyQQXHADG4lL4iuD44QTyP8jw/Eix70/MNSjn1ve6ae0ME&#10;ZCw3aYjkOcsGGZfaxEyzddgQEy2HkwxsIfLCzC2z2GBqaUjF6OwaTym34fNWMy+FNRhLzUEzy0TP&#10;Qex1gB7mKcJxUGmpBVYtPgb9eCNOCcJrWBedgo0/hNEgpQvM4jDDAPTGiSRv1ESHwMoAZNY84Smk&#10;o1H7kISGRAMV0R7ZAHpQipgIDPZWM4SqsGaDevQxOWekQIOVmxkrWRxsGiFOGQA1RmCjjDXQxZqo&#10;AZCV4mvpdxWTlJjeMNxbguUzfo3gCc9qZUYLC7Y0zmwexvgRigiECgveReJouRcauEDNzfz8MFJ8&#10;UhKS6b5EfbDEtIaqFFcrsCQqtIbCjXUiRklSuzLICa5rEPRFUoSAyPHgsbL8JHKbAMtk/yRdLtls&#10;kGyHonpUjDZrQup5RyV3Fo8ZMUmkrtEZiioyxASFjleeRDgvipr2Nxt7zjfonZRdyYMWaSQOa7L0&#10;rts3SGVAI712v2A4xk5Bdgot9WrWAYywQxCH5DHASO0JFpNuqeHzVm/5omo0H+z7omiDmWedZyyz&#10;CXb1BPb58MZl4mX2tSZ5B03NeUqFlDz3uGWa0WEOyCZ10FKaFogZnrSJmW08XmZw1fsYyH2dniAE&#10;bBMYSrnyUPjSu1UeNiX/zPW4ZWLb9KLif1xrWiE2U7/nawlFWQ2eNYgFNHMubtZdw8ZO0meWwJ/N&#10;X65ZW3aHfGD63+43i6FJEjKRYgfY+k6Y3SD1Qpygf56z/A3d3e7cNzBQSPW+Lt25pdsP7+n//a9/&#10;mv39LbCnI1eoIP29Jq3dpOV7j4SgYXJkh4yZqE+mfqkX3x+tZt0H6MXXRqplj4Gq+WQfte/zspZs&#10;WqM1JYc0dMZMTV6/QffvX9TXBsDXvxyvF6bOUscvZ6jnR5+ojgGvZY9X1azbcLXq+ao+njZDbQa+&#10;oadfGK4Wffrp9bFjQxjMrhPnDIB/CyEtJbfua7/B6tCFq9prNjp/53Et3L5b527eCPdE/N+xSxd1&#10;5eF9LT1yUrtOnhZd48j4KLtB5ezbZr6W9jfIbInYAPeXX9D+Mxe1wvdIoDWVc6au3Rn6V4RAeC9W&#10;ek4n5xhUDBSh5pyfTQaL1muJlEhsVCHvt3pbf4+0LC92KhUb0BK9vvI973ASZtUBkLzIfRwWe7rn&#10;UFa15krM8mL2PIOA4FjBhkhYVhJFVH3cVM+tlNzWnovtPGe8TjHFAIBs7BAYb/qACw5IVBWmLeLh&#10;cAywxuMNFLF5ZJPgLTWb9dzP8DyE9aH8YrLbGHjbGIj8Px+HyBDsh6go0t+IfsCxg9mKCjLxSH1v&#10;CDhEkjznMd0A/Dg4kMSsa2KCcTKGGD/uy2uBDJlkZG4d6gWaYRLWZnIDw0s00WJcUZNkf+D8wf5Y&#10;Jc3j4/UXYxISldVMv6pcoCcq5yvFf5O0EJvRNgBegv/G81slva7is5v6883NGJuZAXrws3EzGwC4&#10;8AwPPt2VIl4VFu6TfrgYTD2YvDzYlRJqepBN2etguDezMvAgh6ubcucSb4eO94Un1uznAcIt7x3O&#10;/ysGbHye7PqUzvYgGCwyDZaEgSAlKOAYbIv+Dn09ci13q9czWHqCESqT7omD0wFvcTKDG8rnUDS0&#10;V4iPw4OcZMDJgE1W82Tzzpjia2Y3g2USDZ5NzrABLNUyI907AEZUdmFSgYKR2DKE4gZUWEG6pnqy&#10;YJAOVTi822Z6B0nO8PcMZMQ6BWlgQE3ObKIUIvG9O0equ5jZhjAhcjI9kTzJ0j0OlPrBwEuHLKrQ&#10;hJxLs+EC0uu8AELdQzO8wrrIIiY85gNfj3fL4KjxJCLoltiwfC+a/Oq9DYx9fR4fz2OPDafPqDEa&#10;sxBHyHLN2LBDaw+f0J7T57TnzOXA0vacu6zzt+7qIt7Oq7d098efdewi9QK/C/YvgOC8mSIskBqA&#10;52/d0b6yMpVfv6rDZn1nsBPeva+9l27o3WlLtGD7/hAasv5IuToNG2nw+1gNug6yfB2iF0a9q9ym&#10;XQxog8zqBmrou59q2Kfj9PrkqXpr5kzd//6mpq9dqU9mTVGfabPUeeIMvev/P9lniBp3fUWNuo1Q&#10;h+dHaNqyxXrl86/VY+gI9Rv1hjoPf1UHz17SPqrQ/P2fBvXzZnEPte30Ze0su6ytpy6GggWbLY0/&#10;nrdUN3/4MZTsp8gDec7YRZfuPqBDBu3Dvl9SAgFCbJrHLYkv+N7xmNM5bkvpGc3ffkBrDpZo7cFj&#10;mrJyixWRx9tzmcrOkSB/K4tiqwo/3+DZNItK8QKmyTnNutJoYuSFj1QjJCXV8y01F3Dw2is2YHl+&#10;ZhPRUBeigKTu4fngZx3IQHsznTYGUs8twkE8B4krhd1V8UKmPwhRD6SrxuaYlXnOJPrvUJUGZpTj&#10;xZ7eWJVSm6lqmuep5y2ZI7TdBIBxeIYQmJrk7AIwETWT5bmfZhzA8RKPh9iAivOTGoGYnlKsSAiu&#10;BvghT4Amjow0r7voTLMtXy+RG3iVg8LzmAGI0RnIzydDqBiMkQpUlMsLst/jA1OM8efIJsOjHuNz&#10;Ex1BvGGCx4ZubzDHGFL/fK3E9KX6nqIzW+jXFbNVNbleiGHG1kdcYEyGJb2PEee/iWyJSq+nqhkN&#10;FZXRRI/EedEiL4m3A1Xx0iT7C/FpLVXFNDHOg8piq+bFRywdwZdPRFdTfEoj7wjEB/nmvPjy6xuI&#10;AsBZx5vGYvhMALk9CYI90JKUnQCJTU0yPGbVGvQJRQXIjiBXNtmAWdTQ8hXGRXiHBwdDbugDAEB6&#10;d6AuHx3fkBE8CCYKMjISZmMQNGMCKKrV8UT0/7EdIkXoBQqgkruJXQJbDc6dhCxCfp5SvAcKu2MI&#10;BM8nUR1vuIGmtu/bkxhPMrGRhCYkejImZfu9aqTFEZaAjP6XzaeopSWwgbLI12a2m1HsHd2sgB0v&#10;y7snmSfs0tneNbMtFZhghOZQhivL15Hrh56a38xyGDuIF4MXEx5xbIxFZhxkxBBWwQIoqPu8x6OP&#10;5TH35Q2oMdK/k5594V19Ygb48ezFmrF+h9YcKtWusouh10fptbs6bLA7Zdl30exurxnTnR9/MgBe&#10;C9VisP3x3lkcIbwsJcsMgL/8jWZH1/XTX//h71zRvT/+UWsPHdWH81ZoQ0m5tpkpfT57qVr1Gax2&#10;A17V8M+/Udfh76v/a++qsFln1WrXV42efUH1Ozyvpt1e1PtTpumDefO0eMc2Ldi8XuPnztSr48Zp&#10;8sZ1mrR0kZ7s/ZLqPfOSmvZ8Q0/2M6i+/YXaPfeSXhw5TB9/M17tBj+viUuWhmIMD//2nwapC6GJ&#10;E3GIG0vOBdm6s+xS6I88eek6A/2N0Mz8e7I/TperhHjBQ6d0msDwq3fMfO/r0JmruhGaPV0OJbCO&#10;eky2lJ7VSo/frM37tHTvUS3Ze1yTlm8PJaVwILDpEzrCRhqyOgwgxJXCzmBy6d7EUs3iUqwsQnVi&#10;jPGZjT1PkbHeiHOIwfPGndPWC/tpg4EZVVEbP1+rDG+eKdgKKZxQw2vHBCU2u4kXskHM7IlCBwBZ&#10;khkNDdSD9EalZbU1maGyjKUopMbrNnhuceyZ0FROaayq6fV9zK6KS8fZ18Zzy2TEczR4SX2suBC2&#10;4zVm9QShoWR+cOBUNwliXcFeDXgoP0xcBOFzH8QW4qyIoiYfXmoYoj9DD+R0r4UEfyc2y4zSaynJ&#10;gBrvdZjtuR2xu7czUJkZe43QfAlnIo2aEr2ZxPleOWcoemCCBBuEsEXlGOR8HFhexZSGejQqx2qs&#10;qZWWGbSlL2w1zmOMkwQHUJyZYLTfpyFSAmEwOWZukTZ4Lf2QnvaJsGE86YtsHoyFIaYHiewTpvsg&#10;0UmN9ERcTUvhZl7QT3v3QKKSotLDoGf5x0Cb0aTndRY9cQmwZgdJM4AR6kHwdEFN7BxmdYCT5SBV&#10;Wuo0w5NMSEoPHxMPlakxSI8jwwBR6ONQuYXKF0W0A8QmwMD6IeIEoS5btpkb8gLmmmtAKmzQ12zL&#10;125GFooU+MERixV2ON9PlndQKleTHpRsqUIQM7ttpeSa4X1K/5PUzYMhuj3TA02Aab6vIQc5kN9C&#10;BbV9HB+70BOgwAwulDOyJM0sNI33YKd7IvEQ8v15djxAMdVjlo+Dw/eBsZoAaexAOJkARJhrMQ4b&#10;DLheMKRSAYB49PJq0JjeIOjxIAUQ+2hRA4OhQZ9wjBwDd9eXDIDzluv9qfPMrrZqxb7j2nL8jNnS&#10;eZ28dE2nKY5g9nbp/g86bFl867sfVWKmB+CREnf6ugHBAMDfJ67f1XlLwU2lp/TDn/8WiiX85T//&#10;qa3lZkU79wbAwX625kCZClv3V8ueA9S4+yB1tFx99eNxevHdD9Wi2/Oq0ba3GnZ8Qc27DFHbXsPV&#10;ZcjbGvHlV/py7WqtPbpffd4cqRotOmvhxg3qOOhNg2ZXA+ALatFjuFp2G2IZbPAb9Y7mrlqs5l17&#10;q9MLL6n/e+9p3ZFj+uW//kvrj5Xrwu272lt2TguOnDGru6Mjlq4lZnhrfP9ztu/StyHr47xO3bwd&#10;KmEfuXJdJy/f0nED4Klr93TMsvfmD7+EElsX7n6rQwbM7SfPacn+45qxab9W+CdxleMWbBQpYJme&#10;77C1EHLFsyMUI8uL0XOI4GZAC+mFDSzY8DwPkJyJuWaFBji8xtSrI9QkyQsfmUwVZhxwFEco8GZH&#10;ckFChsmG5TMbbAQs2xhEW3geAbaWtKn1FZdcI3iVybwiHIT5CysMMYle14A14IbsrpRYxyyoblgn&#10;iYS9GSiQ6wn/sqXFpre0dDSIAIbetLEb4ugIOb1ev9Twg8mGtFmv00SPAc5DAvyTDHRxBp9krylw&#10;BbUTl4332+SA8xTihfb6Le4SzsVaJIeX8K9cz31sdqFWJp/3mIVEDZ8jz2QJxsfxcWgQekO2Cg4R&#10;wmGIxKiY0FC/qpipuLT6odMeVWaIh4w3bhHjCEuNMgOkIAL4FpdpCYxXM8GDFrEp+OLN/qCesZmm&#10;0+wkfoAYHqkukRY8K631eIwlsAcpJb+lv+sBMhOBIVGmCgM/MUlJOX7A3lEoHgqLIuyFLA3i8UIK&#10;TV1LTF9YnuVjjeYGvrrsqD3Nanr4eBGXe2iQYjAlaDnd9LiwlicZNhBPIlLZihs953P+qy+xAZZ4&#10;ReQIOyGAlNuov3ccYhzbhMwOArNJiUkzI8TWlgXdZieGiVlaJLJLZLdQxficYIAuqMWO490mZIp0&#10;DoHeBHXW8HlTC1sYgL0r5XQwKBmI6nXydXryZvuhZXo383jRCjEV84GvPds7IwHYQT4wuUOeNAUt&#10;nzUwUnKsvcGsn1mhQd67ZjWPJfcQ+jAYNMkhpc8C3u8i33Oex5XqMAX1cPR4c6jjBVndG4wZbZeX&#10;Rwf730fT52ji8jVauuuINh4v0+4yL/rzl4PU21V+VVcf/qgj5y7qiplT2aWboVACDb8PXbgWgLDc&#10;IHgaifyHP+nDZdtCpeibf/hFGyylVxw+qTGLVuncve+DLW7u+p2q3b6X+rz1vup3HqCWvV7Q0NGf&#10;adTvx2ngyHdV+8l+atT5RTXrPMSANkItug/Vi5+M0cztG7Tz9HH1HPGmqrfqqnb9XlfLHiPUuPML&#10;/t4Hem/iZI2eNEVjZ8/WtOUr9fSAYXo0pUjNO/dQj9df15Lt2/V/JQPb1VCq/ugF5O8lnb79XShi&#10;euqmmd3Fm9psAF9/ukw3fv5Fqwxki3Yd1NEbd3XwkhngTbI/bqvE7BgzwPELV3Xxzt0wXhstoRfs&#10;PKipW/YYCE9o0d4T+mzmBs8jMxHMKJ6LWcVmSygIy7Rsb4aEvRDYixMQpxfe1tCvAkeF5xV186gm&#10;xDxO8vsUIOZZJmY28Vzu4vlqUPJaJCQEUInNbqZoS9d4fz8RhkfUhuc0tnrCPHB+xKbUDqosLtvn&#10;yzYgwUA9lwFQnAMZZqnE/FE2q2JcUZCCyNT4XK93A3MCwOe5Gue/4wtot2lZWYz5xwDnNUcqHOEt&#10;if5s6GFiICXoGjBMAZj9mUTWmtcJx6BAK2YjQnLiAGLfZ6oBDscFKXEkR+BcweRDoRIceJCaeM99&#10;iA1e4UTWj9dmMCmwEfj7NDsjKJtUODYLHDDxvteKJmaV4hvot1WKVBkTXVZTS22TOIMv4S7Y/BIN&#10;gni1CcGpkmYpnIEN0CdJ9mCDznhF6OWJsZVdIRrETG+gVP8ejI7YIbxTJPlhVEqob3rMosMFjTMB&#10;puidDQOmwYV4IGQ1VSIAHrQ+PRIyC7A3WM4ahGBDWQaXlFAbLxKQnegdIPTShT1C4bFjmFWlmFEV&#10;1vTE8v9IFaPzGgZe6g+GlDqzJmQ4HlxsK/RAIOkZYAM8qH2WkE9xBz/EXEJPeim/6UDTZ98DoSsG&#10;6SBjPEEqJzVQdHy+5WW7cGxSk0Iiu8+B5w7bRqHvE1DkGmiCnVUb9uZdL8tywBM+g3N7QQDYKZ6U&#10;7PTUc0vM8715g8jzvePNCg2y/SDxHicXYMe0DIb+F3Qx4D+jQrNASmqxUdEKIMOTCvDL9gLL9zkx&#10;oIfP1SaH2OPj4z/Vb5R+v3ilPpo5V18sXanFuw/NfCjWAABaZElEQVRp47GyULqe9o4l124ZJM4H&#10;AGSxY8874/+dogjqve901MBBW8izdx7qlNnizR9+0rZTF7X48InQBe6UGd/b85Zq/YHjuujPn7px&#10;T5MWLtLqHWv15vhxZnCWuF/8Xv2GvaWv5s/Wx1Omqk3foarXfoAaPt1fjbsOVsvnhuq5Nz/Q6Fkz&#10;9f7c2eo+8m0Vtuhqdve6mnYZqppP9lf3l9/SiC++0rzl87WvdJ+a9xqq4mYd1K5nd3V++VU17dVX&#10;c9eu1d/+W1pXcka7DNylV+/qQPnFIOF3m92eNqsrvXzbcvekQfC0dpSc1NuzlmrdyYs6gsfboIn8&#10;papM+a37IU/62JUIK1x9+JRW7i/Rop0HLIF3a8WBk1q274TeGTfXIIEdjmwIz4lqVhKeE/TOgMHj&#10;rAv59Z4XhDphH8TjmQZrMphl1oAJdQybO8G52ZZ61eqhQJ4M6wG7fLIXdUK6paJlXkr1iGRM9rym&#10;AEJMjiUxUtrA9kR8YxMVCie0DPOIoGoqIqeYIWZ43RAWlmAmRD8S5GzFpMb6bcV0s8LWPpbBzscg&#10;4JrPUHYLCVrFzAhTFTYzCqEke27iuCDOlN7UrFPWFl5jQnOSfK84MOIMjjEGabItaHUZF8D/6QDC&#10;AGceRUIMZtTi49wRx5CB0XiQlGcgM6CnEe9nICSAHCcNRUthrfgGiCzBVBAyQkzMAO94j1+8gRsw&#10;r5DYQI/FFAdmB1al+33uCyKX7PHCUcT3olLZUJoG0vdInAEtVKXwQPMwQiyQ5XCCB5CSOlBTpFaO&#10;H1Ks/0eFibjkxqqS2DhIPapCp1l6FRhkAM9gx7C8DXnFHjy8Q3GZRn6MpgYQysUTs0d56kT/j1gg&#10;dpZg9K3vHc9yGhZHTGG2d1h2ALxECQXeTYsiNcmyPfjY71KLcIj0MohR1qe/r4FATZ8LO0Sg/i0s&#10;RdsajOjcRkpQRAIn+sbTPCiJ3o15eMQ5xmUY/L0jU8I83jtDdEINVTfbokwWlZ0jAZ3EE5rB+jN4&#10;mUlhw1ic4cHFTkkJo1zT9nwfMxcDuSdgsFV68oW0INgkjM8Ankews6k7do40P/hsjxstM/NqtVOh&#10;7x97Kw1yaCdIxkexJwYllZhM2GaKm3ZScQPKhPX0YvDfvs7cap5UHptnnx+lLxYu13sz5uujuUu0&#10;dMf+kNmx4dQFbT19QWfNfPacOhNiAY/TyY3qJzfu6JjB8PqD71V2Fa8o6XEPVGLJfP3BjzplJkgT&#10;omlb95n9lWh7yWkdtsQsu00pqjN6Y8x4vTZuoup3ek69hg3V2OlT1PDZfnrx7Q80f9N6TVmxSh9M&#10;mqovZs/Ryx+NVZs+w9X0mYFq2+8VDZ/4pV6cME6Ne7yk2k8P1uC3PtLbY75Qn5eHaeQHb+twyS5t&#10;PrZfLXsPVbvez2veusVq3X+ganfopNlrVunh3/8RWl0eNZsrvfatdpZfDvUKKdd/9uZdXzud4S7o&#10;85UbNfT3X2qLr/sAHd4M+Ecu3BClwfacvRTY37HL1w2Y17TXILrEwEeNwXnbD2v6lv1aZZm90qD4&#10;8nvfmC35WfMMPfbpFPssMIBUN+v3vE7xBkuQcIjRM3BhAwupZmHOtVNGjXZmd1SFNlB6fsaYrQB+&#10;ZIwQCM08IVCZLCGC9pGfVC6CFZKmmpjV2O81CcAQgo8NCvFZzXyOZoGppRX5GAZQwm+QmuQLY5ej&#10;a9yvKmYZJArNipCGVjFmj5AdihTQ6Ii0TQgMrA4QT8NxUdhVVTMMyJSoh6HmGtC87gFeFBOVj2IM&#10;zjFehyk+B43YIRxJPlZlr6sQRuP5T6gcMbmECMHakMeAF4BIfCRmOOIhiTwJ5fO97rHfJXmdxBv4&#10;aSMAS42xOoWcAW7x/omjtlJyE/26Up4qRBcoNq258csgm9HS67phYH0xxq1YA2O0pX2UcS02fD9U&#10;g/GFGgRj/I+YjBY+IF82UvphVU1u6C/B2Awa6OlsszGDZKWkJpaJjbxokZJGZ4MXZbXIhEjygIfG&#10;53V7e4e0DDUz4ftUQUmv1TsE+8KaqEWWRkWIYoOTF3RStV7BVQ6QYRtJ9ARiRwm7qh8ejo6ser39&#10;u4HETIoyOjBVKHeiGRFpfJkeuMLaxEDBYpGdrXzdTQxQTxm0cNnDMFsrOcsP3uCXbhkbJpQHN7S9&#10;tLQlpSfRu0TlhHp+GM94Z+7vXdwPz+Aa8np9L8W+BypvkJcZYr0MUAR4kueZb4ZLPcAk026qAbO5&#10;hABu32s64Sv+Dn1B2DwIKiWGK6NaT+XkmunVbGf252OYNeSbUeT5/rJhzf69RqMBBjpvNpYxxFTB&#10;CnNq9PU19fb7HrdazxmsLcuKW6ll51f02ZxlemvqXH04c6HmbtqldWZvuyzpSB2jRSZxgQT8nr5m&#10;6WdJTOHPo+cvBQZYZlZE2SwyQ45dvhWpGHPtjg6bJU3fvENjzf4oILCPnOIHf9CcrQfUzzK324i3&#10;ldX4KdVs01Fz1izXpPmzlNuwjQa9874mLlqmUd8s1uDPZ6rfB9/ohffGaNh7n2vYx19ozOKFen3K&#10;FL365VfqNPwddXtxqE6e3K/7d07qlx8uafuJgxo+b6F6jnzfm21L1WrXVZ1fHKQBo97QBxMn6jJd&#10;6QyApdjyrvveyi4ZmO9pa9kVS/nvdMYAeNz3SJrbhpPndNwMj7JWlM46bll/+f732msAvOX7PGRw&#10;LL1y3YB6VrMM9rN3HNHcvSWatfuI1uM53nNcnQZ/7nnS3eybDdLs33MHEMEDis2cAiHIOYz+ZHBg&#10;n6UScro3YkK8Mr02MohS8LMNIWdeR3j3c7xWCH4mrzeUdzdAYJPGsZJsNgbrB7Di0huajRl4DJrI&#10;0xDpAFHIN9h4LscbgEODdQMz2RwABMQhIauDfhOV5TXdxP/vYfAxUTA4UFiAc6UaYAAmMqRQTjg0&#10;Umr4WrymEwxwgAZMKlRXZt3jqDHAh94clqyoQYqaYJ/DQYFDlXVJ3m0iyizfawZvMyDo9/Bs02+c&#10;7CtyhfH0RpItfL1eB3yXsDzC7+JQoV6HsWneaFizgLYBuGJCnVCir6Jfv6qQrceiqik6pbklbouQ&#10;GYINFscHZfyrGgT5m8gN6gHGZbXRIww2AYLBHW6NHGvUhFayq6T44SV5EOPzzKSQmZagmR4s0uEe&#10;i60dQBEGFJPzL1uAaTgPrmYjMjk6mW764dftoBxaTBZ399+eIISH+DMkQ5MryI0yaAnVKHPvgbUc&#10;zavVU3VaDAyNkNMwvnqCpBoMKc8PABKQmWypnOkdKbAsKLQnAik6OCzSrfeTfE9FZmEwLLxzGYVU&#10;gPWuiz0zx7ul2SwJ6DxAdpwMfzfb98D3kQSVE+v7Plsp1ywWeyFeOzI4spiQwZlhgPVECYZifwcP&#10;OGlvqZ5Qab5WEtwL6nT2YsAAbXbnRVFYj9qJxEJ6AnhnzPKkC71jzWIpDJtHLqUlLMBbYOqPtM0L&#10;XkGDvwE/Ocfs2oCfY9ZAJel0s+IsNhViMX3t2cFh1F01WzynkZPn64OZi/XetPmavWWH1hwoNes7&#10;q50GPrI/9hkMqQRNqAss8Mq9h6G23iX/TRe542ZB1x58p8MXr4d2mvzv5BWYItLygq48/Mly+pqu&#10;fv+z3pmxVCPGTlTjLs+r86vDNHT0u3rhsy80c+tWzV25RC+9/bZe/OBTffDNNE1dulQzV67UO+Mn&#10;qfsr7+iTydP16mdfq4UZYZdhbxoMF2nYhK80f/USbTp5TB+s2aAZO3ap+5T5evHTz7RhxwY17dZX&#10;HXv20+DRH6jD4MEquX7DLBTP7h2VmNnt9n2cv/udthHwjU3TzBBZizNnj8HxkGU99swT181+DfaE&#10;vFAa7CYtA+j/axa43NJ3yoZdWrLrgFbvP6q1B47o0NkL+v2KXar/zFDPc8LHLGsBGc+XpGzPM89N&#10;HH45xeTw8twt5QwitDoFLOj5khHACm+q14UJAuEfhMdkY4YxGQEAknGwmVCEAgc+D6le8SzeXFLe&#10;zH4w8mOjy0X6YmoBaM0uvblHp2Lsh5m18lpuaLYVkYFsvomec7+LSleCFU68JWOQ1QYiFBbMlKpC&#10;oTgCtS+9CSPF4wE4AzhlswBKQm9gZMEc5s+i6kh5wxEBy4ozABOATd4wRCTJmID3m3JcjAX4EBot&#10;5XocvO4wvwVCRH9jz39sm3H+LHZEQlgwNwGEUb7eOH8W5ppuUEz039FpzRTldVoxoZYqJNfVb6vk&#10;qSLrNq2xNwlMAyZ0/ixOELJEqmY08e94f8G7NiEc5xEM8uTxpXhxYeujGgVxQ4k5LU3ln1RsauNA&#10;v3kwMKm4TINLahNFGXkJkSGjIpGHhxT29zFgImkxcjJACQadBH+GcJRQDttglendMK1OL8vXLsr0&#10;T5qzUFCxwAwv2AO8i6abCuO5wvVOaApdtwA+6gFCw2FK5CyHRGyDBkyUEBO8TYByUb1nzIpwNPg6&#10;8gjajoBpmnc0dkvsdQU1PJDYBgwqsEfAkXaGqYyB7y0qyTutxyfDE5jdO4tUt7DTmQkiqy2BaEQd&#10;Ck36PNjnmODJZoO5xWZmpusFtX3NZogUfaXIazq2Ub+f52uhTUCm5Uqm/04zW8iB5foeswqoKtM9&#10;7MoRNuvJ6bHCC4zTJtXsIcPfySgwgzaTzPP44x2HUebkkZrVUc9//JU+mrNI70+bHWr0rdx/XLtO&#10;n7UUPBeaoh8xsMHibjz8USfNjq6Z/cAEiX07d8sAaBZ07eF3On7xiqXwdzplaXnUwHDZoHnUUvia&#10;v0eK2FmzxD6fTNSosV+r98jR+mTuNE2cM1VPv/aW2rw7Vq98+rX6DzcgjnpPSzas1I275bpy64z6&#10;v/GhGnUapnYD3lLTrsNU66nn1W3Ia/rSTPGdryZr3spV+nzTJtUbO0vdvlmgFyZ+rVW7tmjqqs1q&#10;9/xwA0db9Rnxhtr2HxCqPW86dib0LibEZ2/5lRDOs630fHDQHPe9UiWGYOfDF674ui1/b9y15L8W&#10;7H+Uv6Jt6EVLfsqGAfAzzP6mrN2plXuPasOhUm8gJSoxiL47dbUy63WJyNJ8Ly4DHoUtCPRPtVKh&#10;J0hiXmPPV2/YDXsFYIBUJGWz4L2Rmi0CgIAmHtuQiolduYCoiV4+FuYSzynPnRAN4fmWlGFQMOAk&#10;eE6mh9g5z1sDRoI3eqpGU6w4wWsT5pScbSnta6ItJKoOJwThMok5HVUpvqZ+WzElmHgyAFN/Jhry&#10;Y5nJXEvwMRMNMMEhaNAhhS7BihBmRhtJGrvH+TNkg8SZPcI28UrHWsIDmgQsxxrcqNyS6vPGpjdV&#10;tNkmpbbwuqK8sBti4kIWE19LtgcmHWIMIR6QlFAcwccnlrKKQRVVhmc9yqSF6yKkhTGtlFgv2Osr&#10;xNXVo9HF+j8VUvV4XL5ZIgBollvNLNPjH+VjVEyqqyoGxRgzacC1YnI9Rac30iMEIcNikrDX+UIT&#10;relDpLhvICEMoC8UWuoBIEUuMYubb2XaWU8xSTUNHN4Ba9G4p5cBJxJsDBByU9D+VE8Uev0me4Lw&#10;XpJ3ydz6BoP6BkCDA+eFpRE4nWuKm1PTg+BBijGFJS0m3ZOCAST+JyHHAMKx/Tt1/QkzIDCUnQxm&#10;SCFSXP58j1JRpOpAvRO8OxOHR9ApFTmIv0oy4OfVNKj7/kKDJ8tWNgLSAZncFE18PCbPnyWkIVLi&#10;n3HI9TUjy+m3SggLHmcmI17hzFDOiPvvqJoUPPC1FXgXxYlC61BS1jKxH3pDyKrGeb0gCg1iWez2&#10;Xhie8JmWuBibsyiIasDMrWMJDQP0GGV5jAkxCm0YvaNTiJVKM7l18VAbBM1I6GtCgGuXIe9r3KLl&#10;envSDI1fskrL9hwJRUI3l5zR0QtXdbD8YpCFV83yCHa++vAHnSQlzGBwyeBBYPSNH37SAYPExVv3&#10;VH79jg5dvRpKyO89czVUfTngnydu3tOwcRM08osJat1vmJr3GKC3PnlP3xgIn3lxpOp2eEGdBw3X&#10;m2PHavq69fp65QZNWblRb4ybYQAcoTbPvak2vV9Ti57DLGk/UXsfo1nXl9W00xD1eu1DfbZgnsZu&#10;2aYXJ0zWZ7NWqO/7X6v9oJFKq+XnVKONnh44SGPmztfSAydVbmZLV7v9F25Y1n4XWnme+fZ7M77b&#10;Oma5S+HXHeVXg4Oj/Oa32mswvGiAxO5HuA/yebM3iA3HTmrGxp2hnNjSA8e1/PBprTpcrn1XvtWg&#10;sUu8CcPie3vj9LP2RpWc19lA6PnheUGz7qSsZn62Biozt1QDGplMdAQkGB7bXpIVSWpxa88JP6vg&#10;CPN8tswlYBjHGbGjSOdQ1SWlaYi+ABjSi83krMZCqTbPM+Y9zzqoAaszbO5xqZapBsVEgxxzhrUM&#10;a6Os3W8qZalCTKGZE6AGMzJoVuvpNW4Vl4W39F8szfOa2D4cD9kGaBhYxAZnHAgbsl/+DJ7dBK+j&#10;hHyfI7+p1ymmACrTtPWzeTawviSvZdhoFOY131sqJfa8tkK8sYEoMbdZSEpA3sZn+Hse0+CH8Hdj&#10;DGJxBjoYW0IIf/F1pjZTnAEuks/cShUMgI/FVVOF2GI9EVvNDLC2opPrexx8PT4vmIUnOCqjqXHB&#10;4O3vxZrcxWQ2Ddf3CKkk0d5hohlUdguixjON5gaDGCNmdGZjL0yMpdgmvJP4/9Gpza21C1WhakGE&#10;/htwcs3cCj0xiNchGr7QAJfbsJ9qU8jRIEDVGEJkCJAm04IsEooJUAiBSUQJHiLhU8xuoPJIw0Sz&#10;I7xMVLFI87UlG2zSioiXshT0oqccD7GImRh/TW3xaIdGNAYQIuiJOmfHyDMQw5DSmXj+LJHvCTkG&#10;TzxxnrB5DQxAOEQ8KcjeoH8HAdxVkop9fxQ46BeANTG3qSUp7NbXa7pOcQOqsoQGUIAfzpKifpau&#10;3VSrke+52BPUu3wBkfvVCSeCPXoD8OQIYT7eMTO9sxWy83sSZhmYCVcIFURYNA1I72uvAo9Dlu+D&#10;EkVFZMJ4h88wU8zzxC+ugz2wvahpmEHlaMsumEXHF97R+GXr9N6Uefpq2Rot23lYW0tOa/upc6HB&#10;Ed7fkvOXdQvZZzA8b6l43CBBbUBSwGCIeH+xq52+bQC8/a0OlVsOf/tDaEZ+7d4POnjhlvacPqOP&#10;vv5Gk1etVvuBw1TcoqPe/uITDR75lgqb99C7Yyfo7fFf6vPZCzR8zEz1HDlBnV7+QE/2Hq62fd5W&#10;2+dG6ClA0K9WPYar3lMvqlWvkWrtvxt2fFlTVq/WK8s36ul3x6n7qPF68ePxGvzBWOU08YIpaKnu&#10;g16ytP5S0zfuCNd5+BwM77rv4b52mc2V+76OXrwVPN9lZnsHz17VkWs3zRbvhIyRsAH4fk7cvK89&#10;ZomLDp3R8gOlWrJpm5Zaem88clJbjpVoz4lTZoq31P/DOWYupC+aiXtBAjqUo8KITzdAcnHp/5zh&#10;jRpbcujXy6brZ40XM9qsKMFrDPZDPjeREFRgwkvKcVOQaJ6LGZbBNBeLTW9moMX+jqyFBVq6Gqyw&#10;wxHYHGJLfezodGyBZISY9QBwJi9pXkfxXsuhg2JBJz1atUgV4uspKqVReJ+wEIKI48waQ5qrrxmQ&#10;wGES73mJ44ZYVGRyHHZzzztK8idBjCBM/lwI8YGR5pJh0joAJ+OCCoE8RGfinMEbbTA1yUjMbmKg&#10;bWK53TmcMw7A9LpN9bqA+ZFhFpWOzc54ZPCi/l+cmR+EhCSE2FRvAP5eFQMf5awqJTfU4/E19NvK&#10;OXqiap6ikhsEcKTyTqIZLs5SOlnG5lpC+1qQwGSOkAscwmASyQHM8E1nmj15QILLOt1aPrWRaXRT&#10;Mz5TRr9Hak1aIRdkZLYEjklpoCrxdb3zmJFgkCff0BQcECOwN9vykKDk6vV6mpWYydWwnPVP6Ha2&#10;H1p6HX8PKYy3CaeGZXASYR54i6t5UjSI5AfnUyPQCz+nWsRLRkYHnePyGuERNmB50uR48uX54WOE&#10;TS3u5t3KN+wHTzI27npiqwLN9qTB6Jti+k/HKwAL2x/VZUhFym/UL0zE0PTcu2d0ci3FZzfzRIww&#10;2SwcEh6DtCyz0AJPbp83tKv0tVPXjZjIFEtTagBm+H3S4LI8oTKqtTZIeffPNhvN9KS1DCIoHHtf&#10;thlAVkiV6hDyhkO6IRMoSKtW/v3J0ASdwgj5tXqqOnnEBu68ambcPna2ATI04/FzS4dVeOIRN9m6&#10;11CNmbdCb02epQlLV2kJ/UGOlGjbqfPaffq8Tl26ouPnL+kmPS/OnA9hL2REnLA8pHnSoXIan//B&#10;wHDbC//b0EidwOAb33+vPWcuGQC/N6Dc0eqdB/XW+G804qsp6jvqffUYOkoD3nhLTTr1Udf+QzR9&#10;0WKN8vuvfvSl6j09UG3M9FoT3NzTgNdrlEHwdXXo/7YBcaRadh+hJl2Hq5XBr0XP19S85wi9+vtv&#10;NGTiDLU0UA4fP0dtX/pQL384XkM/naAMM+rCRk/rw2/Ga/raDTplporEJRcYEKeCCyE+x81sDyHv&#10;7xgAYYW+HzzD+8wW8fxiDz1hSbzD97Xm4DHN3rFf0zbu1rL9R7T5eJk2Hi7RJm8eVIrp9+Ykz42e&#10;YU5h/qB9BHGreZ4v8XgxPc9p65BRQCYTNmaDQ04krCMApkElZCF5w0sy8BB5QCFiio8msAH7eYa6&#10;gXzOG2yan39idkMf22sOVcRG6XNjh4MYZHs+Ml8SLHOJt8O2l+D1izmHNRtjmZeQ3VSVE2pZHhYr&#10;xsBSyeCBIyQ6rGsf38ck/jdiMyOUxteAw9DyNgQ8ey6mWOlh/krN87w2IBKiEu11EGPADUHPJkiZ&#10;RZauhW2UYdCkCTvjA6hm1aTMHA4eM1gTE7y7hLJE+TqjzPoCaHrcCCsDBKv6PiEgNAkLcYQG/cjG&#10;EXHUElj9WFwty9raquD7qpRYSxWiivR4lRzjUsNwT1TGwcuMhznaQBeT4fFjLLChcu/+O9rP6xFo&#10;LxkfVVKaeHEaef07rC7ZQAdiovMT8symjMYUCcXxkWBqipe0aqKppgcAtzf1y7ItKTMNgAlFZknY&#10;NoJjxODgBUypfNryhYIEhMzgOTPLw8hJnFSGWWS8AQubYnL1HqbHniQYbj1YgDJBxABYqPbsnSDX&#10;rAnpTPAx4IqtheKK6QbjcPx/2QgBTyQGnltSyHgQ5OuS40v4C/F22G7YrQhMTqA4paUIQETIzxOx&#10;tX0uQnDY1SytDcop6d5dPbnozUH8YkF9mCoMrYPSsltGZAoT0w+Ben6EzeD9Ss7xT08kciKx7eT7&#10;uLS0pF5bQsaTZm5tQwpgdhEvg3QNnDa+Ft8vxWGL6vQJNsDQxc/yn8yU1FxvDp5g1eoNUp06/UVg&#10;ebrP0bzby/pi3jK9YwD8bM5izdu6N6TEwQC3nzwfPLrby64Ez+dhL/yTlo/Ywo5cMsv77nszwCtB&#10;5tJAHacJQLGr3AD44EcdLruos/ce6tCdbzVr5SYN/3Scxs2frw+nT1OvER8pp5HZa8sOemvcl+r7&#10;2mgN/+QrNbYUbtnpJbXpPkwte7wR6uk16zpUrS1/W/U2YHZ51azvdbXo8bqvfbgZ4Si/3jAYvmYw&#10;H6HmnYf6OBMNsuNU86n++nr+QgPfNFXNa668xk9r2KdjVWaww5Fz5Ootg91D7TpNJsjdkBZ38spt&#10;nbtNMdgIKJ4wCyQHmOZQh85d8r3fCTbSlXv2a/bmXZq9+6gWHjwteqRsKj2rLScv6uiNB+oxfEJg&#10;RTSlCmWcvOlneZHyonhpXAAiLz7PaZx6rAP6zwIchMOkeVFickF+kkNOR8MYA1SCZS+xccjewLSs&#10;Vkhpw6ac4u9SASmUpvOGHu/1R8MgyEQISi5qLXLsk81u4nOIb2vq+RwBL9plYo+rHFtDj1XN8rm8&#10;xj2forFxGxCwhQd15HVCvi5MMyqN70fCb4iVA5TiLUWJTeQeYtKttpiH2NcLuwf7JMWTg2w3Ycjw&#10;cf4nlpiQlXgfM9rXFGXmF6lvGAkJivEawrvLmIE9NHeninMSTBK57O8l+W/8ElEGrSppDX3NLfSE&#10;cedxS92KiXX1G7O+x+LzVTGupmIT64RzIe8jwc8+l88BC43NMgia1MVlNTfG+RwmduQOP0K4Syr2&#10;J3+QXqCxND4yApNAHB92iKfMcLxIDRIMOuWiCO6taqT9nSl1KEdtYIrzbkBbuzQzrbTqNH9hkMn1&#10;8yQxzc+moxNOA3Y+L+pQNqe6Ja9BDyDiZ2jWzM4B0HoC4Exgh8UbFcr8+D08veRJ0kCGRO8UOmiZ&#10;CWFYjbOUjzR5NqMMOy7n7u7jE0ZDVD2UvV2okUb3fby4hBBgh2PHozR4huVEkT+Tin3CUuUJT5wM&#10;78LIVcJv8os8FgYY2GCozVa/h3f/LqHMVo4nGrIjxdKMbnbEHxbWwrNFtD2S20BG+EOdXv6JnPcu&#10;Z+ZJGEsu9iFLHcJn8vzdvPreKT2pUs3O8+r6XDXaqcAyl0KbgSX6XOQ+h9LhvvfiGs+pqHr/MJaZ&#10;Ra3UuONAM8DlenfKbH06Z5HmbN6jDYdPaEfZea0+fkaHzfR2Wfpeuf9A5dduWOqa+Zk1Yde7+T2p&#10;cVSH+T7Y1U5djjQHomLMNTNGmgPhOaX4wIcTZ+rpASM04osJGrdgsTo8PyrEczbr/oq6D39bddsN&#10;iLC7nq+b4Q1VczO85t2Hq9pTzxsAXwz/a9TpRb352aeWw2+oQacRam3m17aXgbCLP+vPN+o0VC17&#10;GzQNmE27vGLw9P86P6+xs2dq0DsfKqFaSz3Ve7CO3bipnWa3xPaVmw1uP3EhdMA7fPGaym7d1wWD&#10;NnURLwPeZn8nb/neLX33n73sz1zV6oPHNXfrPs3csk/L9h3T0v2ntOHkBa3hdfyC9l+6px4vf262&#10;BkOyUoGNkauLbc4/8exG+uhGQCsVcPLzjPOGSEVwHB1hg8URYFDE2UDwL6Egj5nJhG5lZkSYnsgj&#10;zvJcQybSlIj1SawqAfVEGgSS4vkB+KC+kllDXlecl804LtsszVIv9Or1HPnVExmqlFIkcnyZiwmA&#10;Za7BgLQ1AzBgTS0+rjn0BzEbI2g/FkA3a8Q2CEAR3kJJea4r12sRZyEsNibLDNH/p+ITjBDbe4pJ&#10;TRzAyEbgtYWUrpzcWJWNHVxHjI8dAqexUfK3QTA2eHp9PuyngYzhXe9gIGuliladVQ1mlVIb6/GE&#10;uqpgwPtVpXT9tkqGHo/KUZXUesai9iFKJSa1oaIBwWBDbBEBwYwIi0yg0KxBsLIB9RHyWEPWhC+E&#10;wEGcDHROr2IgjObLvqiQimbkJ1YHu1pIpk6spydiaviCTdvN6vI8IWhMRO/dFDMYGE6ad7e8RpGe&#10;HhRATKnWw1LXbMcPK7eeB8oLP6e2mZwZDNSY4MkQBQ94eYKwqzIA0P48S22+C6MkxKagrsHVCM7O&#10;hW0AVz5eYAYZ+0poto5N0QBIJRjCT+J8LDJQaLeZgVyu/pwHxRM1GKfNNLFR+sFXMzMjjIGOUxXj&#10;ChXvDYGKLXjMkaw5nmiAMGE/2f69wFSddLjM/FZmZ5GJmOtJXgxwwlz9ICg6m+MJHzJADKYYxclp&#10;DE3aPUGya7T0WHiMmEQ5Bn2PAVHyhFTQazYkpvsa6RERwNNgTB4ohvW8aj5/NXKtadHY1xLlKTV5&#10;ZrA+N/ODAX5oAJy+YbtW7T+mnSfPatuxUh2/dC1IXzqqnSQgmMY/D77THjMkAp8pkHrGIHLWcvGY&#10;ZeWNhz9o++nLoT/wwQt+7+4DHTeoDH7XjKx1X42ZPEOr9u41qL2i4pb91GHQG8FbW7PNcwHwWhrc&#10;Wvay7O0ySBu3rNCcJbPU+5WR6jboNS1cOV/ffX9F46dP0ZP9h5kBvmLge0GDRr6n9v1eU7POlsPd&#10;3zTwGSyfeVVtew7XZzNma8LCBcH2WL/LSyps+oy2Hz2mvafOqsTytvzWXe0xYJ+iRqAZIE6P85b5&#10;sMKr938ITPDCnQehvSfOoD0EPu/ar6kep2k7DmrV4ZOhIOz28svaUHpOG0oualv5dXUa+IHnXCcr&#10;Hc9Fj3NoHWHlg5JJNPiwuAgXQeomFzTz3DJY+HfiZMkJxrOZakYV4ukMVGRakN2R6udM+Eaorwnz&#10;MeARj5uQZbloUEjIaOjvUgH6Kf/dwccwWTGrwS6fnGeQ8PollZOoCKIgYDmJFEnwWoxNb6PHY/O9&#10;VpsFNocNEuDCVkhwdRLOQs87Oj4il5G6NBfC2xqX47Xh+6GQQLS/C0kiRI7sirDGDfb0AgEUYV1E&#10;cBCqwppCphPHGJ1tIEOtGbzjyTP2tXE/ODqQ+tG+hypcr9cMnmTmdqxBjBL9SGnsjMjeKLO3WDPc&#10;SilNzfyq63cxRfqPJ1L1m0qZlvfVvJYbR66VRA5/Frlc1VhFHGCUyRx2TIAWIOSzpMc9AoUPicL+&#10;UorpLgAIXYVuVk6uH4KhqW+HPCQXMdWDnZrZVNGmk7+JKlalBN+I/5/jScEOSBwfmRnkF+bV7xfy&#10;fsPu5d0kKY9YQj9wD8T/lAzPwiMcciNhghiGDQLY9VjwBl2S/kOckMGIiZXu42BjJN4NyYzMJs4u&#10;hzqBBpvQxtIShZ2SklOEzOBdoywR1WeD586AyU5Gul0NX1+uz0MRRqRNtkErxB6aPQKC0Um1zAJr&#10;+Vqe86uX79/X7R0l9P21bMH+SXoPDW1IaQoT3QCWDxgWRhwfeZbyOdV6hkovedybvxvJ3fVm4Yee&#10;7YmSXpMEdgMrTNibSqrPweTKIATGQEnhCEp2UastPciWzgbjLqpmyYxBOTShrxUpxU/mSqP2z+uD&#10;WQv19tS5+mjmAk1du1krDYBbS84Ewz5hH9S5K79xW6VmTnvLz+u65eDu0+dCb5AjZojEBNIO8ui5&#10;y7ptVkh1FYKGKaEFcyKIeNB7Y0MYy7D3x2nG6rVmasNU9+l+eu2L31veDlX11v3VtPurwcvb2Oxt&#10;0oypuv3dBZ29XaYd+3fptU8/N0hd1oRN2/Tg59uaumiR2eILWrRigf7wh+v6eNI01ekwRE27WQZb&#10;Orfo9oY6Dx6pIe99oZd9zk+mz9Hzo8cpuU5bTV6wMLA5QO2oQZ1udhQ43XPqgi59+13IdtlvUMRD&#10;TDzgdbPZ/ZduBNm//tgps789mrVhq5aa/a08elbLD5UaRK9qswGQ8llrDIgN2w0K5pC0OiYDtK7E&#10;KUBAMizJ4BVSGWv3DCw/jefv5xdSLM0a6QOCuSLU67NaSshhTRBB4LnotRCd0siLvKHB0PLVQBpC&#10;T4K68vzw36m5BkCvw1Anj4VutUE8bChgnGtGZ0ZFnF2IfS1sbeBrbmB8Wk/EWf7GZFoeNw72txhy&#10;+i1H49MNBJ7PgEISUQl1KLPfRMkAjcEijnWO99brn806MZv8/4jDNMHXiwkr1vMV4IJ4cB0hvc1r&#10;EqdDai2THBOpUGLP58CcRg0/qk9TKAQgxcaX4PmOHI7xdwBc7Hd4imkJQMQJRRDifb4YX1OllHp6&#10;PD7i7a1iRvhvv0vXrypkqUJ8DUWnNRLps+BUDOE3vv6IErXsN+hTzLmqNxnCYaIzGvl4zSKZINBp&#10;iilCxaGMsel+ED4YqS7ZAIN3N0JEiFiHIqcZPZMzmuux6CI9UaW6JwSA5wEya0s2UwI80i2rQ+Vj&#10;L2LiCJG/9BBJq45U6KLiBpbDPjdgF9z/ZkGkzaXkPOvdoXmw3aUWWDqb9eFtTTQoR8IH2ntwPAG9&#10;k8abbsf7YWR5ByJlLtUon+3/kUJGSAosKgU5AoAa9JCneLHJKqFAQi2z0PrN+nhyGXg9qfBI55iF&#10;ZvgeYZrxltSxyU1UISY3SNqsas/5OJ7k1T1pvRMS6U+cIKaBVGyWPg6ZHkwEgB57DzUM82r18hj5&#10;/nI8Lh6rPJikAZ9Kz1m+3kyz5qK6/VRgQMSYTPkiAA1vMZWvC0kd9PnppJ9ds3cAXDrhFRrcC2o3&#10;Nyi29QbQVZQqz/W4wm5rNeqmN8dO1uiZBsFpczRu2Wot231AW46Xa+nB09p1/rr2nDFDunpDp65T&#10;LKA8FEXY4sVODN1BA8XFm3d0gwDpc5d0ywAISyr/9odQbh5pfPTSFfV5870AgK17vqrXfz9ZTw54&#10;U31GfKCPp89Ug2cGKrdJV9XtMEAN/Krb7nlNN0h+sOuAusxcrBWH9mn6qkXqM3uxisct0AvL1+jT&#10;ufP10ZzZml9aoik7d2n6lk1q1fc1NXr2FQMo8pkK0cPV0KBY66lBat1nmEZ9OVl12g9Qn6EjtfZI&#10;aegJcuTc9RATeMZMkObtFG89blAv9Yvg782nr4TgbzzA+31/Kw4c1bzt+zWN+okHS7T1xBmtOXoy&#10;tMTccPJ8cKjM2XRQNVu9FBwAWbXaKbSprM6ztbrw2gHgiD4IdlueK/PM84JnnYxdy/Mh0hbVMtkM&#10;CamY4IVPoD0OkFAK3+9XTK0dAUYvZAL24w2UxOEmpNQ3eDQOnwVEAdUYMzWkaSpparUNLgVUPGka&#10;PJxcJ/awXxsgKsdWs5Kx5PVnSWklZZKWmbA8+n3DHFF4CWaJ0cEhQqiIf/ozxMsREE1GSVJWxKsa&#10;HBL+GeW1iC2NTpGs6xivQdRcotcesYKJ2CsN5Gz0gCBeZ6IUYiz1q+DYMLMkDI+UOGL9KqeZaXI/&#10;VpVRJllJJhLgApWliVOsktJMFeJqqlJSHT1q/Pnfj6fpifjaqpTcSFVDjm+zgAnRZpBRaaS8WTIn&#10;NzWZqxcUI5luFELluIDkI0GGGdmT/SZMsKpvJNYAFJNuuoy720iNYTavXn9l1+vrA7RWlQSjb1I9&#10;s796eqxqoWWZAQNg8kOm70Aidj8/5ESzlph8gxghLmYsOdV9nOK2QdLl1DMAelETCEwRRgzKOFSS&#10;fQ2JHgAWe3wWwIb9AQluGWhgoKBCKF1vacv1UBmCcAIMx/8/6HnAydnNrv2cr91AWmTmh1Q2ANIA&#10;JheA9M5NFH3IUfTEw2icaRBOYUJkQes7BDYJqP0uKs+Tw8Bdi0yUjgY5wNAP0p8pNJiFvqlmphRh&#10;SDOwphQgLTxJ0v0dT/JQ8MH3xg6d4vuNLJCOvm+A2kCZi+nBk9zjQE41pfdxbrAJhM5v+XiwO6qw&#10;tsEv16DXoI8/87yP+4zy65rp+lpYUBmFAKOvMeSZdtCgt8fo49nzNXKaWeD8FVq444B2nSjX8n3H&#10;tfvCjfAqu4o9724o+U4a3CYDIIUESikscO1WCJPZa6DE9rf/bKTKytHr93Ti2m0zyHPqMuQNNX6G&#10;0JXX1NhMr/uI0Xpn4jR9OGWOarfrrVdHf6wJc2Zq9tJ56v7iaxo07ms1m7ZGzSYu1EdrVluSH9CI&#10;+UvV/eupemnmHP1+wzp9vGatkkZPVuuvFuiTdWvV8aW31LjdYLXp/YpaG/xadRtu0H1V7Z8fqS4v&#10;v60ew99Rl6Hvq84z/TVm7rIQm7jL13ziOlLYv5dd1MUHP4T4xzJLYrrjYcc8S6HXM5cD2C3asV9z&#10;tu3SVLPA5QeO+3/lWnWkLDRH2nzynHaeuaYx89epqElfzzE/q3wKHZAXi73P85UN3M+QxvYUKqAI&#10;COYNwrfweCIxcWIQ0kE8HAyH0BCeK3I1DYJhdUVVc8rGYwcD5MjIoEQUQcvIX2JO4zMAT3/Wc59j&#10;B9uW1ymOk2SYoI8d7+PhQabR/+NWahUT6hrYzPi81mNTLbW9FsizjfIaS6dAiOcp6x/nQLqvKcFA&#10;Ro+beMtEHCAxlq44H3BgwOSqJNfxtZBWRkiOwcvXDhGgQAFOuGTs8ga8FJ8j2p8jZxdpimMy1N8E&#10;W4wZsD3MXKFYSHWvLcCTsfIawf8Qg+z2e1EG70qWs4BWpcS6lvTF+rfHUvUfFbMNhnVV2bK4UlJD&#10;xfjeGP+qJGukNQg4htMGZxAhf1VM7CjWQO/h4AUmpSbW9JC+oXhtoIkYIInijjOFJuUERwJ5tCRG&#10;k4RMIYQqiQ30REx1PRpTHCgwFWGoAEP/EPJ9KQaAezvJC57Utqwa3XweSzo/kBBAbKaIvS/XshRm&#10;SV8SynWnEjEPMHhyhPaBHgAySzCEkoUB08J2QqVZPFIpHnhsgsRjpfrYOD4oCcSxiNcDGGBIoUeq&#10;ZTnBmqHSMs4STzaquyTnPuv3fWzvHPkGIAqXYt8gup+QlicS64Xdq7DxAI+LJbLvlayYTINipOIz&#10;ifG9lWcml2+AzkCaeAKmGHxh1qk5Db1JeEfPs1Q20Cf7nrDj4QXORAZ4p8+mmrABLGQGAPgGU5wb&#10;efW6eiwtnxtYVln6F/g7NMEm9S2rto9BBzuPeXpBVxX43guKe5pRdlOyx7bDy6P18fxFenf6PL0/&#10;Y1GQeHg0Vx4oVemVWzpmGXzs0lUzwFvaGPrifuvFfjZ4SEsuXw92wdsGwA0nYFA/hHqCBBNjMyy5&#10;8a2Pt1Pdh72hpwe+oSEfTdBzb32pIZ/M0uvjvgme4Zqteujtr77R4sP7tKbkuNbt2aExCxab/a3U&#10;kJnzNMaguO3wbh0/fVinzh7UvpIjWrBtraXmbn21cbMGTJqpkfOWqOdr72rBxhWavWppqCfYCi9y&#10;F/qFvKHeb3yuLq++p14G3gZdB2vAB5+HQgg7ThPbZ6A22O0xANLvZLeZHg6QI5a1OIEO+f55b2dJ&#10;meZs3ql5ftFJbv1xM+QyS94jp4M83nK0NARSDxo9MaSm0QubGFSeD813UCcssEitOoNeoUEkFEIw&#10;OLLgs1t4M+saHA7Y6ajIjP2QMmmE1DD/IwVOsa+1MuiRzdPN88WSGVnqhRpKZAG0ZoxZ/m4k7xiG&#10;1yEwtWQDFSAZvMgGTHr6oECizZR+XSk7eEDx4ob6eGZB9KuJtRQMZe8NpKStkiiQ47kUZKwVU6KP&#10;W4WQN4CReezjhcIESFpfByFyRGdgD8QpglMIJyTVmwBhojaCrdGfJzUVe1/4jJkagB0YsK8lKjVC&#10;vgiaJlyIY+P9pmR+lL8X4pQzKGdv9mcg/03VLP02KtsgWF3/9miyHjUYRsqCYftDwWL/i6QOomhh&#10;p7DJqmajVb0JANJkyWDrfCQqua5BxRfjC8AomuLfYzOamDI29AdME30gbgKjLN4m2FYiJXd8kkpE&#10;YMfUUCWjarQXcbTpMHa4XA9eloGDYMkgcz0ANE5Otlwoqo9Nj0BemFtE/qYANAYEYphI/M6qbtnL&#10;QzCYFNawzM3zsSxJiW4nHIe+BaFFoF+EB2T4vAl5FEnww/MAUyEj25M0yd8LHbH8gOktQmgPtkRq&#10;kvE5ftKVLQ43vFkWnaywtZATTN5vyOrwQ6+aVldV4grNKnubxZqZmv4neUyyTKOp6oEtgzxgHDV4&#10;yEMoj4G62CBMPi+2v0ScN2aOVLQm9S+nuIeK6w9QLsDONeZ0C2YD+jtk+fqZ8AV1exnoIgBIZgsb&#10;B5W5s2ryHf+N7ajQx/yXgybHgJzrcU8uNoP0MZt0H2E5uUIfzJqvd6Yv0LSN27WcmDaD3enL13Ti&#10;fMRjevzqXe2w3LtAAQEzn8MGxVJL452nzlomPtCGo2U6d+ehtpacVdmVayrzd3ecv6VP5izS59Om&#10;qtcbH2vIBxM1evpSvfPlLI34fKLa939D1Zp00+czp6nbgpWqP2mZxhjUjl8o0aLdW7Rg+3odOLJT&#10;H06bqfFzZujkueMaNX68lqxfpclLl2jf3q06Vn5cn0+dpu4GwLdWr9fkzRsMdiPVuOtQNek2LDhX&#10;mlh6v/zJJL3y6QT1eft9vfzhp2Z6V7Sh5IzZ6n0dJDPEcp+qNbvN9m5891MIlTl5/a7/vqqtZorr&#10;LXlnbtqh2Vv2afHuAx6DMu0rv6D1R0/rmIFy05GTOuIxatH/A88lP0dv5myQAFlWgUEks57ng9mO&#10;N06caQleiNir8epGZKN/+v1UlBag6IVeUMOAYsUSMhW8xmislOBFHu/NOx3wK4ioKl75lttpZmlh&#10;feQ19k+/TFJgXATyk+9Kzi+eUpoE4bTDDkbFmt9VyVUlS+pkZJ+JDtWaCKZm44Y94ozATka9TExe&#10;ocWrj0uWB+ws3vdSNaVRAMEQpoI8zo7E1UXnADD+iQwPQOOXz034DcUOsIvGZTf1mBjsDTgJmYBU&#10;h7CGCY5GZSV6DSGvYw1K5OuGCjOAK/djkMQXUTWdTBIcMq2Dre+3ldMtg6ub/RkIo3MCThEwzrqs&#10;ZKCLTqkXxo9eIRSaZd0TIB2VUt8SuqE/1yp4gCun1tEjVTByAnLWzOQasovEETTo/4ceo8hR4te8&#10;oLCPQd1pSYfmrhhfy/Q63weCWhoQk5sEdkP8W6oXbmiGbiZH56wEgxAhLsQkpZjqEs4SjKJ+eEEy&#10;eydMNGAFYDQDBDT5LHaKZF8DHmHijNL9woYAjU7CmItU9oPGZoCBGeBN9CRAmqQXULLKMsUPM5fG&#10;4tUZdAJIof3+acaFDCVyPNsDRrxhEoHOvldSzHL83UyzvYqJ1RUdmyMqUtPGE7MB9h0WAMGtqWa5&#10;WZbUlNRPr463mrQ8ih14LILtA8NsR+X7+xRHSCnyuJoxpJslAlhZPjflsDAWE8CabKZA/5EiA2im&#10;QT1kmNQgVbC7iut1trTvrCJyqQ3gNGYiG6bQ/6cmY26NliqsEwlCbfBkH304Z7kBcIHenTFXE1dt&#10;0rJDJ4Ixv9wAV3ruQljgFATFNkgjpINlZ3Xg7FWVWOJuP3nGzO+hthkc6Sa3/uSFUFH6wvWb2n7m&#10;oj6bu0TvT5xk2fuxGjw7WK+8N0bdX31HzXu9ovrPDFKjp/tr3JLlajtnjWp+MVv95yzV5iPb9dOP&#10;l/XlwvkaOnOx3t24V4PnLNP0/cc0b9MmTdiwVc9PmqGRS9bog8XLtHjDWq3YuU2tPxqv95Yu1urd&#10;29Wi51A16vqKmvjVuMur6j1qnJnmTL331Vd64f3R2nz0WKhfiKQny+UYAd5+7bt0O5S8P3YuUhBi&#10;y5lLWu/PLdq6T99s2Kap2/dr1cFS7ThxVrtPndeqY2d1xECJFN535Z6a9vvYz9iblZ9blucJqZbJ&#10;BqTA+IgB9TymGgxdz0jVDMUG/ExT2KAJ7fBcCiXr/ewTs5p4Dfg9b+LxwXuMI8HSLBtzThevCVhW&#10;W6/N+t7gvWl7LSXy+erE1UWAiGD9NH8nlK0Lphcf3/MR8CPVs0pqQ/2fx+L92fqBYRFgzHUCdmRY&#10;EYKCAwI7NaAXlxspN5XgeY18j5Sr+pezwuQjwVISoArByWalABeeVBglchkPbYiuMAOFaVKpJoCh&#10;53S05WtosuaNI5T1ChsF1+mxMNCF2oS+L144jaoYyCoTKE0ssvGpqmVuCHyOrxOcOr+LztW/P5as&#10;f38iLVSEofhBTEoTxfs8ZIAQr0zWRxQS2IyzQnLjcP8EVAdZbNL2RFyRHgmt40wxuQiobKwHii/j&#10;LSFimnZ7aVykH1B8th+qB4XUGTR5tA9UMaGmD1QnSGXK5GPgpWUd8UfBeOnJklNswLA8TPbuxo1m&#10;UR3D8oGO79jsAJFIiW3LWg844IXTAqYYQNjnxsBM5zRKCKWSYgZ7RG4YfJDTmWaC7LYwVEJDsLMB&#10;EOxuWQYtbCkpeMHMrKjHV9jsOWUYKDgmrvpsqHs2NhZPUIMWwEsBByQMG0OUwR7pQb8SJjQsLCnf&#10;jNn/S8vrHhwrNMkh/IbWnFxDZjUmugHb71EogYIKKcVmocU4WbAPWkJ7YqcYsLPY+S05MpH/hMUU&#10;k9bWV1TLLahH4HOnwBbxZmfndzGYm3F67LKJYfSxyWyBRefVIj7QE9bsonrTbkH6jp6xMIDgl8vX&#10;avH+o1q6r0RHr9zRrvLLBsAbKr9xJ/TROHf3nk5fjDQUOn7lpnaUntLZO/e19UhpKCW12QC4vfyK&#10;Tvjz20pOacy8hWo35F0N+mCM3pq9RAMJeO78ihp1flUNOw9RjVZ99fRrH6rxtJXqOGO53pw7T1/M&#10;n6fPZhv8Vu9S3wVrNPPQUR25dl6l54/p4s3TOnHphDafOqZPdx9Uj0Wb9PXOvZq1eqmW7diuD5Yt&#10;1Ddr16hV79csgV8xEI5Qs+6vqeNLH2vkhJlav3ODPp4ySZ/OmKldZnln/1XcgCwXCh8cvUx5/++0&#10;Cyl/7Y62lJ4Ola2nbtgVeqeQLbPm0EntK7ukbQQ/+8V9rzpsJnjtrpr3fMebjyUr5g3PvSw8/34e&#10;yQUtPc9a+Dk/FRwI9ONgsachcQHMwBq9wdU22KGwMolXNcCY/bAZJhgM04IKQ4EBei38LH0Ogyix&#10;gph1mNvYHnMppuoNm3hBQDXEzhkkEvP88jFY4KzPeDOfigm19atKGQaPhgYlKxWvXzKkqOYeYWJP&#10;+TwRlYMjlO5uMWZpeIKjU/A4E9JilotK8f0kB8eHmZyPBWCTwfVEXIMQ1xebWtPfM1j5vsiHBsRw&#10;DBFnHOe5XjnJpMr3DTAipyPsEltoJLOE1E+aRVFYATshIStBrhoPYtOammzVUQVsf2aAv6maq/+o&#10;lK7/83iyf6YZq6gAYwaYbEJkEAzl/I1nVL2JNo5V9UaAbyOExhgoq6Q3jNhDsxrTFMm0GtuYQSfW&#10;VBPPTVVT2cpJ9SNIiTTm4QRQ4MKsz6He3kU48G+jivy5Jt5ZzOSyjbAMvicINsFCagKaEeWZrQRJ&#10;6Z0lp65ZmRd1oWl9KG/FLunBDBWnAS0DFnYA4pWw72HojwQLe1ck9shMkkYxuXUoPInzATtezzBJ&#10;ACN2LXqAYkMAdKH86TUpZtDNEwvvErYb3ys2Sx+PROmU4ta+P++C3n25f2KOIoGbvk8fn+M+nljL&#10;0qJJkLqhuTlOHIM0NhAAK7O6r9XXQIgKXmW8gfmNyRAxMzRgpfuaEjz4dM5il8QJQ2EE4rjiUgxe&#10;+d0irBGmXcvH8fUT0xeKL9Rqo6K6XZUPMPo6i2oP+JenmzTBrn5+3lTqeRJV98ZTAFs0U67RQdWb&#10;99D7U2brvWkLQjbIhMWrtXjPIcu8Izp++ZYX+kWVmunhLNhnpnTm1v3QKwTWRBzdxmMnAyvcVnpG&#10;J67cCiXiN5dd1mn/b8mOA3pz3Ffq+9bHGjVzrnrOnK+BY6eqWddhatoVJ8XLenbAaxr81mj1n7FA&#10;bb6Zox3Hd2v2hnXq8M0KjVizVfceXpD+65709xv6zz9alp45rCtXS/33Tf3yoFwXr5er5MIZDVu0&#10;Th+utARetkjvzp6tzkPfUovuQ9Scc3UZrlZ93tLgT6Zr54Gdmr1ymdoNHqb5W/bowl2uPdIwnaKt&#10;pMCdvG4m6Ps7fe2mtvr+VhwoDZ7f6et3asneo1p88JTv8ZpWHDmrNccu6MCVu1qyr0x7L9xVXsuX&#10;I5uZnyHtU3mGMLh0A2FakYmD5XBcXlPPRTNCS0y8v9jS6JeNh5QSTCGVNPNpzwvsgP7baybJTCUh&#10;2wwp2+vIxwOkqCqdBJPyK5LTHrEdJ+c2i1RN9hrDbs9ij/diTzFZILQqmlxZvK6FbUKWRIXo/Ahb&#10;yyQGrqUZlaWx1zQJBiH8JdjlPAe9nnFaUJ6K8vvRgLIVBeoq3gALm40xuFaxbEw0gBGik2Iyk2qQ&#10;A4Sr+hw4eCJB/5HQOo4D2MbgZQbwg/Tt4DVnmY5pDBwx8JLqhnOGCjHYQKuaXAUTnK831nhTxeqU&#10;v/HkPmFQ/22VAv2v3yQa3FMNiNVVxfI21ufCxhpjBhidipnA15VUz9fWzABtkE7GCURMIN5xY5rH&#10;DNPWI5WhhEZGAp+puUUdfQYo2vQTLV4xubYfeMQoyg0neIeDMcYbHJ8wK3qsajWDZaPwXdzYMfmd&#10;jcZUbSVSHbYCK+uolFrPWua1VEF+ixAwnc0kMitDBlB6O3hFAR30vwch24CSiBfYAIEUzvQLpoNd&#10;MR3XuXezzGq9/OABPpwiVFzG0dFe1eqbhfJZ2CHSwbsqk4gyVsH+aPCg4gVR6wBiZg2DsBlbuh8K&#10;VTeIA+S7SXi8POlIP4u2jKgcV2BwMsj4XLQvDPFgOe1VVM8A7d9zinqYlVmaFjQzAJlNEg3v6yOP&#10;l5itxEKSwgFJg6Y3DAqlUlcw0+fONbNNsaSnok16NTMKXy/Oo6IGvYNNlDCYZI9dpJAqNRWfUl69&#10;Xn7QsHNLGx8H6UTvlOza1B7s5Q2gs975xtJw+kJ9aoY2dulaLdx+UMv2HNMeS98Npy7phKUg6WIH&#10;zl3+Vx3AG6GnxllL3k2lZbpgGbnttKXy1Ws6dvGSthoAL3z/o6au261eQ9/W4K8m6+n33tPHK1ao&#10;19tfqNEzw1X3qX76bPJkg8sufbNuhZbt3aqNh3do/7HDGr5yp/qu2qOfvr8s/d97unHV13Jsl67d&#10;vqB9J/brmxWL9f3987p/86j+/pc7GmvpPnPnbo2yNB6zcoPe/PJrzdi0Sm9NmKja7QeqUadXzcxe&#10;U4+3v9TW/bt07EyJaluOD/l4vM6SD3zagH3rnjaVnNW5bx/oiO+PwGjqHG4+dkLzduzXxBUb9Y0Z&#10;4LL9J7Ts0GntOHdDGwyca05c1kED4LIDZdp56rpVw4vBqRY2Hxxu3rBjzE4wf1ARGvtcQm5TPz/P&#10;Pc8L2H96DiXpsYl53hTRs9eA400uxfM6niIenh94kJMNjsR9koFBHw6USbQXNCCX6bUDs8KmFswu&#10;/ixd1yhLRSQC8XmUm0KKxnldIm9xwv26cr7lXwN/D3lptuiNPcHAhaSNTm4Urv2J4B02QPm4nD/O&#10;x4wPgOs1bEYH84zJQKJb/fkaopNqhqbjqMRoAwugHWsAJzaQdNqQZ4sjwtdUJZU44noGdAMaZfV8&#10;/URrALbRXlsVDFwQFOIaKxvAcHhUzWjk62tmgvJkOCaFEYg5rmClWcky9leV88z6MvW/fp2gf380&#10;wf+rqyjjD+qziu8Hcx72QPKdub+qvIxxlYmxtOytahISR1oeAOn/P0L5Gpp1Uw+QVJgEf4GdoWJC&#10;fX/QSIkE9YIl2T8UMPTFpmET4D3oqk8Yk9DAB26jCqmAGWE1flj+DHqfAgYplAaqhv2rq0L3LMvj&#10;OANNHLuQBzrdCz0LJwkgm+UXNj4Mu7nPBNCDkSX4gZNaQ4s8WBdODJpPk2JHl3r+T84uTgqCR7PM&#10;hPCEIZPjMg2upuuk3OBkQZaEyWawSPbEBJRo1Zdjxgg4FYaslK6qUcsgAnu17InzBvFoVKbP01b5&#10;DcxcKRppuZrrnT3HYM015RqkaHWZmtvQANnFGwWhMQY87JiWDyRiU7gVYEv37oa9M8WTnZiyIJ99&#10;P1neGCi0mVPdDNcbAaBIFRwWUgqBrn5eGT4mmwo2RzzaGaGEmDebou4q9uZSaMlP3naGWeAHZl4f&#10;zFqs92Yv0++Xrtb8bbu0dM8RHbh0XdtOnA3Nf/DqHrREpB4ghUORuvQF3nDCrOnOfe09cyE0HEdO&#10;bj9Zrls//kG/X7RVTYe8rdYff6FuY79Uj9c/V5NOQ9W400B9M3Oqjpcf0kcbNqvDtKX6bNMm3bx7&#10;UW9PnKDnfD1LDISA38O7J/TTDxf19fr1emnqDD00KJaZBa7dvFIP7pRp7Z4D+mDCFP33377V/tJD&#10;+nTLDn22ap0+s4yeY0n80uixatr9lSC72w0erdkrVqvsykXV7fyy8lt1M5M9G0rf0wt5TelFXXlI&#10;jvNlS27LX7PfDYdLNG3tZn21aoO+MgCuPlqm9QbKA2bHO/z+upNXtOPSHS0+XKale8utXnqHEKrQ&#10;9NubPT2kUVDY6mBcmDeoNEzxA6oawfTTsW+zqRqUmEN4KJGqhKzEAx5ec6EhuTe3lGr89Pox66NK&#10;MrnoMMY0s00KaFBiPs2EAWcYhQ5gMrwSvPgx4xA6Qo4xhVmxe/1HhUQv+jo+nkHE4BJjkIm1WotO&#10;a+F55Gv2dXENKLxYQNDsiPhBIkCoH5juuU52SlQ6cYH+rEkIgFIpyTIyraFigo0NYDFWEDTtz1ZK&#10;rm7yZAbm8+FlpQk511Q1DTOB74379XtRfi+Uu/LvSGHiEaMMtKSsYYKKtkSGmOHEwINb0YoUGfzr&#10;Srn6999F699+W0m/sgSu7P/9ziQsKqWeQdZS2HI8wdePXRC5i/ebAGnC9iijhUeYeqeAc5WU+nok&#10;q+a/wIbAX4NPlL9MXBI/Y03PCRuhOgSyl4yJuFR2GgbTOw0XT/xNVd+0ByYmAxuHdzPvFnkGEJhi&#10;qtkJsYTxZoaALW366AOCYwSAzCqAjrIrdjHYdguhM+wK2N5w++OgSPDDSDG7yqRslCdVrllYrFkm&#10;rI72eXisqAJDOaEQWGyAI6uCKjZ4hulgn+QJFZlcniAGWL5HKElGTSrSdDJomyHWoGAC4TaeZJ5M&#10;hMMA6ITT8H6VuGI/SO9k3qUxBNPekoofFKbMLO6k3AIKFnQ2AwDwfO8AsIEpvRjpjqzx+KVRVYe8&#10;S8sSP2DS9wi9oXsY9j/qM2bX6h3YQiihbnBPyXpa2Z4QGQa4VEvlDE9MKtFQ2JVc1MQCT2izCrJm&#10;cnzsgmK+78VXo5NGjp2sj2Yt0DszF2usJfCcbXu0YMc+A9oVbSwpN9P7VqVXIsBXcoXOcLe1x6yJ&#10;FLItx8tCkdHNJ87roEEQBri+5Iyu/fiLXp28RC1eHqnXJ4zX2/MXqOWAt1TryYH67KtJKrl6Tp9s&#10;3qr289aq2lfL1HHCTK0lFGb7er22aosOXzqtX366qNs3j+mKmd+lm+Vau3eLSs8d15rdW/X6F2PN&#10;Cg/oxQ8otDpda3fv1ZvjZ2nq4uU+zk7NsIz+bN4sTdq0Ue0Hj1TDTq+ogV+D3h2rfm+NV0HzPorO&#10;b6rZq9bo2G3q/d3WhpMXdenuAx06ey7EMK44fFqztu7X12s2a/LabVq0fa9ZXnmQ+4zBvtPnDKCX&#10;Q+zgxiOl+mbpFi9MQqqe9nyKgFycVQ5G/FCb0ps8IV7YwMmiiDUTjEnHnoaNuImfy9OeJ54Dxf4M&#10;ThDURpGBEmDMNrHAFGMWGbJKfDxMKoSJwZ6SfDw2PxRJkokA8bBskhlWQzjvaH8ZqQLt97326Eb4&#10;aFSxHo3JC2FtUbBAb8DE99KxkTAWigIkZlASC1sbqq+FgaFFyPqgmgomqEQzMSqokIkR5fuoipwF&#10;RP15nBRxWQCKGVVGAwObQYbYu/QGxosnVSkFG5zP4etPQNabYHCPUZl0Y2sY/AfE1IZKzT4mwIra&#10;om0lISrE/FVJqWN26vMbNGGqv4sq1G+qZBgEM/Vvj8arQmyRKsaYGSb4eAbCFN9TFTPNygbDKAM0&#10;zqHQFD7VYO3rqAoj9f8C+Jq8sZYfifEFU22EQqDY1ED8ygQLYi8w1aXTPBqffEReeKd4L9p0NyrB&#10;F57cOtQZo1UmLnGMr/QPCJ/3SbAHhLAZA0qwb2BP9E5ACSfiDnODIRQPsaWsAYhmLHhV+Q6ezBA/&#10;54EDtADQnBrIDbMg7IKWjXEGmESzKEIH0v03lV7SzLjYKSnXk2BQgRHSbyTIFE8wgrmR9wRV0oCG&#10;cAXsOCR1k8qU7c/nU9DBkysx2xPNjI36hJXYhZLqBHkS4gvNBGiAk5RN/B6xjgb36m28Wz+jgtr0&#10;LzFLNUuLo2JJ7WcNjv3DtSX7odD2j97A2JAyLF3JCkn1g6GBNNeHpzep2PLH45fu+2CjQLYTipNB&#10;oLPBmUZPlNmi8kYaQG95QVmwPC+cvDrPevG0Ut+h7+vD2Yv0/vQF+mLRGs3Ysk9TN+wJhU6JCTx7&#10;+6FKLt00uN3wzxsh9xcbWent+1p37Exwlmw+dVm7T501U7yhFcfO6cbPf9LgjyYryiz4xdff1NwN&#10;q9So20uq1/ElfTL+a20pPaD2UxcrZexitZmyRB/Nm6Fxy5br9anz9eSkxTp8pUz3bhzX+qP7NXjx&#10;eg1dvErHLpzSkeM79eq4r9Vx9JeauW6dlqzfrMs3L+jdr2dowHsTtHj1cj38yZJ0/w7t8WenbV6n&#10;QWMmGvxeUpMuw9T7tQ/Va8Snqt6qn2JyG+v1Dz9S+T0yWK7oiO8Xh8buc1dCdsfc7Yc0ad02fbly&#10;o6aY/S3Ydchy+ZzWHTmtM/7cnrJzIS+aEmCbj57Wh18vUarBr7CxNyhvLCgJ+kjjNKOPBrFz2KpD&#10;bq2fWXye2VhGJP0NG1+q5yHRB8SIsjESUEzAc5r/R7A9BU7xjIYCCZ6bFEwg1AuPLAHCFNwA8LCP&#10;k1Mc2nFaXaEu8OaSFYLjLpNwGm+uOCax6XNsGqmn5WP/MwAZAMnZRRKTZUJTI+x1pNIBgrTBSPYa&#10;JZukshkSDI7oDUJSKhlIAcm44PltqSTAzyAYlVJTcckNDbRmjyFEplnw4CbiRDHrjTa7A9RDQLW/&#10;R8wh6pJyXDBPwO+JxLr+v4mVX6H5mt8naDna53w0tqZ+F10UOr49GlVgCZyh//1onJ6ILTYhswT2&#10;Z6okmvkZKGl3CbMkdpKQGrCsAtWfDcZPJNZSlXSDIw4Qbwhxfj2SYJ0PLWaxxJt644mJgZr7RgJ1&#10;NAhW8fvkFrLo6XJF3E/VxAaKTvDBE+v74gq829QNJwTUqB6b6AEGAFINJMQ24TUiTayKB4OAypxa&#10;HZRoEKQPRlbdzn64UGw+bxZosIOpMUHI0YVVhjJW3oHTLKXxEiVYGhIDSJFQyk9RXQZpneOJEPp2&#10;eFLQWQ0KzY5GnBx2lNAsmd02x0zX10mlmngMzj4/kjq9qLcnXlcf69mQvJ1rqUymSLrZXoKZcFRy&#10;TcsNUt26+3p8LwbplCJKc1neV+e4HitLBuyLiQRmYhQ3wJKil1vTi6f6Uz6WQdYMrbg+jNZj4Xso&#10;MCvGmYK8Iq6PsYYFZORybR7L/GbKMdCFFp+WQ9n+PeJ8MVvwYswu7OX77hZqL+bUaK/CBj29A7bX&#10;U92HiO5wH8MAF67SzI07NH3Tbu31wl5nuUfZKDq/lVymp+71IIP3nrkU7IJUR8Ypss9sccPxczpy&#10;6bYZUrlumAG2f/FTb2pPqtEz/dV+4OtqaPBr+uwwjfjgCx0oP67Rq9aq7Zx1qjl1tYbMXxKcF4PG&#10;fqV2s9dp+ely/XDvjL5etVDPTp6rThNm6fQFs8Frp0PXuPcmTdScdZv18pj52nFon8pO79ehkwe1&#10;6tRpvbNwjfafOam//PmuFm1eq3dnzlSfUR+q4bOvqOsr76n3iE9Ur/1gA0crNW33rE4Y0Ldh67x2&#10;SwcNfId8jxtPlGvy+u2aYOk7ce0Wg+FBLdhboq0GvGWA/o172nrynLadMfidvqQVR8r17Cufe/N+&#10;0pscUQNIUJgXuekwPuJQsU+b1RnYCCwmvATWFVo3euMmB5fsA4gGjq8Uv490xusZbyAh/x5lhWOl&#10;wHMv2Zshwb9ka8CcQkl5r8HMGu0MUDjtIC0GMTyeBgs8q3hC6QlCjO6vK2cqMc0gZBZKYzP+F5yc&#10;Bp0qVm2hZL5ZGHI42PstPeMtY5MMFPT7ICqDCi8xxoE0q8OoVOxx1NTDy9wmMMRk1jufMZGg8Gp8&#10;RmtVMvOKMgsDjGHMhMAQ7RFYr9cb9QMJtaHocrBP+nOxBn/sktgh43ytVX19KCTiI/H8/i4qVxUS&#10;qul3MYBfuv79iST979/FGuSLFeoVmEFWSKlrdkpwd5MA6niBY7wOyQYhbY/KMVFmqRRbjvX/SIfD&#10;4fJIiLUz4mLUpNlwnB8ylLgSjZaN9JXwpFj2EqKCax9KzcMA7SvF1dUT8TX1WFwNPe4dJzrNiJ6O&#10;gdM36ZunZWVu3X4GAC9igw9e17gCgoXbq6guAbudfdE+tycOAdiZBpXCut19LQYWAxhOFXZCKrok&#10;F3UO6S2x/h+VNNhZQmktdlUfm6yRvLpdDRLeiT0Zg9wwgMEiQw8Gfy/Jg4uTgZZ5hNEQnIxRFrCO&#10;pOBZNvpaE7INagYlytSTuwgrzTHrjfGDeTzOu11GPT8sA6KZWaInaZbZXGFdvH1mm/mAmUHZLI3I&#10;dEpqxfkBFWBDLWyuVLOHDLNVPLoEcmcUdw/FJuipQLhAZjXLcIKZPRlwACGxkvGM+zNZvt8QZG6W&#10;mOFxYdPA25iZiynhWY9rSzNXnCNmsPW8Ifge6z01QG9+NVsfmwV+vmiVpqzbpOkbd2n/Oex5Z0Pr&#10;SzJCSq/eCtkOR/0iDrD0GmliZoKXruq4JfIWS8OTN2+HkvoXHv6kxj1eM7tuoWYGwAGvvasO/d9Q&#10;216j1LzbG+oz4iONXbBAI1atV8FXK/T8ouU6fmaf5q9brPaztuiFTYf09z/e1O1bJTpmcLt9t9zS&#10;+qimbN2ma3cMymcP6syFExowepL6vzdV64+Vasrhw/p84VLNptvcps2atGqdPl5oZrtgrgZ+9mXI&#10;Fe4zYrR6DR+tmk/2U3aDLpY7tbR0xx6F0J3rd/zzgnafv66Vh055HLZqwrK1mrxxu+bvORzsfzsN&#10;/FtPnRPVr7efOBMKJ+z030v2nVKNJ18KsilkCfnZJ1kCpxHgbHBjQQcnRJ4XudcTTrO0an6+nkN4&#10;ZeP8WaQpvSmwEYYSTYEkGCQBCjZpHwewCF3QKFBs8kEnuDiA1M+WunzRmQ39uUhNuxiDWbxVWAbg&#10;53kKYLC+sGtXiq+mx6qkhdi9VP8fh0flhPpeaz4/ktKgSZwfgAnLwlOb7DUbR0KAAQK5SN+QWL5r&#10;ACRkpnJKG4+nQcPkiNA0cnj5LOEq2A2jDIQhTS7YEZuELm2VDE6xJio4WCmfV5V2ugZHQDcKrCBM&#10;xgBfFc80m4FZKBki2CwrW7bC1CoafyBYeHt/HZVl+Zum//WrKvrVY4mWvwVmfnXN8EzS/LkosMoA&#10;jfOmqpUtxRLolMcapAAq9vtKZoO8qhrsub5HyPqg5FWyQYDFRrFRbqhCYu3gdiaYkpg/6GUcYOVB&#10;wvCLa7ySdTc0Ge9KRSNs0N9mhARpksfHrpFoeZfsB417nUKRKdV6+ie7oGWowSI0lw6g0Nmyr5fB&#10;wIvb7AjbRnotKkJbGmInYbJZhoYJ42ukKALeNypPpMEaAULsJ55ASJF0eoQEJolnzQyyRp8AiNhL&#10;KFWfa6DAO4c0CTaXYoKVfX2AEp5U79ghKt8MMMHXVFjHTNWsomJ8bVVJruvrIH6R+CkzOINTilko&#10;QdAFlACr7fuxXIo0OjIr/RfDJNmdeMFs33eGpUZ2TYMbhmzfG3KH9p/JeWZ/XkAZVMf2WFGwEjth&#10;ipkGoUS5NTsFFkKPZILFM7wZFNQgnAiWa3bgRZNWra2yfOzMGr7Xuu300heTLEMXa/Scxfp69SbN&#10;3rQr9MvYQPCzAZCUt5NXLYMvXQ9gd9DgeOrabR00Wyr1/87fJGburE7fuqstJ8tVeucHFbfup9bd&#10;+umdcV9p8pJFGj1phlr1HhaAsW77gRpnxjdh+2aNmr9Iq3dv0o17lzV3yxZ1GjtL1edu1Wwf57/N&#10;4v7rj1d0+vwxvTRttmZv22Q5uk6HTuzTf/3lumatWKl+703RyAWr9LUl8aw1y7Tg4C49/8lEn3+A&#10;2vV5VUMmz9HAidNV59kX9ZKZ4MvvT1CtNoOV27CbpVOR3hozVmtPXgr2vx2W8RvLLmnm9v0av9TH&#10;XL5eS3cf0YqDpSFMBuYL8J2/fVeEyBwx893lTWLRzhNKrtnHLKZd8NrTcoGA3UzPaaIOsDMhCzGj&#10;4HElLTMU9fR8IX6W0CoClSEQ9MtI8GZKbCmSmEBp6tUBpLAg2ArOkpDba9YEQPxPnT/WAdkbNAzj&#10;Z5DIGU96cbM2zQQxGfkz9MeoYLnI+gQQomBbBlBy+8kPDjG4mSYzAJHXbJyPEeNzAmaEh1QhaNn3&#10;Qd8P7PBVvdGj7lLzuE9Ay6AbzGBe6zBHz7kAjjA7gzteZeyBVcy0gqMIUDM4YjJjE4gz4FVJtkz2&#10;udkIuDbs1RQvrWhlCaMjwLpiSi2DMKE3BlTjUQUTrf/zaIr+n19XUsWEIuMOTNbS3sQkPtXjhnMG&#10;oPXn8VBHZ/h3fwbA5Zixxqlos0COHW3GWMVq7pEUKCEOD6MtABganwfbQEt/IJI6gms9HaaE652w&#10;CwMgMW14ZX5TOSdc2OPR1f2zjpEeo2OTUMwwDaDzBCAVBWZFCAuSE2kb4wunzhdVdKkGQf4jdfyy&#10;DBqUvkGeMiDkJ8KYsr34Q0FRfz7TsjrJIEXne2IFKVuFd40GLTgsKJGVlNc52EpSDRA8dAKDCW9J&#10;tJRNKvZ5qkdYFSk7eeQu1+jgB9kiSO7Qlc7sKTA1y9BMA296LYC4TYiPfDS2lj9ntmhgog1iatgR&#10;PTY5HZRLkLJBL8UMAJlAZRn6RyRSuJU6iRzLwJxfu6Ny6nTxNRjsfM8Ab2ZwZHQJ8YHkeeZbChca&#10;NHGwEEpD3F8qnzUoEtidWv1J3yPeeTNPnz8F8MPI7kUEu6QKMalUz737pT6cs1Afz12qL1cZZDbu&#10;DM6MtQbAUEb+3NUQC4gThKbg2MsAw0MXbgQWdM7At/XY6dBTg+8cMIvKatRZ747/vaauXG5gWqmx&#10;cy1nXxilRl1e8WuYWvcZrn6vf6QRH36saTt3q/+c5Xp98nQNHf+Vnlu6WcWL92jMgVLd/P52iPc7&#10;YYb48IFBef92Xb5xSievmQnevKRtB3dr3faNmrJ4oV4xYL2wYJle/XyymnR+1ZL7JdXtNVx9DIBP&#10;vThKn4z/Rh99NVPV2wxUYfN+qphaX6+8O0pzdplRWupvPHRaa4+e0jdrt2rsopX6xhJ41aFSrTP4&#10;bTptRnyWyi+XdPrOA60+XKY9525oY+kFzdpyTAlm6iGguZo3NzKaPK/wkgKAQUVZhVASPsNzCLBA&#10;YqUUmlh4jgWQ8wZFmEbwemZSt87zweuCAOQEzyvCTWB/gBpOFdZZpGeu5ximKQDGf5NJEooKmAgA&#10;jDDLaG/ICdkNfQwDrNfdryuk67Go6l6nJh1JloA+Z0h7yyFExqCZ/UwAjVjL1WCP83qm0jIVYEi3&#10;o+wUoSohJthskCKlsEIcewQyE81AHjFNh1BrXBffRRpjiopO8/u+RpgYgd1IWhwTyHA+Q2GFKkkA&#10;G8ysucHT12IGiheYdDYq1FeFNZrF4RR5PKG6AaueflulUP/+23j922+r6NGYQrNCq05jVKLvr1Ki&#10;wc7Yg5oDCwidqZjcwJ+pFVRsCH9BwnsMsHcmmPhVTq6j/w96ISLftdYOjQAAAABJRU5ErkJggg=="/>
  <p:tag name="ISPRING_PRESENTER_PHOTO_1" val="png|iVBORw0KGgoAAAANSUhEUgAAATMAAAFACAYAAADQ7psxAAAAAXNSR0IArs4c6QAAAARnQU1BAACx&#10;jwv8YQUAAAAJcEhZcwAAEnQAABJ0Ad5mH3gAAP+lSURBVHhehP1lcx7JtrWN+r/teJ9Ye3W3SWZm&#10;ZmZmtmRZYMliZmZmZma2ZejutZ/3RJxP84wxZ6Xu21prx/kwo6qysrIo86oxk2rNwvSoLM6MyeLs&#10;iHyZH4WNyPLiuCzNjcEYZttf5sYRZxhho2oLM8PeMWPYP6FLblucIdiwfF1gOog/O6b73bH+6zTG&#10;W4nrmUvbpcnrYJq0xVmmz21fujye62bcpmHfLM/Hax/Ra9b0cT3+5+Kxdj6eF/HnJmQJ6TAN7uc+&#10;TUuPdc/GnoFbuuv1N7tGu3ZeM21hZlCXGo70vyzieH1e3vV68fV+53mMe+Z4FvN8zvasvmL5ZRbb&#10;uFZ7NvZMFvRauX8SZu/F0kPa3j7e2xc+L8+4vYhzuPUvC7h/Xee94/y8N7x/Xodd+5B3TsT1noXt&#10;8z1j9wxcGG1ualDmp3lPPNbOx+vlud01ccmwee+ZLs7weJyT71TzIN4L4/A8WLprtyVtAsdzybQm&#10;kA7Ts33uXPO4B6ZPc+ey8+EeuI5r5LNcnMX1zg7I4gLicznPczLcrn8Rz4HvbgHrdg6GMf0RmUMa&#10;TNsZw22d+YXPis/E5QUcM81tngfPB9tLXp7lPh7HZ8N7mp0egPXhnINq87xGHofrdudcxLXP4xw0&#10;PSfyFK+f16rxsc7lIvKXLnkO73j3TNTcOpfeuv/+lftFmO/+GMe3n2n6mwu3ePbcnbkwi8tzjuJe&#10;B2Vupl+vcwHPhnFcHlngffJd8r5QltYYKCwzWgHkkoaTehD5usCH+mthdfE1w8G4voCbYLhlBK8A&#10;6bbFtXTteAcQF4/bLj7D3HFue3WYi7t6ncYMwmsmHLQQMqPhXhjOuAzT5Yq5c/tAYGG8Npe+d34C&#10;BPvcuVwabpsvXdPw7of2b/e2EsYMyjCXFsO4zji4Z2RCg5t3DkIGS00Dx3ydI7AmbR3pLWO/O48z&#10;H8iYNo7n+biP6XhLKyi25LZCbOXcdi2/FOJflvZcXcHUDIdn4Pa7gkBAOLN3YQXA35iRV68zHTOe&#10;H9fIDw3jaN70AUTj+m27QmPmZX7PGGbpW3yu09x+BQvjwex58HiLp3GmsW8FFLgffnQAOj0Xw2Au&#10;rn/a7loW8S7s3IzLdLiOc+BZKqQQlzBz967n0TDC2eITGAYsAyfP4Q8MFnKFl3d+npvHLeC5WXo8&#10;F/bpO/Pds8bnEtejpvfNY33X4f88fc/S99wdXLm0eD5QajwvLXetzuwYs5UwXJ+7F+ZJF75yPuY/&#10;bx9g5goRCwwfHjMiMym/gPzyeyqAL1UvhPt8S2ZU/3XNYN62FWqma9tmzJAMM2OYW3fb/mG+tBiO&#10;m8CD4dJBhvt5HsbhumVyV4i9e8P57Bgr2CzUPMbiW/q+OIzP+2ba7lxuHdfgKTOGrdyLHot9ftfD&#10;/XyZPCevneEr16zxvWN4bndO7Fu5F92HOHg/FgfHwVYfo9fjmT+kTZHa9eg9etuaNsOwdJmCEHNm&#10;5+AzQabhxwnn0etQmOHZKkx4XsbzM2ZQfpHVLNO5azWIAXbM3ICez3h+pm3PxH3R3TUqSJgGzm2F&#10;j3FxPQhXVevFU0Wl8fiMbN3M0vBBw5Y8l7v/eaTr4pvK4rVbQbRC5XtOlg7DqTAJb+7jcUzj3wFO&#10;IxjsvDyXt0TafL5Mz+JbOu4joucjqFjYvWepYXi/K9fgCrmaf9oWn/dl+wwkdr8GJvesnTF8DoC2&#10;e3X3ZOmpufvhOsL/DThY53XxnBrOe+AzAeD5rOZoeF4+uAFkWHeAs+dN4z67Rk1LVSeVJO+VatLF&#10;t/dl94Q0CW2cbw0DfJkGGQQRl5CQFWIrAPbFtwfpXpi5HSA0TmZSmccQbPairFCxcCE93cfMx0zP&#10;c3Efz+Wl59kSboYyX+O6a/Jbt4zrl9n99tNsv29b93lx7AFDsS1616XXz3S86/W2vyh8zdxLZLju&#10;Q5gCWu/LS1/jEgS+gmRKZ1wzI++daai7pNeM+NjnzqHPkut0MamACT5Nwz4k7n703XjxbNtM1/lc&#10;/a7RwnguKxQGOu8c2Oeu0eLzQ4F9rFrAPrtGy8yLBBjvCfnB3hVMt+05O9BaVQVcRhYUxNXCie3F&#10;qWEZ6qqHe9lvx+hzYMZnhmWmdJnXW8IY5v9u/U1Bq/fAAgq3ifF4v3xOPB/u0xQS3pm7F1wvzXc+&#10;7z3gXHpNiO8rTCw4gCyhxoLDwsTCounQJWY62F4plEiD5+a7VkgwDs/r3QevGca0XcF1xv227hVU&#10;L3xWXXGC3ncMl67wu3W7NpY9Xi/Ogfe7AiA8T6brA4g7n+/+fSCz66Bb585nkLbnZ0DkPTMNvgPE&#10;X3kujGf3ymfH8xCU7lgHHzsXjsd7YRjhZvGpzhhm92Lvwc6tQOOxmobvXniNdl2Ip2mbMWwN6x+0&#10;TgRLVQXcxsNxIDOzwr9SsLBfMxdOzsL6BRmC5oMZ15mmKzBct3PYNs9FN4lpmNx0IHXwceqGZoXH&#10;Mrj/kmZp2Xl0Wwv7r8fTCArWTy0vGYysHo/n4rVjHfdn18Zjodzoaq5SSzSus47QhbE+kc/QKTA7&#10;H9Pnfh5vbhFNHzpekrsmd35n9rEgbJgWz2vx3PkMgr77cvforsuFu/PZs7LnxXv5ugCX1Ivjf5zW&#10;efJ+NNyegV4Lzq8ZlO+ZhRXPzJem33XzXTAT6v0hc00hDcBlqrdZCpOCZbirCs9+TDMuM53Gh2mG&#10;9zKiQhLXo9uMhyWvj0sFIOOz8PHcyGuzE716je4+mDe5vbiAY3FNWvA0rsHb3/QZ4540bWwzriso&#10;rkC769L1KRQgAJvuJa+N6WrBY4HWc7Gw8ziGW3rOLH0vHT9TtUJbOR8LP8JxLle36Mw9V71e/3Rx&#10;HaaGTFDYM0I8Xp9eF54H47j09fnx+hkHYR4oGM9do8GC6fPd8/54fsLVi6v36L1Dv/P4jrH7s/R9&#10;akqNz1z3W1oWH89egYwwns+7DnuW2K9Q85kd471X7zoYn89jzVfPZVhRG1iyMDOTEiwEDr/KX5GI&#10;r2C6jMzM5GV+XKRlcjNfJiMsuI2lFlBCEdte+i7D6gV65o51xvi2bhf/7+G8Bh6Da0SBt4pvW2qY&#10;Qgb3AJhRmRkY7GEYUGCaSezcago3PgsfMNxyBS4al2nxPL54el1Iz77+WPIc3vPhPrtuO7d7Nur3&#10;6zE8L9O158r07FzuvnzX4u7frsN3ffZBgvF4mBZyvR93Pi9dfV48lnGxpGrV+lG+MzvWwcwBhcdx&#10;qQVLw/DuNJMjM+LryS8ooUWXsrEgSfIin0tlzidZmOrTgjk3BUU12Y9tqhEfPFYKvVeAfYUY5+I6&#10;v8z6dbbnyHzp7l2vCWG8Vr1erFsh531boTSVaWYujBV+1hXpV3+OcLFrsQLNY+l+4TppCDezinQr&#10;fLwe7htAPFZSY8lthPN9qtLTNFngaLhfDWM6PJ7p8L5ZUK0MuPP7IAfDOu/RCrD3vPkO9DiWH2zr&#10;dXjn0XQJCMTFs7C07NwGM7p5vF+7VncePm9detfBY/R5OZjpO+CS58bzwfl9jR9seDH3UY/V52/n&#10;5ba7hpXr8PbrO8M1ufdl98XrZxjOB1NV6qXp8omeH+v6DvVa4WZ+8SqRXYFwLZNaEPgAEfkrHtiy&#10;7reMYxndFUgLdxncxfGZD3JWICcR145hIXVQ4LGWtq+QOrNtK/SmAC3earNwS9MBgOFUT9+WJnRp&#10;hd4Zz2Xp6zrPh6W7Jqbn1p05kPEYfkHdtazEw7amx3Cmh/vX57XyDOyczkWza+I+wh3nnJ3AfnsG&#10;7vqd8Rw0HudM90Fx+Y5BOKBt7897F4jDJTOxXYddI82lYe/dA7g2KuDcBDTVJWGNfVYvhAzFDIgM&#10;uYRMZsAmGLyMBzjwAzncUi25YS+lLOaN5EQ+kZ7GPFy7xaHK00KBd85r4vm1ICHMAGbv2P8a3XVb&#10;YbJ89ut+M2Zyy/ReYWNh14JiBWelAHGf9w6s8LHA+Bc8K9SzUEpWyAhFGuOzIJnStH2EHo/zbXNp&#10;ZmBiWnwnVmhXmRfmCikLrt6Ht3THr16n+acxu2qf3SNdNrtuF858bsd4wEOYS8c9UxfX7se3n+u+&#10;a7D75H279Plu/OO6JU1BpM/EC/Nf9+L6H7d6necymPn20dQ1x/YaZlp1qzz14ivoXAfIYMvIGF+Z&#10;6X4p2E5BWKZipuDSFTb3UKwwW4alsnOFY6Xww1xG9Dce679P4bBybb8ex3Wm50Bj7pmFLwNibp8P&#10;bi6e7xp0HcaC7/a78NXr3M/rI8xcmLqa3vWouuQxNIS7azRDmPuA6POzOAo0ZAjW/Wjrq1fInfmn&#10;4e6b5+WSBUsVCF4oCz2PdUDQ/d6zdCrMpWGqGdt4/zye18J6KWYQ5+ZaGr++C5emdZugEWbuy4/M&#10;NtYnxZEfJDvooZTGvZGimNdSnBwk0yNNWic4T5eNBQEZ39xT3rdt05Vz9apW34d1QoTxcJwDtAIV&#10;5yQs7FosjhY0D1j6oUK4u14DIfczbzI+DPdlhcwKCI/3FR6cg+fVQmuFyeDA+Fy3fTRWoDtXaAFl&#10;yq1bYbc0V7qK4B4cBKh62N3CxXFLK8RmXGdcgtXAYQXcf8njfKqQ18DjCHWcD9esAKPiQbjbb3V1&#10;Fp/p0Ez92Tm5/evz8KW7slxxDy2OhfuO/9/WaXrNsF/CCH9ck1NvpqTxjlfuiUsY84f3HJ1BmbGQ&#10;84Uzw7pMzJfv6r6c/XvhYsbygYPGgkpY+dLTwoWT+451hdfgwHRcuKaJuL5wGtNAXGQEf/PVcVla&#10;tm5p83h3TXZ9LsxA5cwdy33+APOPz5frDyb/fVy6Y3Uf79uL/5VhWPIl0FauFXFcOqqYYA42Wihh&#10;jOvWXdyVY7y0/PetFH6+fDXu5ztjXDwn3c91O4brXGocPCOtWMez04LK4/V9W3w7xs5nYVzHUs+B&#10;Qgygz0zC9WKmREEj0Csz4iTh+Q3J//hYyuODpCrtgxTEv5Kq7ChZhLs5i3OoQtI6KGRMNiAgLVVl&#10;LBh043A+hZ0XzvMTRHrtvAZclytAtJXM7m2bMZP7jp3FdRrMfAXLCjviUllin+5nfC8Nt26uHJcM&#10;47l8ADC1Z+k5s2PsvDQDF8/lXad37RbXPozu2i3MQOhMoYJjmI6l5TuXP4xofDYuHUsL4TjWVBjh&#10;5NKnUsY2jp/j9fCZMi09Bus4zs7lrskApM9Kj+WS6Vn6Dnzuetw7sf14Rup6Iy3vfpy5OLbfl54e&#10;j2tiIxSfG9+VvS+37e6d+XfMYMYVAozQsq8xM67BjDAh2JihXWZeKRDeugJQ96NwUXXRTcE266pY&#10;2LVAeXH9zb+wcEmXy5kDhX98F+bb54OKfxwuDU5m/uHuWH/zB5kL47oat7F/eWlyJZ6/+d/X6vDV&#10;xgdPc/F9+3zrLHgGKlt34SvncuaXhild3ifW+f4Qbh8j26fvxfuw+MPUQcnOYeel2jIw4vyaoZ0h&#10;gzHjYWnxvWudhrKYgrKAaviJ99FZVShRDy9JyrPLkhf8SKpSQqQ2PVjqkgOlMOKFdFRk4BpYYc1z&#10;MWN7kMC2LZGZ6f4gM7tzaKU747s4MAcJNQ8EruJc9/uZC3f7dD8Lr3dvpgb6V86pxyCuK5zuGGem&#10;CCyegxqPde7Oinnn5PlNUfkf5xVg3pN3X3qdeizDLK7rMsFrNIATBP5pWdjKOWl+2z5Y8BwuLsDu&#10;1QPqufUe3DGIj3JPZWRg4XOw9+HSNEgZqNy53dKZOy9NP0jeum7j+dn1I66+bxzvXZtByvY7tcv8&#10;7M7hypDmBU3X4vJjrA0A1krmKwAEETudsgA4M9j5CoLPLK4vPgs1E7dtA5Zlfpc5uWQ8p/6sHowd&#10;XZkWzdL2gcHS4boCBRdu++xcGr4CrVH5xhZLL53VYPRf/ifjvm8AF5c0Qkxh9h9A5uI7c/eojSl4&#10;0P7QIRT5UvxNMwVeEjOp3gePw7ugC2TKxwqwe2buGJpLV/fzY4H7X2BDAu57EekwXON4MPOlw7QR&#10;PotwdqegKtL9zCyEBs+LzK0AwXIKGQ42O0lgWBq8Zs30yPBLMNbV8MMy2FQp0Y9vSMKjC5L28qrk&#10;hj6S2oxwacj8JNUpQVIR/xou50vpayrEdSENnEMr3z3TdLFkvnCQc911HBjMGN8g4cIUwu7auG/V&#10;fhr3+ZuGayHCuld4dR/ScQXS/1i7d8Y3dcA4DOOSIHOFlcdxW4/HPh7vFNVqV1H7h3mQsnhuP0Hm&#10;beO6+Iy5tGu1pSpYqhkCAWmtpKnn5P3YM9V7neK187oJb+yjquJz1vOw3skBiOkwbaTFc3nbBjY7&#10;h5q7Zqa9Ko4zF9dtW/oGIH0e3n24bhcuvjbUMH/wvpiuxrH9K+VG43JJj8K8ijVfvIpeK/TI6MjY&#10;rpBagWUYCg+WLswVJFVGcyz4BhLG81c5zrSAe2FaKD1z++08nmlaBi1TaYxjYOL+5UXAhUuFl++4&#10;Zd1PENlxqkIIYd4X0lKFpcf7oGTn+N8hxSX3u2t14XyYfKhu2+33v6fVxzgVuToOze4N10uoADAE&#10;kA8+gAsygouroPPWWdCXuA8v1SCHF6xxHbxsn6bHflj8yvE4hLm6KKuXQmb45RzIiMxcalxHhkLm&#10;M9BZodMWPLYAYvs73slQa7VEPbkmkTdOSMqjS5L2+rrkRzyW+uwwacqPkrq8CLibgVIW90KK4l7L&#10;UFsRgIp0p1CYWMmONNkCOs/WThQ2XoNev14PgYYljK6p1q3h3lcKjR5rS1VBfhBz6y7cbes98XxY&#10;5zls25fmivmlYduEla/ws7XTllbYGIdLC+O6Uz1mGsbzeuc2ePgdh2fhr/Dows/gQ2IKDe8M5cMK&#10;MY4hjAg0fV8EgAGW+9SlJOj0XIQor9ddB4/jObiP2wY0B1ku3bW6e7Mw269LB1I9HnGRlrY4Ii3u&#10;5zuzZwrD8faxcPt5/Tzel5apcQcoX/qrXWbL17bOuKbi7BrWaG9uhYcZ1cSy1knRWAC9dSxZMF0B&#10;dwVSXTkvjhVcA5evEP9qvgJD2FhrnhVm7mdBp7IyyCz7nc9cRotrStFAofG8a7d133XS9Lxcetv+&#10;cVbH/0/Huut1thLm3Y9/HLftC7fr5D2ZuqQKtbh2/37p897xYggWQoPx+ZJ4Hvc1siW/Qj7IqbHQ&#10;a1p2LNPm8QYDQhLHoiA4ZaVhOB8VEBWNawk1aCFjwdw202DXBHapcPsUCviaziGdr4vTMgRFFvvk&#10;qkTcPCoJj89K6vMrkvH+thRGv5SGgghpKvksDXnhUp0WJJXJ76QUCq0s8Z301GfLl5ledSNnWVhZ&#10;KJguzqGZldeGa2dGtetEpuU+Zm5eK66NcTl+z12XXiOW6iKzAAIOjMt9MxP9utRjvbgrqk8VE5aM&#10;u6rgugLNdSu8LPxuv12v7TNz8a2wGXhWWii99Tmko7DwVK+/klMVpsebq+Wuxwz3pQXersHBwx+A&#10;diyfle84d02qhrTbBs9l92Jw8VQb4vjHdzA05cX47j6YjqXnAM+lgpKm57dj3fEGJjuXfng9YBFk&#10;5tbatWiaqhwZ5j0X5gPcM22OxjQ943m4XOMrvCx0yJwwBxhmeAcNFrxfC78VOIv7KxhY0CyOmSvc&#10;/uu2TZgZyFbWYb40qcKQLs1L3x3rAGbx3H5Tbe48Lk2n4Hzn/fW41dv+8fmQHHD8j3XrLtyZQgYv&#10;UvudwWy/PSvfui89t07jcc4UNghjprCMZJmIBdyWfJEs5AYcjTvNugXuI4yQPj9UDNc47EZiads2&#10;130Zwp1XMyBsBQYwVRJeOOMycylw8ZyaynMk/MF5+XT1sMTdPSMJTy9J6utrkhP8SAqjnktT4Sdp&#10;r4iTprxIqcsIlaqUYAANUEt5L8WJr6SxJFZmxtq0UzOv3RQI753XQuDYfZpKNHPXYh1MrdCpsUBr&#10;/V2/Huv6pil8PXi59TmvMUDr23gOrvMYFirvGDsPl4zrhek12jPwBxAhPMu+ZpqG91z5rPmMYXaN&#10;PB7rMALLuZxcOhhx6TMLVzD47eO6XYc7ty39jcfYOVcZjnfrWrem12jpr4RjXZXcJNLynq8Dmduv&#10;7h/exSxBpNCx63PwYzz/dPksuU2vQY9nOOKamrO03Dlo/nneXHGCzNbtGJdPvPo0GGD2qxph4aci&#10;ojr7RoigwC0Tago29tciMFiQV6sjS8dgYOBzBdyl7czFdcY0XRrOGOYfbsfZ9ur4Lk27Nv/r4TUb&#10;kG3bd4y7LrdtZtdDkLhr58N3cbl0xzoYuX0uLRfmlK1TcO54d5w7xoGM5g8a/zDNCF44C7NByVQX&#10;3cwFLWwEEN1GvmQHJwMZzWBq6dNcmm5Js2MQRws34+L8/Fp66kEzKOJ9YwYa6ZbChDD5eO2EhN0+&#10;LpH3z0rswyuS+vK6ZH2AKot8LuUpgdICVdZWFg9X87M0Amg1GSFSkfxBqlNDpTo9WCpSA6U697MM&#10;tJdBPfYrxKha3DUZHAhPew4rkMFy0bMFgglGQGlh1Th8Js6sMDnj/pkJX1x37wYyi8+WT7efpsfB&#10;FExegaUL6KBj9VDmIut18/p5zX4FlMe7gu3CGIdpuPO4Flc9n6dK+KGyYz0wKARwPix/KfTeORjf&#10;mf85XD80fiAsPW67tM3supgWw33g1nCqMS89VYfMGyuursFT00f5YcuoPyj1Y8t1d728Jz2Xlx7f&#10;OY/R/EtA8drduqWhcZ0hHbrS7j55PWuWF6dQqDwgoNBrHykkasqHhROFUCFAgDAMpn23WCgNcIzn&#10;ls5cYXVmBdgKNguphRMOvg6tClJv24GJ5ttv6XLb7aNZepa+fzy7Roa7azIY+V8f97swa8CwFlya&#10;AcDSZjxLi+fjui3popk7TjP4qOFlaDzvWBfu0mG6bp3hDlCuYDnTgsFM4oVbpS4LN18oAYZ92K/x&#10;cU5trUTaTN8UjR3v0mDG4T4tQAjTDKiZBmlzG8qGrZM0c2MZjjSQWZgPFib6pKM8SxJf3ZBPN47K&#10;5zunJPLeaYl5fEkSX96QzKDbUhD2UEpjX0ld3ifprEyQ9vJEaSqIlsb8CKnLDoG7CZjB6rLDpCE3&#10;XJpyP0ld1idpLk2Uoa5KFOhuzYN2vyhMhAWVgi5Z6FngCRiYAgDuo8LMKSPuI4wIFz5TFGaCR/fj&#10;WajacABhmrY9O9mHdXNF/c09P332dK14LJ+Vhlkh0zA9rwczb58rzBbHwtyz5z7/NPzfCdetnsmF&#10;MS4BYNdhMIMhDzg1tKJiVwFO09V7RLqMy/04zpQil7w2xjeArMAM27O8Ru/6zNXz8grTV/jwGnDP&#10;DMd+Vj3ofr0WXpPlT8Zl9w89P+MQeKuuk+E8F49zHwx7Br5nxeu0cBqP813PGgUDCzJdMpyAHWTZ&#10;0vSLqvHsG7a/69KM8aneWAH8DYV8GQVazYODU1AEgLmTDjqmxhxQDDaMY0bV547lkq2TvuPpOnrX&#10;5aVNiLj9trQWSe4nUDgm0YDkU5M03/EGFQM74/qHG9hYsBhGEPiDyAqLuaIOPlw6EPKr4ZZqus/C&#10;3DEGQUKFZumttpUC9R/M9jPDWuG1MMtQvkyFTOEBikOr6IJZxTmvGRkFmX0BmX4RhZlKR0GG+1Mg&#10;Y/9kXwtcxhTJDH0CeJ2S6DunJeH+JW25THh6QVLfAmQf7kj+p0dSEfcGLmWItBRFA3xJgFkyjo2V&#10;+uxwacgKxb5gqc0Mlvq8cGksjJK24nhpLoyRhoLPUpsfKa0VadLbWCSjPTUyO9ahXoG1nuEaCXBc&#10;v2ZsrzBrJTzuzZk9C0LF4vIZM5ywUuUDMPJeCcDZCaRB1akgczAzKFoLru/ZE4YcNsRnNjfpe/Z8&#10;j1wqgLy4NM0PnrGw8Zpt6datgLrCafdk++nmseLfAOeOscJr+w14VIcGUFwL9quSZpp8BkzPs5X0&#10;PajZM8KxOM53PXYeuy9vm/c5hfw5M25Q02dv12vXMopr4LXgmSoMLb+Z204b0Oeu1+eeB/ar1+D3&#10;bOzcdow+c6St+/h+tXOvXSch68LdcS6NNT+ouAggBYBBY5lQoCEzf4cZqLCOfYTYdwCHZkBDGI43&#10;l5TpGCQcKAiGX4Fk+y3MQYzgcfCyeAY1gx7XfeG/AsvOgev5MqXxLI67FwOSXQ8BZEDS1ttfgGWm&#10;INPGDF+Yg5mtG8wsrg9sVmh8kHLrOogf+2g6ggIPXJUUXoR1ROZL5ctj6x3NXqS+TLzUX1SBt706&#10;zGwAblOvTI1167prYdMXrWlZxjUXyBVwO79O7cP7w/smVAm6RcSbG+uUkc4qKKtMKYn/IImvb0nU&#10;vbMS9+AcAHZekp9ekeTn1yX5xVXJfH9LcoLvSWHEU7iPgQqtpoIYaS9Llu7qdOmqSJZWAKsFwGqG&#10;CmvKAcRywqQeqqyxMFqaSxKkGXE7qjKkqyZdumsypLU0VRqKYjWsszZXOhvyZLi7XMZ6q2VmpE3m&#10;oRDnAR92DVnSZ4d74/PTZ88KZntf5llgm/ep94t75Huc5ZAtfIz0+dnzUVeakIAL6p43n5d75r5n&#10;iMIzRUD63oV7N/r+8AxNIZn5QDGk8CEsfSrQYPRLQSZcJgEz7J/WeN5+3cd4vA7vvLrN+8c+AEXH&#10;TXpxCHs+E1eZruNMeT9YGtTtfIw3y2vSfEOz++B1zAJUc3qvNF4rr9/StuMIXd4bgWJQcfdB4wdg&#10;fLhDz6v50Xsmbl3j+xuP1WfG/ShLeGc29pXPmmkaMAkz/3Roa7TFEC+XXz8HAoMZlz4omBJiHGz7&#10;uXna2ol9LPAWz4wAYaF34DGQuD5gFubim1tp5/m2xH1UXpYGzeIY1Ax4BsFf07JwU2fuOvzT8kyB&#10;xetm4SWQHNAMWozPgk1lpYqPQCKYND3ExQOmK866HUJLv754oFzSvfvKri5eHAcGmg40ZxhhB7M6&#10;KbNFvCRVS0jH3CEoCC/Dc9syMwxhzLhW+JhhWThxfTyfKlDcD+5BAeUV8PlpK/Rzk72wHpke7ZDJ&#10;oVaZGGiWsb5GGe6qlYH2SuluLJT26iypy4+T0sRgKYp4rt0rkp9dlPgn5yTxmcErDa5k1rvbkhkI&#10;C74j2YBYUcQTKYl6IZUJ76QxKxwqK1ra4Fr21GXKQGOedFalAWxJUGBx0pwXIc1wN5ugwBrghjYV&#10;fQbIYqWtKkW6a7Oluy5HOmuysMzEMkU6qlOQVpI0A4YN+Z/hmiL9gihpyPkslWmhUpURJo0AZ3MR&#10;9kP91ebHwl1FfBoA2ViSiHVb1hXjumpSpb+lWAY6KmS4p1pGB+pkYqQVzx6AQAFx75OFRAHntYAq&#10;OPjMWWDx7qhYtBXSez/WkGCw0MKI96m96pkOj/XMufA+xeUBh+fUgmzx+W6Z1i9DnXiMngf7qISw&#10;1HW/c7h0rPB7x+l+M/+GB20t5f3g/Iy/cm3MXxqfsLC6M1Vdmu88sCiczAw+3jl5fu961EVkGJ+P&#10;F+7A42+My6XGYTlA+fCPz/0cNTKr+3kM43j36mfaAOCDhgODg5ABzoBg5oDCgm7umDuO2zgOsPCl&#10;x7iWlsHCBzMLt+Nt3c5FY1oGLP907LwOKkzDwYf7DE7e9amr6GtAYHwDlp3TgdGFETC2TihYOszU&#10;dj92Pm67eHTBmOEVTAg3MyCxQnoJGcG5bw50XGoh4Yvz1hexvoiMZfEtjJmVEJtR+HhfZc+o6vQa&#10;6HIBUITSUFeN9DQUoLAmST0KdXl6iBTGvZOiuLdSHP8WquqdFMS81mUZt2NfSkkMLPq5WdRzKfz0&#10;WPJC70NdwU0MuQ97gG2GPZLckEeSj/XsD9gPy/34EK4k9sGdLPj8VMriXkt54lupSf8ojbmR0lYU&#10;J11QY70NOTLcXiwjHaXSD1XVRdVVATBBbbEhoDEfigzr7eUJgFU8wJUKgGVLV22OdHFZB0VXlyad&#10;sK4auJ01gFt5iik83GctIFYOeJbEvpLCqGdSEPlEcsMe4Drv4jrvSua7m5L97pakvbomSc+vSCqU&#10;ZdLLy5L06rKkvLkpiQhPeXNdMgLvSF74U9xDsFRkhkpbZbIMtZVC/XXgfeBd4SOhEOA7AFgUeq5Q&#10;e++F71SV0TTAp0AjIFAI+T6xz79QunXCwczyiX+h5LFqCDfw4Dg1ngvhcO1UpbBQU3HhOrXA6zXa&#10;Oey6bNuBjGbqidfCYwkzhDNfIc87FWppECh2XVYHZ+k6W4HPKnPnZ+X87Iz3PLwwDfeOc8/DnoU1&#10;UOg+5O05foyRz+28NMSB6DDw2j5X38Y0dBvrayi1qVQMHA4A/lAxIDlwmLn4XPq7gP5pOAVlafkg&#10;YoBiPEvH/3ie08zFU3ABIKocFS5cNzDqPi8NB7VvPD/rvuZ5LjufS5MgYHwqMkLU4EVIsdLf6te0&#10;y4EuDV5UPnoehFN58YE7OPlAxrie28mMAeN+C2NnVbozeIHMEHyxzGisj4HNw6VZ4Befxn3IgJTm&#10;MwCZ1nHhOE538xXXOD3SDlVRJNXZkZIT8UziX1yRqPtn5PPds7DTEvPwNFTUedhFz/27rcopL/Sh&#10;FCN+GSBWnvBGymAEEF3CqpRABVFV0gepiA9EeKBUpgbp/rKEtwh7rzNflMW8wjqPfS1lSW+x/53U&#10;pAVDKYVKLaw+77O0liUCPJnS11oEyEL5wIZaS2SwuVj6oLh64EK2lcRJSzHcRyg3uqEdAFRnZar0&#10;1mZCyWVLH5RcX1Oe9DZhvSlH+ptzNZyuZ1d1moKPaq4uF6os84OUJr2R4riXUkQoRz4DmJ9IQThA&#10;GwbohhJuUI8fbiuIswGu9LfXALpbkg51ye28oLtSEPJQMoOw7/0dyfpwT3IA89zPz6UK6q+nrUSm&#10;xtvxHvGutABZwZn16tf4vvhurWDS+J5R6LwwK4y/rlOVUwFZfkAY4bQCDzOCzir9PQjyPHTtuI5z&#10;WHpuneGEAdYRpi6gHsN9zixdi0vA4X54XYyr1808yzQtLe2agXi8Tg5gZ7cTO6fdgx6LbQUyr9eF&#10;a9o8F9Mm2D0X2IvPpT/AuO1gZMfgnDAFm7etx+gzMbP+at75uM8LX0NIqTuJgs96p28KKHMvad+/&#10;GJA0nhdOaDDu9y+/gs//OF9c20+oML65lA5qts8/nlNk/uAjdNjKaNdmYavNBzWm47sGg7CpLItj&#10;IxYc2GiqdlShEUoGSjMHqv8U11Qc9/MF+sdzgDNYWhwHP3NlmHHsxevXFhlmddcCPR7PdGq4HYDI&#10;laKYtxL79KJ8untMQq8fkk83Dkv07eMS/+CMJD6+KGkvrkn6q6twAW+qsiqK4CDv19pqWMnuDynv&#10;pT7jgzQAAk0FkVIPV48dWhthLVBILYVxcP1isS8KyuezNGZ/ksacT1KfFSJ1mVRd4QAILCdc6nPh&#10;JhZESyuOaytJMChVpklPfS5UTYkMd1fDjW2AIiuUprxY6YYLOdicL31Qaz21GQBTmtal9VBtVWfg&#10;uByF2FBzgQw05ctgW5GMdpepshvENl3VrtosqDfAEEquEdfPOre6zBCpTH4v5VBnZXBzSwCgYgIN&#10;bm8h7j837L7kQa3lEk6wnI8wgCs7+KGuc7hVPuCXB6WZj2MKPj3Vej+qVYYXQLHlwt0uBOCbylNl&#10;fKgZBQmFB+9UVQ7fnRrXfQVSCxhN37fByKkmZ1PjfYjHgso4vr5SLPhcKmwQz9LgNs2A59JYSRPA&#10;UBixpZX1SwoRF8dgoEts83qZv+hKOsXFeHp+ngtLrts5fr1mZ/4K0OBt6RoQCSiDs7sWuwc+Mzve&#10;PRce78yF+Yf7r6sq5vXiHLxfawDgPfuOW8PWy+8ogGwIYEU+WytpPwCDHwQPQUdQrcDKwcKByaDh&#10;g5kPTgz7FVS2zqUzt8+5mS59tizakCVCwYxDkwguO7dTXRZmKsyXnsGLcLH0CBV3rA9GhJ3PfCrN&#10;gchcSWe+eL5tByrLvD7XkxmH65o5+AKxtHBmUiguXeeLQibA9tw43EpkEqrQbzjvRE+dVrxH3L8g&#10;78/uk/dndkvIlYPy6dYxib13RpIAsITHFyTpxWVrSaQKC6IKA8g+P4FL+UoaOJQIiol9vFhP1VZI&#10;NzAK8ImDexcvHRXsNhErnVVcxktraRzCkrA/UTpKEqWzLEk6sN5eCteuOEbaSgmuRKzDLaxIlR64&#10;jgRSH9zIvsYCGWytkJHOGlx7rUwAaNXpEYDJY6lLD5ShxkwFWm9tnvTX50k3oNZbnw14FcgQoQU1&#10;N9JWLGNd5UijTEbaSwEzqDqEDWBfP9RaD9RZR1mCtBZGSwvuqSEbYM0Kk8qkQNzvGymNhWqEiiyJ&#10;einFAFsBgFRMxYZ1NYQXRb+RvIgXcJGxH1YU/UoKohGOY0vhhnO6olKo0YrEIHXLy+GeqztLRQsl&#10;2loFqPXXQ20bDFRdwFgfqoWV237vnoXMfaAMJj5wWOFGQdXKde5jPkK+0Ip8K8S+uFz3wcxXyC0N&#10;gwWvh2m4dR+MLK6XLs1tMx2/9Liu3XEckLBN8Lm6O91GunrfjK+zyWLdM5uZw9IyVUXQWF8x/+tZ&#10;MTxHfxg799EBStPRuO48jEPXkucmGB3Q2M8MMPjGQo4Cb62Vo9ZSyXWYtVwCFgoNAohAMHioS+dB&#10;yVQdgUKFZ2AhaEyNGfgMNna8i0Nzis3WueT1GMxWQ4nuoX96tt8Apteo9WWWBsMJJbckfHgsr4vr&#10;XPr2wQg3mD+oaNx2YQ5KZq7OjBnIcys5HAmZwOIhHBmGiov1Y3QrrYMnlBelOMwqkAdwLNLBMf2t&#10;lZIf/V6Crx+TN2d2ybvTuyTk8kGJuHlcIm6fkMhbx6HEbCB3KpUY3CPWYeVDZZREvpTSqFdSlcwW&#10;xTCtm2otjJJWqK2e8iTpqYCCAox6oHJ66rKkF0ZA9NWlYz1d+uqxXZ8JFQSXDsY4fVBNrMjvhIvX&#10;i/3ddVRSBrBBuLyDVGId5VBSVTLWVw9rkCmArLkgXjLe35PMV9ekMPQe1FwowJUFoAF6LYVwP3l8&#10;gQy3lcpYdwWOrwDIKmSir0bGe2tktLMc25UyhOVgRxlgV6jXQpXXARi3lkSZQsuLADRDpCotRCpS&#10;oEJhFUl0k98rnNySYKog9ACmanbaTQnGOqClcQOlgqMSUkOkOiPclulwYwGvaqhSWn1WqDRkfYJr&#10;Haoz57Y3ZMvkCJQaf4PGgk51TXVCtYD36Aok4cD3/wvIUBDNlXOFG9sewBRqMK1z9Y5XKKrZh/Pf&#10;4cg4TIeAodl5mPYKuAgNAoFuI+LxPJaGF8/F9z9Or4dx7R65z0HMrtviq6sJYHGpw+1wf6pgef0e&#10;GFfAqfF5X0xjQN1XbWlVoPkA5uLxHExX4ar7uE1jHIurx6H8AGZ0FwEiBdKE/PwyLT9gnCtflRLC&#10;vnMbcPCByY5xxxmcbNvBRmGncX81Bxq3zXj+YVz6m53DxTMY2tKuz1QYVRdhROBYnZgByFSWwdCB&#10;xwcnO4elY0CjErRB1wSXM8blcQz3P97VrfHF6ZIPXDMlMwMzpK0zQ/BYbfECyJYAsUW4DNqiiYz1&#10;A0Cd7G6SzNDX8vbCIXl1aqe8P7dHgs/vl9DLhyXi1gmJun9aYh+dldQXVxVkaa+vSe7He1IYzpbE&#10;l1ION7QKSq4Baqghm4X8s7QWQ3VBafUQRABYH9zAXtgAYEI4DEP1jLaWyEhLsQxTGUEJDXeUQCmV&#10;yCgUEiE1CNgMQSkNInwEYJnorZIRQGekq0rG++pkYrAe1ihTQy0yNdAsE1110lmYBFf3qWS+uC6J&#10;d04CaJclL+qJNBVFwm3MktG2fBluyYdLWow0K2S8pwoQq5bJASi6/lqZgvKZ6kfagNoYzjeGfcOA&#10;3UAbgNbE1s506YBCai2Lh5sbD1BGwgXGfXOUAdYbcuA+w5pgVKf1cEdZL1ifCcAjrD4Lig6qjusN&#10;6k5b/Hp2GcnFNtLg8KsGppUfBXc8CtcOt7o0BueMgYqNQ1i01MM1H2grw7vsRYECnCb79H06ZcI8&#10;sZIXuO4KHxQIlQ77kWnBRXwdEuSm3XaG4wxi/oY0oOQ0n6m5c3h5jOtcetdAaCkUFHK8RkvX/9o0&#10;HpbODFgMd2EEoMHM7XdxGcb0deYVNZQVlCUde6n3zOvwncN/aarNX2naNfL50PTvTlpXyW0Akfv1&#10;OTGO3Z8DGeOv+UFgoDB/V3gBaF8NHk5x+UDlH0bw+YDmgOPMgeg/hTHu/7bfLU0xmbn9DmS+Y2mM&#10;QwgZsLjkPfiDiMeZ20jzqS4HLm5bHMTlPGxUZ95xDmJuyczi1jUNfoUQRgXGcJpzI5lJdPoafIHY&#10;Wsl4zATaG5pfRSzZKvkVX6aGnET5ePmEvDyxU96d3S0fALHgCwfhVh6FIjspUXArE55eluRXNyTj&#10;3S3tFsFWu4Lwx1L6+ZlWzNelfYRqCJHmvCi4kzHaYVVBVgM15CkoQmgY8KDaGe2BCuqphDtYKeNQ&#10;QGNYqirqh5uoxnqvWpkcrJMxrI/1V8nkUJ1MjwBcw01qM6MtMj3eJjMTnXCTO2WytxbnjZfskIeS&#10;/uam5Ly8JlEX9kr6k7OSE4zrjXwMdRMiAw0ZMtwFkKlLiesAuKaGGmUaaU4ONsg04Dg/jLQBtcmB&#10;apnCNUwBcmPdcD87igFBALa1THqgDnvrcqxhAKqzrSIFoEmVtnKot/Jk6QLwtLUUUKeb3FISp908&#10;2FDRChe6pQT7sOzU45KxTVc7QY9lwwTDrLU1Tloq4JrXwP2uSYBbzjpCxkmQJhzT2ZAPSHTjHftg&#10;oQUNpjDB0oVpwfZcM+YBV5C14GOdcZ25NBhONWXrzF80HIelKSeek/uZ1qD2T2PBp+qZ0cYkwsg7&#10;P5YKIwKLxxNUOE5dSQ9SXP5iiOMaAMx88VbSRRlQsPA+uO0Z01b3keteXFvauouvYYCWAlT3AWYK&#10;RNunas/7abEB3+8ZIQ4FxZofS6zXIsym1bX79mVcfnydVCPAfnyFUoMZQEy9cUloECjc54DjoOaA&#10;4w86U2wGQjuW8V2aPqg5SFk8uoXc9sHPKSkX7otrcXxupy++g5WDmoHPoOUg5MzBi/vcun9dmtvn&#10;YGduhZeR+NDxcA18jGtprGRIvHxW9C/C2Ogy3tcsqUFP5cXxXfJW1dheg9nFA4DbIYDsmETfN5Cl&#10;vL4pae/Y2nZfK6ZZN1Qa81pqUj9IHVygRqoS9qOqSJT2yiStZO9vyIESKpRRuoEA2AgANjYAtQM4&#10;TQ4BVADFJLanh+EawiaHoIiwnFFg1QNWzYBUm0xjOTPWIrMTHQAXbKoTmahHZsbbZXa8RWaGGmSo&#10;sUDHXGYE3dJ6vJQ31yTzyUUJP7pF0u8el4KPdyUHSpIucXX6B+moToACzINLWeGdp1OBMM00Acd5&#10;rM+NYZ3nHWsCRHl9UG6DuH69B7iicG2HAekhKM2B5iKdJ22gGeoN19JTD9ABdv2N+XCjs9VFZb0b&#10;6+n6GqBQG/MMhtjfg+fUBde5F+50VxXd6WwcnyVdcKnZRaSvES55Y6Z016bhWIvXBxe8qyZV47RV&#10;p0tbbTaeWat2jnajA6zAunVXwA0cqpxQeNXdhGl/MT/XT6snsK2F2zteYaHpGbwMZoCM9tK3Y7jP&#10;OuQawAiyafaVY/5DfAMbAWGKiGFW98QwgsLMH2YWz7sOxFWwMR62dT/WTS35xXP3y/vEkmGrQUfj&#10;8avD7D4JMjOGuRZPVX5q5hFREVPFcrnmp7qRMMBLAQNl9mOZriZB5VNehNbP5RldKqAAILfPmR7v&#10;LVfDzIHFQGQwcwCiC2nwMQCtNu4jPCwuj7X6M196BjcFJtPy3FYdpkXwqAJzcLLKfRq3HbAUXgot&#10;H9Cc6VQ5K+apMoWdD2aWwXxfSBrPpS+DL5iZCMbM9A2qcKChQj7eviRPDxNi++X95YMSeAEQu3RQ&#10;wq8dlc+3T0jMvdOS/PyypL25IVlBdyU/7LEURT7T+h/W39Rx4kO4lBwKxPGP7D3fx0p1FNRhqDEW&#10;9Em4anThxvsqoXoIrnqZBRhmR6F+xpuxbJK5iVaZn2jH9bVhvQ0gaYd67IKihNuEwrIw2SOc7lq/&#10;iFAVi3MImwZ4hpq0tZHXUgR3N+XFJbjBABks/c11Sbt7TmJObpfUG3ulKPiOFIY+kmJtJXws5XEv&#10;ce0h0g2VM9FVBiDieiY7UCB6ZG6uF+digexFIe0GMDsAuw5ArRXrrQrRaYBueqQN9wTwwib6G6Eq&#10;sYS65CiBsR7WvdXivmFwY8cRRqXpXFaOAR3rrZNRPJ9hutRdpVCtpTIIF5tuNhseaEPtCGO9IJbs&#10;ZjLSXiajXG8uABzz4bIXmPvbkictgNrYQD3yhgMLlsgbrk7V6qFYEc5t1iPZunbCBXxs7CjgoCCC&#10;YalDlDgbCpYOYCsfRqzzGBu54G88loDDMQpIy3vWy5+Fn/mS/ecIHUKGoDBoGIx8IGN+/QVohBj7&#10;jyEvcNtghHuEanIKjABzFfQOjgYp1q3ZufxBpcZrcebCeMxKXGuM0HUvzABKY9ojVGbWavmTcAI4&#10;fgA+PzyXkopJYaRhzqxOzcV1wGE8A9Kv607ZGdQIGesQy23Cx+rLfFByAHUQc+nYtoOezw3lsbrU&#10;nv2WllNnNMJIRzjwXOpaMswg5szBybmdzHzWi99frVlmcvEtDPs0LbqZVGQ+sDHz6qwTXoZm50S+&#10;eA75ai7JlRenD8vLIzsl8Ox+QOwg1Ngh+YhlxFWA7MZxHTaU/PyKZL2/LbleL/uKWCqxYKkHxJoA&#10;sdZCuE0lSdLBlkW4W/2sC+solZHuchnvhurqg3s23Kiqah4QILAWAamFyS5VPgtTPbpcxHJpulfr&#10;fpZmsQRIOLX11/kBbGOdNteH++tWAE7A3euFC1eVFCTZwQ8kjarx5VVJfgbwvrouma+vS+77O5Jy&#10;/biknd0lObf3SvnH29p9ojQGFvVcSqNfaEtjRQLAnBOu/cdGOgtwrTUonA0ohAAroDo/2anXyWsi&#10;RJfmWXCQgWexjmsl7Lh/YRr3AiMAp8e7kAaUHUwVHpTeDCBNm53qkMmxNpkCCKdHGQYo4tlMQI1O&#10;APSTUJm0MUCR7vY44DcKF5w2zkYOusW4/0k844meajzrShlkNxLtSlIClzNHxuEqL+L5sTuEwgh5&#10;RQGkIOK1syBaQZ7xoMH61Dk2EHkQ1Apyqi6E69ROCj1u0wx0NO2T6I1SoIvr1qnWOCSKoGN+1OO4&#10;1OugGbjoQpp6MlA4QLlGCevaYQCx+EhHP2qWDu+BbqH+TFlhxnRYLqyzMY8zeBFkXDf4KKiwrYZ1&#10;PQ779Fl5+3RJUDlRwHj8MCgssY1rcKqS9XRrvhMggMsPgmdpClCjEW6mzH58nYFagytJwGGfAw2N&#10;4VRrDjq/7Pu3dVOA5r4SSAYpBzKGcd1B1PbZMabk3DoBaMrMpe9AZmAkxKzCn8ZtPYcHTnMPASQP&#10;UnyQhJIZQWctliv/CkU4H6RB0HeMewkM48SPlL5Ml1AzhWYZeYkvHNucfPA7rrGlKEOenj4gTw5v&#10;k/endkvg+X3y4cohCb16SKJuAmL3zkiy12+MdWP5YY+031NV4nupTfuo4xpb2cerMEG6KjOkpzZH&#10;BlpL4XZBdUB5jA/SVWyE4mqFmnEw6JavKPxfkQm/4Fq+IONwTOMiVNaXORiWX7H8ClgouGBL04Qe&#10;lNBIHZRNubpynQBYJVzE4pjnOs1P8vNLkgLlmP4CKuzZNVzzdckGfPOhIos/3JXEC3sl5+IuKbiz&#10;V4rfXZTSuOdSnPhaqhPfAoTvpTz+jVTFv5byWEAt6Y1Usx9cHsBWEq2tq8PthVBY5TKF+5qCCzwP&#10;BbkAF3dhBqoRYF2aBcQ4uSOUAqcP+gJbZp9CfDC/LuG9LOK9LSCjL6AAEcxY6rxuLBBshQQg53Vy&#10;SHaLARR5z4D9HADHDwDrB7WOEKpxYoAKsEmVHpWu1isOQNlR9Q7S/WU4VF4HgZYno4ivBZGNQlqo&#10;abgONcs/WjiZT7x91moISAAmpsAMWMxHBjhT/k6J+aBnIHNmMIOqGnfbXPpcT3UnsSS0XD80ByYD&#10;GdJGHtF1hRP32zHWFQL7CRJeP/ZTIanx3lguVsDlA96KGlOQMR1v2zOtJ6PKwrlYBl3aqvgISo2H&#10;MMQhTAnOlTCtgxyAMvtqgDFFZNCiy/ljmUuDF2fFIOicwlJV5tY9aBESpsJ8EKNxP4H3/YsByafS&#10;CDGrr7N1BzhndqwB0B9qpuAczBxILQ2Xlp1L1RuUkCk6QsxrpZxDGEiug7/xMFi4ufzKdTwg9vUi&#10;tFwdma1bGDMelzo+k5lqrN/C+QLxwtyMrnzpOvyImQbGBofuyiIosv3y/Ph2rR8LurAfimy/hF8/&#10;IpG3j0vio/OSwZ77UDd5gAHVWHmcp8ayOHg7StpL4qQLSqy3Lk/6m4tktLNMuzJMsOIcbhgr4xfg&#10;Hi4CSFQrnMn1G0E1T5ghHKplcaxT5kdaZIEuJtUICia7R4zB3WPXiW64q61F0VKfEyZVKe+k6PNT&#10;yf14H3C9A5f3lmS+vSOpz69L+qsbcCfhAr+9LdkIy8S+bHYVCb0nxW+uStK5bVJwfZcU394tBU8P&#10;S2XcE6lMC5Sa5Pe4Jxt9UJ1MsL2WWu3Yy5loP+gEjtUAd21mqF5DS9FnaSuOxr3HSkdpvHRXp0hf&#10;Y6bWZen4T8BjuImudT5gUqqNF5N0p8eboDbbATE8B4CMYFtmPoTxh8f8KGo9Kt8/QLFItUcFOtOJ&#10;dT5HPCca6whVzULxUeHhudH40ZgeadY6P90GcCfgzlLBEWiToy34yKGweRAycKHQYqnAgTmYWRz7&#10;CPrvs21f+AqsYJaWrbOin/uswt+n1FxcmqaHcxnQmJ4Ba2aqTxWauo5qBJMPcKqwkMe5rvViXpwV&#10;UCnM3LFMm3BhGI3xERfrBI+vC4cHIj3e1lXZEZbuXAjTFk0FJ+Lw46BxLF3GUc9I4wwSZgQTwKPQ&#10;IEBs/ed3U10/qb4IJMDhT4Dq5zKhhngKFlNjri7NpWXprFZiXPoAyPgGPNtnQDIA+q/TzN01YDkj&#10;qFxcl6bbdsdrvzNAyAaWG5x0JgsdDG7upg0Ax1cc21/xEHXoEONguQIuVV0+l1OhhX1fkBEWxgkz&#10;fomwn0v9WuJh44Xyz93MMJwHjD/7eH/xOFzLHRIEkAVfOmCdYDlD652TkvDwnGQAYnQrC0IfStEn&#10;uJVQMHXpwdKcG+EN3k6QDo5TbMzVQksXR7syDKAwjbCei24iroeqAwVQK/JZX9RRJAPNWdJekaC9&#10;9pvyoqQxm9PxhOjIgNKYV1IEF7A46qUUfnomuSGPJQPqilNfp78jsOA6AloZnHgRwMoCuHIDH0hu&#10;0APJ0EHn2OZ4zvBHkvvpoZQCflkPz0jKuS1S+WifVD09IIVPD0pt/COpz2YXiRBpzAyWRo4uyPgo&#10;dVm0EMALy4wQ7A/XAeuMx/1N7PybBbBhvSYN6i07VBpzw+CeMm6wTinUgGUDRypgX1Mu7g3WAoXX&#10;XZMsfU2ZMtRegGdVhffSKkuL3bK8NKz5nD+s0S49KHBfYVSp/BAsLXAJxUaYzXCcZif2AYoIW4Cr&#10;Oj/ZhmdM5ct6RihYtuwCbpNQbmx5HemplHYAbXacYCRMqLCQnwgGFmCFCfMJCqW37g8fupVcMu6v&#10;+7jsw0erF2HechzLMS5tna7nNJdMB2k7yOnxHoBMldm2KTCaAUnHVGLJeNZQYGBzx/gGynuQ8eCz&#10;0urJNLBkOqbiGBdLTc9TVAozBy1bN9jh2fwS5hmVmB/saIzn4nK5hhX9BBPrybTSn4ZtrUNz0NGX&#10;Pgaw/QorA6CpMQ3zQOP2O2OYLc0NpEpinNXwMSj5x7d4TnG5MJqrE3MqTJXYSlrYzxEFdDOpwLT1&#10;0ucGEmoGJX4V4XaQ7oQRAcavAfax06LO6cV1zxRmjMPj8FLY5YJ9xuwYs5XMySUyEdOZG+qWT3cv&#10;y8vDUGSn98qHC/sk/NoRib5zSmLvw618egmwuKl1YwWfHutAcKqWuixOXhgGkEGZAESdtenS15KN&#10;gglFBkix4lsrxSegGlhvNNmBwlQDpZKvvfbZylmMtIo+A1Ch9yUr+I5kBHJc4k0bkP3xLkBENWXj&#10;E3M/3JOsd9gGnLI5RhHXkw+w5nEYEOLnwvIYhriFYU/U8gAxveaoZ1IY+QTXDpc4+rmkXj4gWZe2&#10;Se27I9IUeEyKH+6Ryk/X4SYHSy3BRahhqUOmYA0cIpUHy/2k0wQ1532COx0pzfyHQD6HXEVJa3GU&#10;Lvk8GrGfcZrzEUdHOHwG3LCtHWmZJoEWocOvagA7ArMxH2mWxWrLJN3XueEm+YYC9w3vX+fyQx5Y&#10;Jtig4Bao0Kbhys704APXuwIy1tN9ncP6PPbNsy4PsJoG7Fi/B9XGHx2rW9pfLwNt5dLdVIw0bB40&#10;+8j58gjNwIbCzsp5AovT6dAIjAm4hgjTmTt0H5eEFSci6AOwenTaJ+6fxkd1muN8cQ+E1gyPVfAx&#10;bcKRHbTpJfig4syuxcBgS8SDiiecCArG0cYDpuMd69xTZ5qWB0SfejNT1eadl+Zg5Ox/D/81Dpda&#10;/rxtrusS98z1NT8Bgz8BAlVeXGL7O5YEh7mehAwAxn0Ay4oyU7CMGfwIJizpnjLcH0QOPv4gcnEI&#10;IjWG4xw0g53By53HhbnjXDo0F5em/w/wwrS+zBkA95V/EYd7yb5dOhUPK+fxsPT/oKA93Uv3WzN+&#10;PTkhoc5mwXAPYKbizBU1oOGhIo52lOSXly8PS4WZl4m+IZ3s8Pfy5Mg2eXtmj7w7v1fCrh2UyBtH&#10;Jf7+OZtmOtAAwbGF5fFuBgoW4mioi1hpr0qUHrhUfezo2lmuw2k46Fwr8VmIRhpkuK0Ahfkz0ngl&#10;JWFPJefdXcl+Byi9xxLpZ2I9j906OB7xI2AU+liKORYxDCCKfCbF4XBpI19IWcQzHdtZEPZAiiOe&#10;WqU9hwJBKbKDLsc+FgOOBGRJNOLHvpLK+NdSEfcK6y90vSzskcSd3C4FN3ZKU9gJaf90Wiqe7JLS&#10;dyelNTdIGgqgvIoAKI5OgHHgOFVUSzGgje3O4jhpK4oBkDmEyjqrtpXGSWclGzvYD4zDquLV5ebA&#10;dU4v1FqSLM3F7DcWB+DFQIHG6BhTnXIIcGzhdEOcQ409+QlPQLITaQ015eJjUw+QQa0tjsjPb1Pq&#10;in5ZxLte6AO0+pGHBmEDur60ALDNA2qA3ZcFa4SgK0/QUcnRFWUXjYk+AK27DuAskuHuGsT3qRN/&#10;tWUwIww85eRV2iuIAKQFQIs2BwU2r6prQMFCqE2rOoMKp8pB3hvrrMP9pwPU1bqtcQlBgMcASXjx&#10;OrgkkKi+qHQ8GGme5fVwP+sUuXT7vHyN43XwuXcvlg7DATd+zHGMqSefsS7NnZfHuONUifHasTS3&#10;02c+kBFiOGZlnzuezxHbWDfRAWVGBebUGdf/hNG11O4ZgAnrq37SvaSL6CmwFcNxBJyDjKsP8217&#10;MMP6avBoHK4zDMZ1HfAO+OjYUEIVSze0ajXMuGSYMwKYSo2jE7jfYMY0cAzrzVSZcbA6rmlxWl2/&#10;pdkJBRMrwhfx0Amvrx7ECDOag5lWmuNL9QUvZVkfIF4GXhKP00pd1hN4GUAfNkGG87YXZ8mrE3vl&#10;3end8v7sHut6cf2oxD04q90uMgNvSn74AymLeyk1UGO16ez4+lndwY5SFt4U6W7IluGuMq18nupv&#10;NJcSamx2oF56q9Og4oJ0kHQ667Ne3wDIbksOZ4B4ewvL25IPlVUU8kiK4AYWfnoE4AFEUFJclkVz&#10;/am2MFbGvpEKuJzcVwxXkfsr4xAW99rGOEJ5sTWyIvGNlMa/UqtMeic1sKokm4WjCSDOeXFVIo8E&#10;SNHtXdL66bj0xJ+VhsCDkv9kj7Smv0KB4/xjgFBpsnVSrQKEKuOko5IdVNlPLkU7vHZzWqBqridK&#10;F/b1VCdLD8J64GqzC0p3bZZ2mO2uRrzaTJt6qDYVsItX+LGzbDusjXVuUHMtnEMNQCPgODFkPWf7&#10;gDpk/eBgYzZg0YC80Yf8g3yEfP91GfnoCz50i/0Krq+LePdLrHtDPsD2IhUboPaVQAPoFlhPyRbi&#10;8S6ZGWqRyd56Geuqko76fJkZ5QSFAyj4PtdR67zoTipoWPlPwHkuogeieSguDkFScI1Ckem2tfoR&#10;KhPdtdKa/Vny39+Q2Av75f3+33HPUbgeKjSARmFGSNFsnfCcwfrsNNUXr5vqy4ytq9OAKK+DcRWs&#10;BJeaQY11bOpKcj/TVZDhXIyDMsPzKmRY7YK0TfkZ8PyBptCj+6jA88Jgdj1Mk7BzhrRRTg2QBjaN&#10;6xm9qzXmIhJcv5rVg7k6MoR5DQA0cz8NYj88pfYX4wIUNI4oMFcV+wEZNey3VkpzBV09mMJJYWTQ&#10;srGgPsDxWB5jkHRKkcBapdDYKED4AVIcHqQD5HmuBdadQaktsb5sQkbbamWsNUcWJ5r13F9xXVqf&#10;hhdAl5F1YQozmLqQ2FY3Ey/KgMbhSKyXYp8z1qFRtWGbkhwZku6nxufDHuyUsFuXtJ4smPVkyGzs&#10;ehFz95QkPYdrGXhbZ3dgn6u6tCAoiHAUtEidkZXKg8OQhpoKZLC9DG5LnUwPN8vCWKfMDjbpYO2K&#10;xEB1E1NeXpOU59ck4xXcRwAsjy5ikLmJrLhn/RvVldbDwe2sgJqisXsEIVqW8EqnBipPsPnOKrBe&#10;mxykjQ9Vye8B2A9Sg+vj9D/VdH9Zd5UeDHh9kEZW0qcFw0XEtcONawcgEq7ChT4YIGUP9ktn3Cnp&#10;SzklrcFHJO/+DqmLvit9lfHSCZB1VxA8cJ+hprqrkkTHiHJcKO6bnVIHAPH+ei6zFDbcHmjM1b5t&#10;w81FWvHPcaI9DZnSj308po9TCQFunRUEYBIsUToBSCq4NqjcJkCtgTOGQKlx2JOqNKi1uowPAGCU&#10;jHUUyhLU7o+v+BgCZt+wJKgIsq+LQ8hnNK4TcFRugB/hpq3AWCIvfJnq1Q6/U2wB7avTEQtdjYWa&#10;Tzi9jWuNJMwUOBNcWphBzKaAos2NUZUBMAhXzwH5bQKQ7CiIk3yo7YSLe+Tzvg0SsXe9fN67Rd7t&#10;XquTV3KCTgWNM3bVoILiOWjIx+YCOiBR7RggCC8OtSLYdDSB7jNoEGrTkwArysAKzPAxt3oxfswZ&#10;F+fB0kHHAYxKius8ZiUe0nNg4jmsTBFYHqi8NKzSH6bw80AGyGm3KGxTcHgwI7QIKoOFhdHlIygM&#10;PFqnpkrLByJChGHOGKb1atyPfQorxnfrakzDwKSu6UoYjEtdt7DvbMXUlkyLT5BqPI1LQLrjPbAR&#10;gjwXjndqjiBb1or/EfmfxRkpDnolEQc2SM6N/VIRelO6SyNlurccbkY/MiW+xHgonDBRYYaHvogv&#10;EQHmWxJmMH5VaYQX9tHNXETmINSYcb7NjklRTKg8PboLigxfzHN7JOzKIUmgawlFphX94Y91KBIB&#10;wUpudrloL6EblaSdSQehPkY6oMgAspnhFpnF136irVyas6MkD0orBUDMeHFFsjh0CK4k3cksuJX5&#10;H+Emwo3Uub2gxIqhvMrhBnKqHEKqEtCq4nxkUHS1OmYxFGAinFiZHqpdQOqgEGsBrFoUclaqszKe&#10;23V0gbPhssF1o7JhV5G2nEidObYNiqA56b1EHt0uCUe3SNWTAwDZWRnMuSAdn05J6aOdUh50Wvqr&#10;YqG2ONyIoAG0seyvTZNBKtDmPMAqV4awZOvkSBtca7jXIxyOBRvtMBvvLMWHqUhGWgtgiMc4rWzo&#10;yJdBHDsA+PU3pEtPLedLSwbcAE8qPgCuvTQWyjBKgcaB6jqFdybuFdZU8AlATZH5Uaq0IZQL5DV2&#10;9UD+YR+3JcDr6xKgBbgtsbsHQEe38wvr0di1BduLM1BnEx0yOwJ1BiU91dsgLZUZMg640TtQAHhm&#10;8MISwCK8FBKEBWdR0a4VyF/sMjTZg/yQJ1WfnkvytcMSBeXLD0bMwS0Sf3iHxB7dJp/3b5eX2/6p&#10;6v4r662YtgLMq/DXczHMOz/yMZfMw9o1BHlXWzU94FgnW0KLYaaauH+l9VPjAXbI9776MYKKkDJz&#10;MFMo4d5X4iEtVXGE0oqZCNBeAICU1kNzHapLu20QZDBtyVRVR6Dx+WCJ7TXsMuEPJH+jKnN1ZP7m&#10;DxD/sNXrChgv3gpwdJ2gpCGeByoa4cl9PJYgYlwLc9DyhTNdqjGXrio7gmvlOK7bFERfEW8J63/P&#10;T0rx25cSs3uLJB7YJPFHtknCka2SfGG39oNqywuW2f5KwA/KDGBT1xMvi8OPFFj4YjqYEVrz3MaS&#10;+7SVCpmSGePLzLiMt9XL2/NH5fXJfRJ0/oCEXT0k0bdPSNKj85IL9VT40erI6gEHKgNOzdMB16gL&#10;BY/qpB9qZLg9XyaGapBh2mVxvAMFvRggCtTZMpKfsi/aFa0Xy+XoAG/OLs4OqxMxsq4r+rmUQWlx&#10;OiC6gFRXbBFkvRFbD6mk1PVi6yEUis7ND6hynjBtMcQ665taEaeFdU9QNKzLo6JpZn1UYSSUZLi0&#10;F0bphIs9UFllHx5IBJRC+ultUvViv/Sln5OhgkvSHntGKuBm5j/eKx2FQToDRy/usb8pU8Ez6sGI&#10;oOI8ZjoIvqNUxgCt8e5yuGyVZn0VWLLDKpZsqWUdIlzwsY5ynTaIYzdH2jlovlAGW/JkCNavQ5A4&#10;2D4NAOUPVjgAn65oDK47yv4aBaCxwaUWz6cKz6kDim5mpA4f02F1Ob8sse8a3RlCqw9LFjioNPZl&#10;W2QfvV5zN706tMXxbpkbbZfpoVZcZ4OOJOhqKtLCqXVkDiieaf0V4YA8xQp+KiB6DNPDrcgbiZL7&#10;8qrEn94qnw9uALi2StLJ7ZJyZqcknd4p8cd3wLZL2L7t8jDgH1KZZjAzeBE4NECE4PE7p7p+q7Zd&#10;j38FngceAk3BpW6pgcw6/RJGOI6qzIFM1wkyU15ORWl9mhePZuGewoIRYg5oBjoCylSZdb8gwFDu&#10;UDa5rksKD5j9HBvK7M9vdCcduEydOSg5mDk4ObD54OKgZqBxKk9h49mv8XwwM2PaVFtc+oFqxSxd&#10;O+bXNFZm9fC2aeaSOpBxn7cE5Pifgh+zE5Lz7AnkODLC8d2ScnqPpJzaDaBthuELd3yLJF3aIZWh&#10;N2SoOkG+wBWly8q6M1VeCjO8NNgSbYIuBcHmmWaYQVmeG5fS2FB5Dvfy3Zl9Enr5iHy6dkTi752W&#10;1KeXtE6Lw3/Y+50tdWydo0LproFbVJMs/XClhlqLZbynUlvI2FF0sLFACiKfSeKTi5L6+KJkv7gq&#10;2W9uwJ28C1fSWhSLoznUyRRYTfJbKL63cF8/QGnB4CqyK0QzgKUV4jhvByvJ86OgsgCmgkhpZUV8&#10;EZbFWMJaS1gJD6UIl5ctiZx2hwPYqWraOG8/jADuLMX+criKWM+4c0YVQ/rZ7VL16qAMZl6UkfzL&#10;0hV/RupfH5HcW1ulKf62jLXkSD8U1WAbFBggNt7NaYDKZQzGiRknAK5x2ERvBdy1aihTqlMOPK+V&#10;qcEGmWG/Orhwk73VUD7VumQfr+lBhLEjK9IY7QTUOgr0ozDYmquz1vYBnD21Xt0agMa+a214DnwG&#10;2l0FIK9KeS9V6XD7oeBmhxuQ76DEoMZYVaGdclGonGmnY9anLbABgC2c7N/HynrCjN1j2mSqvxnX&#10;2yittbkyPtiqBVfroJBX2F3D6rLMbWMnW84xODPcLHUpHyXh5jH5fGSTJB7dLGmntkv6+d2ScQl2&#10;eZdkXt4raRf2SuKJHfL58GYJ3LVV7gb8t5ThOP5hja2cVufFRgVACfnXRhpw3fIqt9mNiOt6Lbgu&#10;GyngwAOwYV0BB5ApvAhkGu5/xgMc11UpqWoijGxpM2iMWhjimBnMVIl5IFOYUYGp4vrfjRDTH0Z7&#10;afF83Oa512hfMkDMoOFTVz77FWT/bgYZrWPTfmQ0C+N+t+5vDj7OdfR1sfAZ4xFE1tn2V5j5YPXr&#10;vtX7XZzvSu9hWcbDS3t4V97vCpDYYzsk/cweybywRzIu7JQsfOUyT++V1JM7JPFYgCSc3iS5z05I&#10;S06gTA+UyXd8ffnzW9apcWwaK/wJL6o0zlGmrZn4onLessm+dgm+fkbenNgu7ziVz6UDEnnrhKQ+&#10;u6wdYvOD70kZVFNt+nuDB6EBmBFknOKGU+OMd9fC1WgHMAGyuny4jHAvAMLEx+clC2nkvL4pee/v&#10;SAHUGFslqfIqORV28jupTXkHdRUo9TkfUUiprsKlBdaGc2llOK0kWjrLrC6JFeYs2B0VnJwxTv9A&#10;zlZDth52VdMdTNY+avwHJl021mm1VyRJB8JZN9UNRUbXrA0wiMEHIubwJkm9uF1qAo/IUNZ5GSu8&#10;LD1Jp6U+6Kjk39wmla9PyERTigwAMqNQURweNNpbpqprqq8Shb8Khb8WYIIBYDND9driODsEoAFW&#10;c8ONavMcz4nlzADCCbl+wGwE8Qi+wRpAEMqtvwKqCK6qZ3RBB/GMuzlvG/8xUI1nAFjzfwQNnPYn&#10;By51drBUpr6Fvcf9JsrcSK3WkX318hbdSR1RwRZNNgIAZF8XodbogiKfLCKcjQDzrN8cBswGzN3s&#10;Z91ZUwHyDJQOFdgEhx+xrxgAiHz1dXEY998o1XGA2HV8AA+sl5hDGyX17E7Aa4+kX98j2Tf3S97t&#10;fVJ4Z6/kXdstORf3SBKU2cd96+X51gC5svb/0Zlxl6Be2HXDVfqvuJjOGKZGcBGkABWVG9a1oYLX&#10;yDo+BZvnNvqpL9tP2Fk8hql6o1urIDS4EU78M5aNoXQwMzMwmsLSVkrsJ6wsLo8zePmDzLYtbGnB&#10;zO1bgZmrL3NKjOZgZArN1hnmU2i2/uc3Nhj8b7D71RxwDEIGUDsftx3MfHH8zeL9agxnujw/j2Nm&#10;c+FcZ38z/i6PXTS+z45K3K1r8mTzPyV0T4BknNojufjS5VzcIUVXdkvRNWxf2ye5V/ZJ3nmADl/C&#10;hKMBknRll1R/visTrVla6buAtHR+fgUYwIavEN1MZgb+q6A+K0WeHt4KVbZDgi8c0I6xCQ/OQEXd&#10;hit4V0oiHwM4bwGZUKihKOlGgemqSZG+ugydsJDT4nCKncXpThlpKQKoXmk9Wwbcy/TnlySf9W0f&#10;7klhyEMduF0Rz1ECQVqJzQ6kTVRgnB47L0xaoLi6yqCeqKIATa53eeCiEuyspgFIOD9bCXtr0q11&#10;EKDq1emtU7HMkIG6bOmtzrTtOsTBPk6BTeO1jyCsNvyphB3YiA/FFkm/vFOq3h1SmI0WXpKe5FPS&#10;FHxCym/vlqxrW6S/LEQmuwqhxIplbABuI1zHyV4PYpzJo58wqwMUWgGFFpkfaQZUmmR+lNYMN46G&#10;8NEWhMNGOYSLXVYANw98hNo0lmMAJIdkjXdz9lrOpQaY4T7ZMtpVBeUJULcWx8HdBMy0jxrcTTZ6&#10;4MNQgw8Dob6AjwqH8+kwKcIMimyZqgwAWwLICDHCyIZM4aM21YtjOPMHgAaFNjnAoVDV0laTKbMj&#10;7drtgrNZsNsCB6ZP9DRKadQ7iTy3X4J3bZDIA/igUokBVllXd0vuHeTJhwek+MVhqXgFe35QCm/v&#10;leyLuyX2yHZ5s3u93Nu0Uc79/l+A2XsIhGGFmbmtBjD3F3fnXhJmPgVGcHlQUphZ/Z2BzgOaU2TO&#10;nAKD2T5zEakEnavIMKow3Y+0HZgW5gk0LKnKIBK0a4YCasRTWihTgBYVJt3tBT+w+aDmwrg9JGv+&#10;+j4LEBBGZj4wmWpyvfttv7mdBg4CxpSPP6x4vFvX1kjG9dQbwyxtBzUe7+BjrZxOoTlV5b/OeM5W&#10;bzNNi2/pueFTbKJmNw39eTEebMSVy3J7/e/yaucGiUcmyAPMim/ukfJ7e6Xy0QEpurdP8pFJCm8h&#10;81zZIdnntkGt7YbaCJCo0+ugis4CPgnyFa7fd6SrdWrMBHQTkGGWJgYl/vldeXlimwRe3KtT+UTf&#10;PikpTy/qeMaCiEdSHvNMmjKDpa3wE9ycaBSqROmpB8yasmSsvQRKpUoWxtpkpr8OhSlUf8CR+fa6&#10;ZLy5Jllvrko+oFgKiLHbBI1Dg3y94tn1AG5kYYSqL7qB7ECrwESh7OEUN7WAFOuQGji1Dae74d+U&#10;MnR6G87T38dWRFxLPxSMxmHdViPcwnq2LqYDurjW+lS4bBnSDeutz5AJAC/9zlkJRaFKOr4dine7&#10;1AFmw9kXZBzKrDf5jDR/OCa1KJDpFwOkMfGuzPTC7eqDIhuohNKq0f5yVGLTgJDN7NEgixMtcO/h&#10;akOlLnJWjUmo1ekuPPdOGLuodCBOJ5YcAdEG+OG5AXqcDYQgIxyp5tgrf5ozaOBDwdlE2CrKWXM7&#10;qDyrU7T1uLWYkzJCxeZESmNGmNSnAGgpQVKd/g7PJFW+LQ5a/RkKEH8wo+NBCTOvVVP7nHEwPIdF&#10;IU9wRMbsBBsDumRqCK4xIMvf+fW3VwJ4SAN5chouaGlcsASf3i9Pt/0hwXs2SdQxfETP75T0K3sl&#10;5yby4Z3dUvp4HxTtYal5f1Rqgo5INZaF9/fBg9guH/dvkcfb18nNTQFy5o//khJ82FiX5wBmECPQ&#10;LI8qmBRkVFJUWQzzwOaZAcyA58BkSopGcHmw0hZ/mwmDcFNwIV0HMYOVuZnWwEAlR5BRkfFYAIlx&#10;dJvHA2iEkwcz1kty20GO8FqBHdYJSAe3NQ5e/pBxSs2FGyz8QefgxXBTdLZt+wgVF4cvn8Z1g4yt&#10;E1C/AotmUPOPS3NxfHF9x63e7w8+W/e2ATVa1M3rcm3d7/Jw23rI+K2SDglfDIBVPTsgda8OSS0z&#10;zMvDUvZ4v5Tc3y+FAF3mFWSs87skAZksZM96ebvvd4l9eEp7ky/PtiOTTyDj4guLlzjUUCVBZw9L&#10;4Mmd8hHu5acbxyXqzklJf3VN8sNY6f9MqhLeSBuBUxCBQhQDdZOkLW+jcINY3zMLVfZluEXaixO1&#10;dTKL4x8BtKy3N1SRFbOja9QzHeNYT5BlBasb2VoA97GYfxGPgdqwOf7Zd6sbBbaXyo8gaiS40qS/&#10;ORvubIEMtHAamxwZbOVYz1wsOQNsgfS3wB3jjLAdRdimFeoxWmHfnCFDLZky1Jwp/VBkgy250odr&#10;/Xx8l0Tvh6IAyNPOb5PawEMymAeYlVyV/tSz0vTxiNQ8OSjZV7ZLwfMjMtWZBferGsZuJ5z4ES7l&#10;GKcCgtKaaAa4WqFwAK8ZgIvDiWa6YN3m3s2yZz4Hm3epguUQI9qiDjUi2KB+vLnWZjn1EdxQjo7g&#10;JJSslxvrKgHI6W6yr1q6TsLYXGwjC5qyI/CxCdP6xqq091Ke8Fzqsj7IDID7/QsnALWP5CKU2RKu&#10;4cscB77bNXLEwNIMwMaqCHatgDqaH+/U8ZvjcIf74Gp2NBZpP8GixDB5e3K/PNn0u7zduVGC922W&#10;SHwIEi7slEy4kkWPkA+fHJLKlwekPvCwtISelOaw41KP51j37qgU4IMbeWSLvNwZILc3/yHXAzbK&#10;+Q3/R8qgzNnpV8FFaHlmw5+guPDhZZcLmlNdptIAIU9VKfD8wwkugMO5l6rGGE5IKZzM6CJqhT0A&#10;5oxAMyWHtFQF0qjKCCwuDUhfCCuCzFtXeBFwHrj8YbZ6SdOxmSuA8pYOYoSXKS1CxQcrg40B489v&#10;VHbWJ43AMxXH471jv2H9+7R2sfAd+yukmJbBDcDx9rn9XLpjuG3rv6bh1m3bF05jmstwDdgZl6Mc&#10;Yu7flUtrf5fbWwOgzjYhM2yVnOt7pPbpQWkLOirtocekLfS4NAQeUbBVPNovxff3Sj6gln4OGe3k&#10;dokABF9t+V2e7/qnxN49Ls0FcXB5OuVfcEMqkqPlBRRf0OndCrO4e6dUlbHzKocMlUa9kHoUkja4&#10;NOxfReiw+8AQCtVEW7FMozAvodBOtpZL0acXcCuvSi5gls/hREFwUdlwEPdKqlIBspwQaWHfLrqq&#10;VF/lcBehvgxecKOqqcJSNf0B/aEIp8zOV/iou+XVI7GifLTTfiAy3F6kxlbFsS62JPInJaUwqJlW&#10;wA+wG+4okPEOuIgA4EBzjg5Qb4p8L1G7NkrSkc2SeHKbZECZ1bw/KAO552UCMBtMPyeNoUek8tkh&#10;yb++U9IubpaR6gi4kNVQTvVwFxtRwNtkFu4jQUQFtgj1xVZCdntgBTuN8OBsGdpZVbtEdGEJoMwS&#10;cogHuH1BnEUsObxrfqxV3dM5zoABaGpDQU8F7staTQdbi6EsATW4z21lgH9JHFx0wCw7XOoz+C+A&#10;d1Kd+EY/QN11SfINCuzn0pR291miCmM92YLXPQPKjDDjMCgaZyuZHeuCSmyXSXygOHJjsr9BqtJj&#10;JPjKSbm98b/l0ea1yIdb5OO+rfLp4FZJYN3tzd1ShPxYCfVVG3JM6j8dkY6YU9Ibf1Y64k9LHWBW&#10;hnyZfHqHfNi7RR5uCZAbm/6QqxvWy7l1/yVlmSG4rkGZGmOdGQCirexmBBpNXUm6lgAa49D11NZU&#10;b90pMgczqjQHLIUZIKbHcAkoWT2WgYgV+WxhVFXGfmMe0GiEGONoPLiGBJVbrrRSeoBaiecHM5rb&#10;9g+jrfn7x+wKZGgObATRX99ndOnC/KFh8Rlu6w6A/sDTcBz/neGAGvdZCybSUgg5ODkV5QOTg5Ez&#10;33ktDVsinobZuSyeLz1bEmgwZL6/l6Yl8fULueLB7P62dfJm9wZkoB1SCfenBQDriT4h/YlnpDv2&#10;jLRHHJOmoMPaClcFF7QAmSztItTHsS0Svi9AgvBFfIyv6t2t/5CQW4elqyRREp7dlMCzuyT8ygGJ&#10;uHFUEh+ck+zXNyQ38I6URDzRCnrOS88e6d1QTqy3YteEkeZ8KIdyqIo2WRrtgKuTIGlvbquiyw28&#10;LcURj3X2ivKYl1BjQdLKFkm4ku1lcFOrOM8/+1ElSh8UWG9Nqgxop9MMD2L5gBFb9Qq0q8NkD+fm&#10;Yj1VhUz0cbB6lbDFkBXvEz1lMsWKeOwb7wHMeooRx2y4037qO875/7vK4bJZGCvxCx9ckWjALPHw&#10;Fsk4s1syqMzeHpBhKrPiS9KXflpawo5K9dN9cOt3SMqpDdKUcFOWALMpKLL50VoomGYULKgxznQx&#10;A5UFo+IxYNl4SBp76S8Tbgij+dZNJdkS0INS4rRBc0x3jDOENAAmNbgX3icgDZhxaiN2wu2pzpQu&#10;/vAFHwWdZrsgWppyvV/awdUsi30m9Xkh2qLKDuHfWH0BYHA0gPU18xoEPKAtQUEuTgFkrC7g/GnD&#10;UGa9NTIz0ChViZ/l+obf5d6W9fJo+wZ5t2eLhB3aKp+PbZPUK7sl/8l+qYZL3vD5pLQkIB8mn5Ke&#10;tLPSk3xWOhNOS/Xbw5J1eaeEH9wkT5CP72zaIFcDfpdLgNn5Df8ldVDoCjOoQg5Et4YAgxbVmrVw&#10;mrJi51i3TjOYmTJzampFUSENHe0CmLhwH9yorhy4AJqVlklCxwD0K4Rs6Wz1/hXzi0dguXUX34Hs&#10;C0TLmu8/oKoILECAyoVDl6jQCDIHM4OFQcpcUDODCsHnQMb9BpYV8DAuGxkUilRwVgfnBrUrkFZg&#10;5XNPXfhqmJnygmrkdWCb3TH02mEuPf/jV1pJccP/83VWsj4GycXf/iF3t20AhNbK463rJGT/Zsm+&#10;vEfq3x6RTsBsKOOcdikYSD0nfbFnpS3kJKB2QsqfHpDcm3slCbCivA/au1Fe7wqQZ9s2yt2NcF13&#10;/QGQ7ZSwCwcl7OIhiaZ7CWWVF8h+YPf1P5bsw8UB1Z1QAPxjUh8U1HALlE53KTJ8NQpwp0x110ll&#10;9HvJ4U9qPz7QOc3YX6w8/qXUpgVKY3aItLMFFG4uO56yor6vln9ZYk94/gEpB2kWygg7nUKBsZvC&#10;WCeUFMAzBZCxop3u7MRAjXCOf/uRCKDCivehWhRYGtYHWSFfDRetEoUQAIBKI8Qm9AckMKbDH5xU&#10;ZUnq2SMSBcAnHdsqKVCvWRd3SB2U2RBgNlp0QfpSTkvbp+Nw5Q9I6d1dknlmqxS9OCkL/fkobE0o&#10;9Kwba5AluInLUFW0r/OwBQPTMhTQtwVADAroG5TQMtap1JZZ+a7rVn+1DKgwrsIPqo5AYZ0bGxLo&#10;dnJmiykoQX44xvgfAoB4sAludX0egJYBFz1Z+C9Qtm7yr+vsU1efHiHV8fzz03u427koJ0NaB6uV&#10;0wtDCjSdYklHAXjqjDP1co60yU4FGmE20QdXt7cOCjpHnh/YI/c2r5en+AB8OLBZwgGy+PO74V7u&#10;l8LnB6UGHkJr4mnpyjgr3RlnFGa9qRekNfKM5N/dK1FHNwOCAXJ3c4Dc3LxJrmxaL1c2bJRr236T&#10;TuQFQkQVmNaVsd7M6svYcKV1YVp/ZaZjJz0jwFbGP6o6G1CA6bQ+rBv2wGU/GmHLLUHlU0/cZ6Bh&#10;mJnBh0vCjvGp0vz2QZERiP4wI6B+PRbPGsBy+7nu4LYCs58/CTPACOD5kzAiGLDu3EQfpNjqSRAB&#10;Fss+sPjgZvHMDChq3K9xuN9fmVka/w4fU2gW16ktXxzCieE6HRHWOYbzx8K4DZDXfZbmituK49mi&#10;yS/p/3ybk6LIcLn0+3/LLXwVbwBmt7F8tnWjfD6yTYruH5CmsOPIOKdlKPeSDGWflyG4R30JAFr4&#10;CWmE7C99uE/S8fWMObFdQg4EyLtdOH7zOnkMqf9k32Z5e2aXfLywX3/SG/fwtNWVBd+De/lMVRm7&#10;SrQVA2blcQBZqgw25GiHUbbmca57VnL3V+VIUchjKfh4X0rCnkhpxHOt6K9KeQulECKthZHSAZBx&#10;oDQr8/vrOfwnXQaaWPdVoPVbVGAsqHSnJqGyJnuhuKC8plGQWSE+PUiVUCOzWJ8d8sKGOTMt4AZj&#10;Hc/0UANAxkp0/i2pFoqtWlUdf4TilmxxbE+NkHC4O9GHN0vSqe1QXTu0AaDm7UEZzqUyw4cBhbE1&#10;9Kg0vDki5ff2SC72J53bKmONkcjMcClVUVGNsW7McxlpdN8UWgTYAJaDMLYcAlxLCNPe+NhmXzDE&#10;UdDhmCWkp/VqXifWea1Ta4dCa8G9sL9atYzhmYx2Q12yy0ZjvvDXe/y7On9q3FxImH3WDw9HSXDk&#10;RHXye+mEAma67OeoU0oBZgQq3cxFhHPSyEWd5LHT3FxO9KggqwM8K2Wso0KG64vl47kTyDMb5PXu&#10;APl4aLNEIT8lXdwjeXf3S9mLg1IffkwVWXfmOenOgqeAPNkRe1oq4SXEn90ib3dtkPvIdze3bJQb&#10;sGtYv7j+D7m9d73wj1p056jKqKboXrpps218KFstPdeR0FKFRUgRdBZfp7BaWdq6dmpVt9IBy4MW&#10;3UnWj9H1VghRMdm21ZtZa+USYcY4WBKaup+w8pScmQcrd7wHL7qgDlpcmnGd8Qxoa/7UecsABiow&#10;qCoDGcDDdYZ7MHNm6snBygex1fFoztWjciMYHWgMNgYeBysuzXzupj/IaP5h2uOf6QOKKyrP7zia&#10;nl/hCMND/RegWhH7Wa7CzbwDZXZ1029yfdM6qKq18patm6e3SvmLA9IVd0oGswCynLMykH1OBqDU&#10;2mOOS2PIUamAssi+uQvqbKfEndgtwXs3yZsdm+TZjo3y6uh2CdLfw+2HKjsu8U/gYr6/pTNQcEYJ&#10;TkDYmvcJ7iVAVBmvFfKsvxqBYhoHXJjx54dbpSU7VgqCHkhx2EOp/PxCKmNeaR+yusyPNv6xJFq7&#10;V/Swgy3SGGiAK8n+aYDiSDuH+xjEqPbG4TZSWbGvlHV7qJVZTlw4VCdzANEcQEX3a36kUeZG4YoB&#10;qFOjjTIDFTMHoM0NNsis14+LUGOXCW7zOM4AO4ftkncPJWTneokBzOJPQpnBbc+6yE6zB2Qk55JM&#10;lV6V3uST0vzxiNS/PCwV9/dKHtykuKNrpTnjsSx/aVElRffQN3gbSmyOYILigvLS2SrYORXwsrGR&#10;BjQudVuhBuhByX3DkhBkfRvT4LpN1QO3k62dQ03aajpBoEGh8fmzPpEtuL11GQo0/mxYOxIXRmnf&#10;s7r0D1KV9E7q4cLxXwX8oHLeO6oyBSqubRHnWQCI1cUE0Dhj7RwU4eSADTgfaS+HW1siQ/UFEnv/&#10;qjzdChdz50YJhcpPgNpPvQqY3dsrVa8PSkv0SelKgyJDPuzJPiNdSSelIeiYZF7fLUH718nDgD/k&#10;+ro/5OrGP+RawAbAbKNcIMwObZQRKGhVXZP9WuE/x+FHrCujqwmYOZfSulJ4rY8AlPYZg3LTAfBO&#10;iRFkUGYcDaOtjgotqiUPZp6K0zoxbPvgYwBiJb/VoRmAGO5TVR6gCCXOIahm6asK81xMA9ev9ivU&#10;GJ91Zt/gSnoqzLmV/uaA5mBlSswHLsLD9jO+6+bx72BzAHRw8o/nC7N6MBe2GmZuv5rfcba0tBzI&#10;GMYlIadzm+Eh8V7rM1Lk+sb1gFmA3Nq6HgotQO5v3SRPd2zQJu6Ma3ukEZlmIIUwOwc36ZIM5FyQ&#10;XnwZW+GC1gYdlYL7eyTj4m5JPLVLwg9skvc7A+T59vXyGjD7eJGDyQ9J3L2TkvLiguR8uClFEY+k&#10;MuE1zh2s3SbY56uXHWTrM/AVLdTfvk1CHS2M40s+0CQ1iaFS8OGBlEc8A8heSnXSGy1M7LnfVhyD&#10;4xN0YPZAA2DYhDSasnUMI4fyqLsKtTHRUwpXqgLwYuso66MaVY1xZtklVrIDXIuA1cJIM7Zb1RYn&#10;2lS5zE9yemp2h4DrN4LtIUBtuElbBudQMGf7oeAIM0Bwtr1M4i8dkyhAPREuZtJpKAz2j4Lqqn4N&#10;mOVelIniy9KbckZaWJn94pDB7MoOST22UQrenYBLWQfw0JWkogKkCDOAaBnLbworBy6EqRqz2StM&#10;nQ0iDrYJOgBR3VEeAwhyALgOM1JQmgtImM2yoy27bYw06OywQ1Cxg238I3uOdlPprEqB6uXf3OMA&#10;s8860SPnROMMIdVZweqS0wvQufLmDWRsCFjEeRagzFSVAZw29XaTThIw1FYmA83F+gcp/jEr6elt&#10;ebxprXzAc4s4ugVqC8/t6i7JebBXyvHc2uPgEWRdgCo7Kz1QZ23Rp6To3gGJgDv6bMc6rSe7vG4d&#10;Psjr5Try8HWoM8Ls4Ykdej6dBWNy2IYnaZcMQI0KjaDyKva1RVK3rbWRMGKlvg0rohIzZUYjzHTY&#10;kaeenFvItEyBEWQGJ7qThJI/wJw5xUYAmRmYDE5c4gPhgcqBTGGH5a9xvW26+zwG3tkafwApzFb6&#10;nfkgthpq/tsONP8JfKvDHHxoLo5b+oc7o7Jy4f7gcqDypcdthvvScVDTeIQabprQ7qksk5ubNsPW&#10;yY3NcDWRGW5Bot/bslZebVsnUchY+bd2Sitk/iAy0XDBZRksuKSDpbuiTknN60OSfxcwu7JLkvE1&#10;jTqyVYL2bJAXO9fK+5M7dfbYqJucqwwu5mtzMctjXqiLSWXVgsJBVdVbnQRVlQE1VaD1T3TtWACm&#10;umukMj4QruVjKY9+IeWxL6Uh8wMUXai05YdLVxkUXRVAWJsqwy2EGBRZc7aMsTd9J6yrQKZ6iuBW&#10;lgBA1TCoJ9jCWKMCbIl1U4QUbImNDQDXFyy/wAX7ykr3abh8XgX8AsIJuAVAj+CbG2FPfFNlBNs8&#10;0uiryoCy2C7xh7ZK4oltUGbbtLNn1sWdUvvmkAznXNSuGRxw3vbxqDS+OiSVcNWLoDAyT8Mdhcpl&#10;f7MlgmqeriGVmVX4K5y8erHlLwQYAIXlN7iU31ShYanbtCHAzYEOEGM9mpeGqTR2l+AssV3aKDAz&#10;av3Y+Ku90a4ynbu/v9l+RdddDXVWniyt+HC0Fkaru1mfFaYTAtRkBstwVwnOYepBRwDQtYRLTFXJ&#10;/xPY364ATTwzdgdhg8loW7n0NxRIN9LnuNT01/ehzNZL2MGtEnliq0Sf2SbJUKsFj/ZLZeAhaUs4&#10;K12ZgBm8gs7Es1BrR/Fct8G93CgP4VXcCFgHmP0hl9f/Lteh8G5sCpCLf/xTXpw7AIC2AFauj5nX&#10;HQMwI5SsbgyAW+liYdDywcuzKcKLasxvP9UZYGYNBQYzdTNpngpT6Gm4r3L+F1PlZSqOxzCMz9E/&#10;vgMWjf3P1J2Hd+VMw/0Um8Uds9ZMgw4VlgHI3wgGbfEEOAgYi2uw+d/W/5O5tNz8Z6v3qYryQMQw&#10;ByS37SDGbX+Y+Yf528oMGrqOJR4i4810t8ujffvlOjID682uQ6bfAtQItyfIJO/gbsYe3yzlz/ZL&#10;Z+xpGcy9IIOFFxVmfbFnpOH9USl6cEAy8BVNPbcbMNsGRbdJXu1eL4Gndkro1YMSe+eUpD65KJnv&#10;bkp+6AOdbocuZnNOmHBAeVc5gFSdIoMNGYARYMZ/R45BMU11yERrmVTGvgbM7mP5HBDkb+U+am/+&#10;juIouKjxMlCXJsPNWbAcGSXE6FZ2wq3sspbK6X52QK2XeaTJ2R9oC+NN8mW6A8bCDEgBXl9YyY6C&#10;SAWkCoYF0zN2f9DOqdq3C/EAWu28ysr0CbigY80KwcbUT1CmGyXu0HaJxYeAA6CTTm+THMLs1UEZ&#10;zoabWXZTBtLPSWvwUWlgD/YH+6QYMMs5t0vijwdIT9kH+bmE8/M8HsBciySXhNl3wIrAotng72Es&#10;R2BDAB2hBrhxyX0e+Fw6CjTek9dtYonuJqe6hkvNH5GwZz7HdbKltr8hT7prWHeWJh0ViTpuU8ev&#10;8q/n6eyU/ElG8Jx/fBvD+djfDOCEKmOH2aVpVvx3qns+P9wsU+yk21Upw1Blg1Bl/fU5OgSMIy0K&#10;PjyVN7s3y6fD2yTqFBQtXEztW/b0gNRBwXamAmKZ56HQTkvNmyOSguf5bvcGKLLf7EMcsFGuUJlt&#10;WAsXE25mQICc++3/kdD75/COumRq3GaitVEAAJnXEknYOLW1Aik/c+Ha7QJm7iUhBnjAlfNvsVQA&#10;wTW0bexDPO3w6oHGp8YIMYLHFBXhY/t/hZc/rHToGNcJMlVs8K6+2KQRK3FRxvXnNboEzNhyydk1&#10;rRVyQv4CWGgOMs4UKowHsx+eGIgY7sxtUyH57yNQXL2WtpZiuVLX5R9n1ZJGIDEtX9oWbm7lqjAu&#10;NV2EYakwxLpOiYwvCqG2ONovb0+clOvr18qNDX/IzY1r5RbUmVNoj7ZulHe7AiTpwk6pgrLoSYar&#10;mX9RBrLOSF/SOWmAuih5vF+yALOU8zslBrI/5MBmebl7nQSf3WMV/3Ax015ckuwg1pc9VJjV61z+&#10;BqT+miSALFWGGjMVRGO9ldp94CtUw2hTsVTFvZPyyIdSFf9CGqHKGnNCdYaK7so46alOkD64qByS&#10;w64R7As2BhU2OcBZJMp10LXWbdElhApjC54qBSgwdlXQKZ89o2JR1cNWwlXGAupcNS755ybWA/EH&#10;H3PsnIq0luEWlwY+kw/b1gJmWyTuuKmzFCizzPPbpeblARmGqzRVdl0G0s5Ic9BBqX92UMrv75PS&#10;W3sk78IuiT64QZqTH8rfX1jxz2tyXS+sUt1ANoD85pQZ7CuhRXhhH8IVZFBjBJvBjuaFa1pUfVRQ&#10;uG+toIc7DzfafkpiriZbGjlLR3+j+0t6BqCWIe2lidIMmHFWkYYMzigSrtDT+c44tAnp6yBz/QBw&#10;csZOnfpndqhJxnuqofrciANAkmNaOUsu0swLegyYBQBmWyX27A5JvLxDsm/vkYqXh6Qh/Kh0A/4d&#10;yG/VAFnO1X0SvG+T3EH+vLL+N7mMfHt5A5QZ7MrG9XIlYD3czQ1y9o//I0lvb+FdDcg04DU71Qs3&#10;k/8xYMW/a5F0BnipS2kAWw03Trvj6s64TVARXuZSGpzUrVR3koCjYkNanvvJWUYIMgcqBdoKuKi0&#10;xj0X0VSX/kkLQNIwmO73IGX7/Yz7vX0EngINwFtjgPLBy8GMLqcL0yVctL+0fg3uKNbZmkj48VgH&#10;OxeX625J4BB+3HbmA5IPXv77nKJavd8/TEGFdU2f8KLptu13cQgw7Z5BoJHy08Py6fJVVWQ3qMrw&#10;laPdhlTnF+8O+/4AaB/2b8bXcLtUvT2kvdf7M05JX+p5aQ47JuVP90vOjV2SfmmnxJ/aIaGA2fv9&#10;ARJybo9EXD8oSQ9PScbLy5L74aaOw6xJfKs/5GCdVydcF/YFG2hKl+GmTFVU/EP3nLp7nQBcodQk&#10;B0pt/EtVZZzlgt042MGW83711SbLQH0a3EooOhSUKbgxHA40NQhFNmBjG+dRQFmpzzovKimt/4Kx&#10;t7xzvbSAw/z7bOn2koHkGxTH98VBNXY7sC4H7PPFXu5wQ6Hsvk10SM7TWxK6c50kcuYRwCwZyiz5&#10;xHZJO7dNql8BZlAXk6VXZDD9vLQEHQLMDkCZ7QfM9kr+xV2ScHijVH+4Kj9mmlXdLLPuTK+DsALA&#10;VHHhOlRxEVamwr4TaN66czMZx9mP5SE1BZp3r06lse8agcYWW/6IZBLwH++HK6gNAZwLLQfqCTCj&#10;OgN42otipVVdzVCdronxfi7jelCQ+OMTm3XWptBm48DsCNzL3hqt9B/uKJchqLIeqL2uSk4amYz0&#10;EiQ36KG83r1RPiHvxJ3B87q2S3Lv7ZXylwcBs2PSHn9aagMPwwOA2kech5v/kCuEF+w6lNilgLVm&#10;hJn2M1snp377P5IV8Rgws0kVCbIV91LN6ycGM3fS1ZH5IKbQwpJTHLl1Ln0wc0tPfQFiNCo1/jRl&#10;Ci4t69EIHAUf4vlg5VNhDnAMc6Bz0FJVBhXm9lu4xec6q584vxxHCeg6QMalNgA4eFmdmfUJ++u7&#10;D2g0ThW0Urem0CJgJg1w2HamaXitl4xvLZ7s0sF0DDbOLF1L04HKmQ9W/9l8YPOB79/3mVJTOOJh&#10;cJ6yvxYnJOPpM7m09p8KNALsptadIZMgc7DzIevSHm5eKyH7Nkrm5Z06lKQ/BQot9aJOA1396pCO&#10;4eQA4HiokE+Ht0jQwc0Scn6vxNw9IenPLgFm1yQn6I6UfX4qdSnvpJ71XgVQV6VUV6z8pzLLkDH2&#10;ph+0Ocu+wQWaaCu1YTTxz6UhPUjnEePUz+wQyy4Yw01ZMtSUbX3G2NlVK/VrdcjOVF+VzLGlkZX0&#10;bFCYbAF4XMdTq2D3B5dCw4OZThe9Yv3yfQGAQEEl1Ox/mnacun1zXfKNLuFQiyReOyPhu9ZDmW2S&#10;+BOAGUCWfBLq7OwWqIqDMpJ9USahzPoBs+YPh6UOH4IKKrObOyX/0g5JORIg+U+Oy7fxBhQgKkFP&#10;SS3imgCiH8ujagSUVvYruAg3As3UF5cGMR/QfmgYYQhVibR02BEbATxb4k9IWK8FFUVVpsOdegGf&#10;NriDcDV7a7Klq8o60rLejFME1WV/kjqo5LHuEvn5ZQzPaQKqhAXfOskusAVTW0s5w2wNPlRwMVtL&#10;pbc+Tzqr0qWzPAkua7S05sVI9vsH8mrPRq2mSDyzQ3JvHpDip3DB3x+Vuo8npBbL3Jt7JBSK9wHy&#10;4zV4EOfX/iYX1/8OJWbu5dWN67Sj7EXk22vIy+fX/7dU5n/Sa+KMHDrpIwDjQOZ+IuxTYazohyuo&#10;LiKVmG37wm1pPwKiGiOgTIWZETBmWg+G+LqEouNwL7qIVHDmCrKLlAcixP9KUMF4LAFloEIZ9VxJ&#10;AxmhZ3BjmIKMoHPpsExzm/uwveZfP+d+BdEKwPwr8LkkpAg6AAigc24m4xAcXHcw8YeWAc3i+sJM&#10;TTk30ZmDkH9cfzDZObH+lQAziPnbfzrGunqgQOBm+YD+L+6h7PMnufjbP+UGMgFdSyo0up3XIOGv&#10;bvhNh4bcgT3auk4+7guQLKiwxo9HpDPqhLTABWD/qdLHeyUXrlICvqqRhzZLIJRZ2KX9EgsXM+nh&#10;Wfv3ZfB9Kf78RKoSX0ljdrB0lHAIUwxglqj1XoONWVZn1l+JTAc3E6pnqqtMh9HUpwVKU85HHXPZ&#10;XhStkwn21qUoAEfUxSwEzOBWDsKthCKbY2dXAI2DmdlLfVaHB7XAdaP7BvCgwBEU31lpri2BdM1Q&#10;4L+g8HMJF+47VJl1SMU69nP9O7fhQrGVkF0kvrLvFmGI5XRbhUScPCCf4C7F7N8kUYc2mqsJS4Uy&#10;q4KbSUU2WXoNqvasNH04KLWAWeWDA1J2Z49kQ9mmHN0s6Xd2Q0WWwzUBzNhXjIBlnRdA9F3B5ec2&#10;8jrdOverQvN3PRnm1a95MDO32WBs7jUbA3rwfDq1D9g04D/TXwtIlclAW5H0NRZIDwDUVc26MwCI&#10;023nR+qElg0FUdrV4gcLFtUHp6thCyY+GvynJqc2nxpoEP47cxgfpn4o7Z7abNGfrhTSXQ2H2/pZ&#10;0t/elef4CERyosXzgNmNfVL8/KD2/K96e1Ty8LGMPL5Fnm5fqx/Z8+sBq3W/y0Xk1YsbfoeLuVYu&#10;ryfU2MUIim3t73Jt+2/S1ZSnlfvWxwyuJc1TZivT/KjRtSSsqL5MgXGp3TboXgJUHKpks79aPFVo&#10;rBMjtAgydqUgzKi+YGzRJLz0t4tYUsW5Fk5u05wqU8DRTVeIIR1sLwFMTI8z3DDcBzOn7Ax85mKa&#10;evvCbc/WmFtJdeYpNBhdSQKF5g80p8LcPrqZ3Hbm4hMkLo5v+9cw64TL5SpgYemMcXXJfbhRVurr&#10;/wQQz/Up8zf/Y1wYf/jK434i4/Fh/o3ztuVly5V1a6HI4GJuXQt48cvGLx3W2SiA7RsBf8htfPke&#10;IU7I4c1an8F+Pm3hx6U++KiUPtuHL+duSTi9Da7CJnm/Z718urhX4u4elxTALPf1Tcn/eE/dzOqE&#10;N9KcGSIdBZ9t7q+aVJ3/awBgGoW7OMXfno3UARRd2u2BKqCefcrywlAAbAxnT3WSuphsNBhvz5eJ&#10;ziIUQFb2G8jmRlEgR+BewrVklwAO1F6chutKVYZ0aVRm3z0lRqixI+p39maHK0mAKNAAMTXChPCj&#10;ofBrXRtBpv2ouuQ71kdq8+GO74Ay2yTRB7ZIDCe4PLYNruMmSTuzVSpfwM3MsDozzjjbFHhA6p8c&#10;kKr7dDN3S/blHZJ2bIskXtok0315gA+ui9cGgKoCI8To6lKRUYmpKnOKjJBzbiVhZ8bwH8tsGKDR&#10;FYS6wz2yu4YqSwUzlWafLE52y/xYOz4CVFKc4LFSRrvgFraWQAX7hji1liZoiybrLltK4nXCRXYu&#10;p8LQGWepyqCsZ8YAMqgy9vIf0z5lxdLL/xTUZOIdIh2oMv5MhZNipr24Ka+2r5OI/Rsl8ew2fBj3&#10;SsHjfdpqWcAuGCe3anehmxv+QF5kndh6uYAP7WWA7QLUGTvI0sW8hH2XkFcvr8XH9/B2XD+UOiCl&#10;XTEILXUz6V5Sjbn6L6snc7NVcF3VGl1JKjQ1Qov7fUZ1xvgrlfwEFMFDFUa4Ub3xmfzS5YJqzuI7&#10;kDkomQrzqS4FE/bZH9XcfnMx3dJ3rG0zjrM1rPv6m4oMAOBPSf6G/UXQUIX5wUcBhH0KOg8wf3qA&#10;4j5zLy0eYbJyjAcX18/MmXNbXbg7l3+cFUjRcAMcE2fDlxBPld2vIFy9rnVmXILiPxcoT9kgMC3j&#10;zQ1yb8d2bcVkXRk7zl5FJrlMoGH9xhYoNhrU2V2A7eGWPxRoBbf2Sx1cp8aQ41L2fL9kXdsOBbJD&#10;B6u/27tews4BbvdPwc28KDmvb0hB8AMpj3opVQlvpREwayfM2LWimoO/k3X2ieG2fMCpWNXVV7op&#10;g03SVZaidWUtHEheGA53B8dw2h0AcBBu5nhHsUywPxmU2exwtcyPQJENVsFlqpP5iSa4l95sE3Cl&#10;tJ4LyoEg+gaYfVOQGbSovOhK/oA6o1umBZ91T4QHFRkgZkOIYKzPQhpsDaX9BBCGq3IlcO9WCdu7&#10;WaIObpG4Y1sl/ug2ST2+TbLObpeK53tliA0AFTekJ+2MNAUdkIYnUGZ390oZGwDgpjNu/MkNMtac&#10;hvdvyow9/L/xGpcJLCovqi5CyqBGJfYD4Pr5zQMW1SWhtkxzSs7qy7RvGu5B1R7dV68xg3BniyaH&#10;OVGZcQA651Eb766UQf4sBcqsjxAqT9QplDhdOMdptlck4jjOlMICTJBR5bG3P1xWfEQmBxtkrKfG&#10;6yBbLH1swaxI1SFSdDGb4Ko2Zobho3dBYcZhcQkXd0jmnf2SC8WadWOvRJ3aKc92blTP4TLU2BUq&#10;sICNcClZR7YOUKNLCaBheRUwu7IR63/8t3y8cRxwxnVMQomxoyw7zMLNXFAXk3CDOXCxXkx/HsI+&#10;ZgQZIKfQAchUfbm6Mgc1QsyAZcrMU1yqoiAU5gAXKDWtoF80cC2pgPAByMIMcoQP4+rx3rb+lAhh&#10;rvXyK8J0yiXGw3UxDTPGJ9AmcAyAh/3fUO7XsFc8QabmGgNUgQFScCcdlByYHLxsPKZBy4W5/Q5s&#10;XCdc3NKtO/tzeRbQ4bpTaVZ35gOTAYk3SYXlWlHV3SRYYQQdv5Lal0yPwwNgfAcyLnGzP/CgtYsG&#10;4i4N98nrE8flVsA6ub2JQ0E26XAQfv0u4et3jW7m9o0AHQxht+FuPsZXMvzINsm5vVuqXh2W0heH&#10;4Arslkwd2rQDbuZGCT+zG5n0lKQ8uyxZL69LYdA9KYt8KrXJb6Qxi3VmAFNJtPRyQDhgNtSSpVPv&#10;sLc+1dWXyQ5ZxFe/H4qgnXVliN9eGgF3J05h1g/XlMeMd5RoyyVnwOUA7QV2vWAXjPEm4fQ57Dqh&#10;XS9QyNgZla6VqhG6WA5mqrwMbj8dDNQINb/CrwAACFcUDZbT3Qq7wbJsCdq9RT7t3wxlFiCJKJix&#10;AHsi1FYm1AZh1pd5TiYq4Gamwc0M3K8NAOWAWemNPZJ/ZZekouAmHV0HlReH909FSJDh3DDWlZlC&#10;89xL7DeFBuiqOmOdml23q0fjfqv85zbvxe6TZm4mZ92wLif6z1EWfqgpzqjBmWrZ52yotQjPuVBn&#10;0+jQn6AkqptZj3fSWZ+Bgov7Z2GiC6V91zhMqln73k321SGNahnuqFB3tZtArEqXxsJYqc8iED9p&#10;nWjk1ePybvdGiWL94jWoVCiztEu7JObkDnkFpXs7YINcgTt5BQqMILuM7ctUYhvWqRq7yLwKu4z1&#10;69h39vd/SMzLq3iXcBEBG05+SCjpOmEEd5H1X7MAl/YvU6ARVlRhdJWpyniMt/Sr+KepAoVpPRjS&#10;1X/NYl0VmkIN63499h28VisyhZS3j+bg5gOV7eOSZd4X5qtTs/1UYxO6z51vzV8AhLZOAih/fZ+D&#10;zWIdSgvAYLg2EOh+H9SoqtjZlkZwKZhWwq0hwYX79vlgRyPYeE6DmB1LSLmWSQc/GqmrEOOSyoyu&#10;JtUWjduLgBi+AlzXMZvcj5v9SdXHB4Kb/YGvCmecZW/iv6DSEh89lJv4yjHT3NwcINfwFbyiymyt&#10;XN/CPmiE2Raot41yFwqOLZ4P8LUMO7pV/+xU+PAA3IG9knudE+Ttkvf7ALtzcDM55c/zS5L79rYU&#10;frRhTGwAaMn8IO35n6S7NEb6WJlflyoDTRkyRGXWXQZlVqeTDC5P9shoS5H+tLatCC5JWYz9hq2e&#10;IMsEyApkEvGn+spQCDmpoXWG1eFIKFDWD6xVVRn7bVGNGbQMUAapnhWgWT0aweCDAocD0R3V+ADA&#10;d6ZBVUYVMg0wTnbhefZJX0GavN+5WT7t2yJR+wMk9uAmiT26XeJPbJP0M9uk/PFuhdgEGwCSz0sj&#10;VG3lg71SATeqDDDLvQQ3E88u+fg6GaiKRj4AjKDMdATAPNf5UYLCIlx5vc51BKRUgfFatY6Mbini&#10;K9AYZubcTt6HNV4YzL54S859xkkf54bw/Oge9tfKcGeZDLeXqjpjxT27Z3B6cXbPqMuLliG4oaxz&#10;1KmlWHDZtwxKeHaEQ71qoJjhqno/V+mpy4aSS4ElSxNcS/4whX/CqksKgoo/IMH4CMSe3imp1/ZK&#10;6qU9Egll+3r3Brm/ZYPcQL677oHqCkwhBiV2eQMAtnGjnGMdGrYvIc9eQT4+98c/JPX9DZnoKpV+&#10;KsvmfIUy6wHZMZgTVi5OdeHds34LhZ8V+X51ZTpzsq673v4GNKfiGEZ4OZitQI0Q84DlwGRmqsuU&#10;279DzK374OSDmL+5OKbEDG5c1/q2lX2wr3AzVV3p+EzWmQFmgI6rR9NuGAQRloSRD1wOQlyaGcgc&#10;tHyKjce4fYSRKS6DlIINSwKIynC1y6lzoC0TSghb8oFstbmfBpsbCvVFBUbQEYxIQ8+p+6jgJuX/&#10;++cXKY2KgDT/TW4ik7Al6Mr6f8pNKLU7UGMc6nRjE91PAA0Z6zZgdgfu6P1tG+XZ9gAJR4HNvH5A&#10;8u8ckJxreyT5zE4JQUEOgcqgm5n29KL+bKQk/LGURT3VrhktWaGAmbVm9hJODWmAWaaMthVoX7Ep&#10;FIS50RZAow+gqpXW4mi4JWEKM50Zg25pQyri5wJoRci0ZTLdVymzg7UojA06Zxd75BNknHWVHXC1&#10;UywKrbZALli3BMJL5wYjqBQArIMyt4x9tbTFcAkAI/CgPHTQN93UqV6F7RILxGQn3PYB6c5Nlleb&#10;/5DwPQEStWejfIarHXUQBfTwFkk9sVVKHu2W/ozzMlUOmKWck7pX+6X8zm6t/C++sVOnK089tQuu&#10;6R/SXRmp10CIsdsH+9xxJl+tyF80+FrXDHMftTWT8GNfMzYAcD9VnXdP1ieNbiaUGQGJ+9VWTELZ&#10;qTMOOwLMZjiTBpTxeF+VVtyPdFQCBiXS35Ar7ZU2zxnrulpL4rVX/zf9scmwKjP2jaPC43jXaSi7&#10;sZ5KGemEi9lWIj1Qdm2AGX9s3FQQpaMI+Bu4sqh3EnR8j4SxfvEi8s/FvRIBkD3fsU7u4kN6na2X&#10;MPu4QnXB1Ty/bq2cR3499/s/dejS44M75P25wxJ197wkP70qqS+uS/qH25Id9kgygm5L2pvrkvb6&#10;mo5CYedt/l81L/yRVPC/p8iH/ch3M2OteCZ8RgQSFZ1BjAAzd9Sps0HkIwKMisxA5gaEa2dabvsB&#10;ja4qYeZAZa4nlwY7p6T+/5mDlzMeyyUVm8JN1Zl5bFyuobv413ca4KOuow9cbrk6zGBD+PjiO+O2&#10;HWPr7jh3rItD42B2Qkzr6by0/EFHl5Hn+UmVBWjp39axVFW2avkD6szq0aAmca6/l7GNF/SNamK8&#10;U+aHW2SqBxm2vULme+qk7HOw3KIbCbsG1XVp7W9yifUTABq/ioTZDXwRFWYAGe0O1u/Bnu6AQju+&#10;U1Iu74ObCffg/G6JOLRFAg9tlkS4mVnPLwNmN3WgeFnUc7iZ76U5I0RbJjtLrJ9ZXxMHmWfpPx85&#10;uaH12m9ApumB69im0/qwK4dr/eyjkmvMwtcWMOOcY4g/3V8PmDXANW3SHv7sob/IoUhQZdrbnzBT&#10;RWJdL6xDKpQVCrobsO3cS/9+Wtqtga4ef3q7QFeqXb7PtaMQs5c7wDjRDZj1SVdeoryEq/NxxyaJ&#10;3ANX8+A2+XxoK5abJOHIJil6uEsGMi/ITOUNGUw7L9VwOysAMlb+F13fZTA7uUsS4GZ2l0fiozUA&#10;0BA+g/I3zjXbXSRLQxXy95duD2auch/XyfVvvGaqMMLNtzQ4Yxvp6b0S3oCzG9ak4zSp0AAzrTPj&#10;dN3eOM3xHsKswhoBmvKkvQowK4+XlqLP0lObKctwtfiB1K4FKORfpgn5DuGsI5xFRDvJdpTJIFQR&#10;/7reUZEknJKbv7Orz4KLmflJCsJeyls8q2h8/OLP7ZboE3vk1c4AfFj/qXlR+40hD1KRXQTEzvzx&#10;33ILrmfQpWOS+PKWFEbyr/L8g/xbqUzhz5tf6V+5CmKeS/7nJ5Iffl/yQ+5KXvBdnegg8/VNSXtx&#10;TZIfXYLncAYAPC5RD05K6turUhb3Svu/8UNKBbUMr4U/7dGuGV63DKv8B4xWqzIstX6L236qTMED&#10;5bQCIoDHuYlu/2pTdeWZ/7ZL03+/zwgxem78B+8U/wFA2BAyBjUHG60z8+CzAiJCiCqK+3WdCoxm&#10;MFSFp8cgvoOZHyQJqV9gxm3GwQWpOvP2uc6vrO9S95KQIrgUWjYThk5VRMNxhBfd4uWZfpnurZGe&#10;yjRpgpyviHklxfwFW9h9KfgIt49z8LNX/oe7UhTyQIo+PpS8D/cl9dV1iXtwTkIvHZcXh3dpfdk1&#10;yPhr6ziv+npt4bzF8XD4arIPGqH2ePsGCTmyTZLO75WMi/sk7sQOCT4UIPE3j0jGk/OS/fqqFOMc&#10;lez9nxoorVBmHXAzeyrYAJAMF4ZupikzzhE23VcDt7FWO3NSMYzDTeGspx1QaL2AGafV5lTWnAVW&#10;p97h7BWc9WK4TvuY6Uyt7FcGmBFkX2etvoz1XOwr5gZd04VUsKkyIwCs8GvdE9ZV0QB0VD7s3f4v&#10;yPeRqnQpCbkkcx0pSAvghPu6jMzcm5MqL6ASAgGz8N3smrFVx6pGsf7sqMGMymyy/Kr+nan25UGp&#10;uMve/7sl//I2yboAd/T0Hok/tkF6Sz/jw9QvS7AfuMbBwghJvrxV2lOey/8sd+A6cV0KKcCW4IX9&#10;BNisEcBAxrqyFSAr9BDO+6GbTZAB7NoAoI0APapeF6dsDKW2QvbXAWaVgBFnoKWrViBdcDOpzFpL&#10;Y+GylUPdj+BcKIAAPXv86/AlDijnsKieCsQxmLHHf1dNurQCZi3FMdKIDxlbqBsywyT5+U15tw/w&#10;P7FLPh3bIW/3bpNHWzbJDbam46OpdbfrfsP6HxJ4/pCkv78rlfwgFn2S5uIILCOlnn+Ryvqo0xNx&#10;zChhVsofPSe8lTLkueLo51IY/UwtL/yhZAfdkcy3NyT9FVTcs0uS/PiCRN87JRG3jkvEzeOS8Py8&#10;5Ec90Tpc1pFyrjb74QiUGd1RLPk3cafEaISYmgcyBzQHKAcit+7vKvrH4dIfUt+Q5yyeO95g5uI5&#10;1WfGdGy//gPAjHVgPvXkr6TUuP2DSzPrb8Y4XjwC5ceswuyXLhwaz9JzEKO5dN22U2Sm9qyTrbVi&#10;0mW0lkzWeVGB0VX868ec/A1bgkroq8kBMEJ1WulUqKL0p5ckHS8rB1I7O/CG5H28KYX4SpWFIlN8&#10;fijVsS/h+r2Walh9eqDUZwRKY1awtLGXflqwVEe/kYxXd+XjpZPycPd2ub6Rg3r/qWrt9tbNchtf&#10;z/sA3IudGyT08Fa4mSiQUGrBKMSfLx2Q1KcXJAvyvuQjYfYGygwwQybuyMfXvSJBZ4bt13n4M3Uu&#10;LZ3wEIWAbsrCVIt8Q0GbherqKEvUPyr1ViZon7SB5jzh7KhTvZXalUBdTPb2B9QWqM68MZc27pId&#10;ZU2JfFOgsVCznoz1Pf3IgKxkJwTMdSMA1E2jioEqoxLiTBB/ovDWhr6W6MMbpOjJfhks/yjfZ+EO&#10;4/j+ggx5tjVA3sL9Dt+zSSLY1wzPIwZuZsLRzVJ4j3Vm52S89IpOzlj9fB9gtl9KALPiazt1mqAM&#10;PLfoI39Ib0mk/Pg+irS7pSv5rRTe3gPVtkkKX56Tv5agWJdxXYQuoPWTEMa6T4mZcdupN5qqMtb/&#10;KdCg+LQDsClUtkBSwbLejKMAZoabZLKvXvi/TtYzqbqCq9hZmy5tpYnSWZ2Bd9OBjyeukW4SCjef&#10;L2cG5rEcQsZJK0f5w5T2Mh0WxV/ytQKE7XAx+XGtTQ2WprQwibh+QgL3Bkj4we3yGor2AT6Ut/CB&#10;vMqxllBid3ZvlvA7ZwCwQJ0qqrchWTqq4vQfBS34uLEKgr8L5Aws/HEzf2LDn9nUAW46My6gyWPL&#10;od5K415LBawo4qn94T70oWS+uSFpz69KEspJ3KNzEnPvtHwG1D5e3S+htw9JAcrIYHu25hFtwZz2&#10;Zo1liybKIIHGKYOs06sPYFx3LuQKxGD+2/7mf6yDE1svbb9BzEBl8bnfHet/DNe/w4ODMiN4CBeD&#10;mev578xBR8GjIEOYB7O/fuIYbGsLKBUSK/I5C6yLQ2h5pvVeHrg03KWJdUJspRGAEIOrqI0OVF50&#10;I3GxaouT+ErDhQTcRppKpD4pRDJeXJXEO8cl+f4p7d+V+eKK5EFa5+NLVBzCyQ3vSWX0E6nC14pj&#10;HWtTXuksFE2c8RXWnB0q7axs55+5oZw6CwGc0jitpO8qjZHm9FCk9Ug+nDsKl3MjXAE2BqxX95P1&#10;a0/gcoYe2i5RR3dICApx2Lk9kv7ssuS9vSVFQd6MGUlsAAiVrsIo6SqL1cHiffUp+AraX8s5nfWk&#10;drWokLmJJnOBJjpRIHKlsxzw48B0AHCwPlPG4JZOdZXINFTA7ACHLgFiANkXTuMzyZkurBVTxyL6&#10;w4yqDHBin6tlDlFi9wcHMQWaVf5/J+i0AYAKDjCY7Jaka2ck6eRmKbm3XwoAqP7il3i/zTJcmSMv&#10;t2+St1vpam6QcBTQiINs0dwOZbZNcq7vkJ7EszJZck36EgGzp3AzbyGNq7uk8Mou7b6RfGibJBxY&#10;K/1VUcg/vdKe8E4K4II2PDsqOZf3yKezW2RhuBhwMiX5A8D9QSATZlpvRrCZknTdOFwLp86eAXfV&#10;Gj0INLidqszYmNGlKpjg56/sOARpeoCtkRx0XgMoVaNAF0t3Xaa0V6TJGJ63pY2CA9eKMNM5y8aa&#10;VSFP91RrXedYZ6WMcLqf+nzprrLGg3Z2ycgKl6aMT1ITHSTBx/fKe0Ds3b5tcg/P7gaHJ7HTa8Ba&#10;Cbt1TqpSQ6SXPyrmZJHVKTohJMHYAY+Dc611V7GFNV46OS9eWQzARsBhSdAh/xJotHrk7+rUIFVu&#10;5Qlv1KUsi34phaGP9MOf8fampOKjm/Tsov6PNenRBYm5e1rCbxyWcLwn5lv+0o9AWQTQ2P3Cumm4&#10;Fk5fPZkz1p0RLgynsasFf8Kt/cYgSOjKujGV2nOfSz9IOUC5MP9tgs4tV6/TVJkZuGZ1dgznMv5H&#10;qGll/yogKbQ4rIn7EQYwOSVmxxjI/gKgtEUU27oPcQgvQsxgxjSx9ADGVtafuNjveJA/IDu1VRUP&#10;Y7ipWAojnknkzYMSfWM/IHZCUu+flmz++OOdtSAWhvF/kg+lKuopVNZTqU14LQ1pH6Qx44O0ZIco&#10;uDjJYQdcGxozRDe+oL3sZc9ZKWo4nXWC9NUlyFAze92nyRDcjbqkMIm8dVbu7NyEzPeHXN8UAPcz&#10;QIEWtG+TfICb9R5uVvqTi/qjXv5JiV0zqpGJmjODpb2Q54yRLqgz1oENAWZD7TkoOIUy2VOmIwGm&#10;RhpkHgWMrYd0e/h/R85K28+fnjRlyAhnygDQpnvKvUkS4V5CnXGKniWAjIVzGepGe+0rzKwV7+si&#10;bAFuFgs2O5CqasGXF0rMDRPSinJuA2S0H3Dt5jprAekdOk9Z/etTUn1nl2Te3CIjteEyjw/Ky51b&#10;5NWWtRK6O0BCoFQj9m+RyANbdOB5zo3t0pt0TmHWk3hKap7Cxby6Wwou7ZScCzsk4+Q2iT+4SaIP&#10;r5XxxngZLkvSUQHVT/ZI2/sTkn9xjwTu+4cM4T38/Z1Ky2D7g62bAJf29tcuGAY1U2gEtLnLK8Z7&#10;gsrQPmxYZ7cMuoeE/yKe2YL2N+OcbXA1AaQJ9hPrKNcpgTprM6WnMV+HKn3nsKplFKxFtggOooB3&#10;a6PL9JANJeNUPyNtpcgzBYAZh0NxksckaS2IhlsINzM7Au7eI3m0M0CeIg89xIeAHbXPr/2nPD+y&#10;W0rjA3FO/gS6QPqb8qUP5x4ATIfZMtlSCGVepPV4nFG4py5N+hrStfqBk3x2AXA9FYBeaQLyM9xi&#10;AI4jR/jHrqbcTwo3/luVfR5Z/UIrQjnKDX0gme8JtesSB6DFPjwjMfdPSuTVgxJ8cackvb8sPc0Z&#10;eHac4gj3rB1kcf9UpitDlli3BrCxzg1l1h9mbggTq4wUWAQc1mnsOuUPMS79QaUw9IBF5eUfV8Ox&#10;vtIVC+rNr87MAGQtkQCOmoVrhbqCzgc2t3RQ02O9bZrb7+LQ9VzZtxKOJbZ13XMr2RFXgYh1drlg&#10;Xdm/vs/L0mi3lEa9kajbRyTu7lFJfgAl9uCMZBBiL65L0bs7Uhb+WMojnwEeb6DCXkk9p6lODcQX&#10;MUha2Qk1N0I6kLG6igCUErYqwn2rS5ZB9vmqTUUGTFcb0el1kJHgCg43ZQMiuTr4eJwtj8hIzWkR&#10;EnHtHNzOdXJtw+/a0vkIyuTVnq3yau8mSYBSzIKLmx/8QMqQYapjXkpTehDcjU/SBTB1wW3kfGSD&#10;TZkKNP7tiFNb8+cik3Ad2flSp9+Z6JDBliKdaaEXX2d252Cn2dE2wq9S/wM5C/dmYQRAQ6FSFxNq&#10;w1ox2eOfrZgsyCjE2ssfBX0JigXrDNMe/awMJ9wIORR8Lgm0L8i8fwIKIxW5OodW2vmd0h56Slrf&#10;HJb8a7sk5+FuGS8Ok/cHdsvzgPUSjMIZsnOj9jmL2L9VPu/bKDk3ocySz+p/M7sTTkr1471ScmWP&#10;5ANYmee3ScqJHRKP+DEnNsl40UfJw/ssxDGcorw78pzkXtgtb3b+Q5pzPsj//DAXknVgPwgomLmW&#10;BBiVGOuyrNuGDTC3fd9wv9/1vhHG54B709EMHMkAt1ENz8zNccZ/InCKa8KMkyiymwMnWNTxoQAZ&#10;z8MfmCzO9uJZ85+YHTI5zFlrAcHuahmBiznSUox3xcHqmdJWngLVlCCNBTHSkPVZIm6elbv8Z8SW&#10;LdYZdus6SXh5Qzrwjoc68vUv7xziNtJRBGVYJMOciKCrDFbuubElWqc3BNU43FGKeGW63g/gsfW1&#10;pzZLeuqz8BGEokNe4zC4zvJYwA1Qy6dLGiI16R+kOg1gS3kvxTHP4X4+lpyP9yT5FVxPeBUxD85K&#10;FID2Gfk45Oo+Cbq2F8eGQpHiQwAwcbjSlxlOQAA3kTBzLZx+qsxBRwHklp45GLl1Bz4HMoLL7Xdh&#10;NIZxaccBZIzLcMYjzNx8Zn//IKgIGYPN31in26jGFkICB/scoKyuzAcoX7jByy19ZuqL6bHlkkqN&#10;3S3oSmpLJuGFi+WSYYTYX1j+C/t6KjMl8dklibx+SBKpxJ4BYi+hfl5f0V+wlUKNlYY9gAJ7JbVJ&#10;bwCvYHUf23LD4dp9VneRrlq3umuJAJfNJUaYDLdB6Xg2pnODFcp4dzHcvhKZoGJCRpngXPpd7LNT&#10;LKNw8dhhdaSNfxp/J68P75ELa/9brsNdeLhzszxBgf54BoUdEp4/IymNfiGVcS+lMZODxkOloyRa&#10;GwD6CU98VdnXbLg1F5mVvfrZf6xa+ANbTrf8daZXp5LpYsfLCv55KVnjc1ZZ/iiYjQBsAGA/swXO&#10;FEu3CSBTN5Vz4Oskh11aD6bjE3UgN+vFWG/UoypHoYYwKjRTaVRrPTpZ4l9QOV05ifJ2x3pJObdD&#10;OqLPSVcM1NnjI5J2NkBqAi9L6Mm98nD9P+QdgB6yK0DC922WTwe26YiArGvbpDv+jEwWQZnFntYf&#10;mRTga59/aY9kctqbI1skZk+AxAGUlW8uSBrOUfn8kLRFnZFOnIt/636/8zepSXgm//cb4AyAsR5H&#10;x5BqIwWBhfvBcmUd6k072yrcUODYKqv96njPBBnuEQBndxPWm5mr2aEDxNmix7Gak/31gEiF9PGn&#10;MN2VCj92EVpmXzyCHx+BxSl2uuXcZW0yBYU83gtlhg/MUBtAAwD21WULf5DCWTJaiuOkqSBWKmI/&#10;yHPA/87mrXJ5/W/yEK54GdTSKP+c1ZILKBXIaHepwouzD7OrCP9VMNpXIaP9gNlQhUxBBU5w6FW/&#10;/YBmnPvY6NDJ6b/5u0CoN50CPBvKLROuKv9KnwxXOQEfxThpK4uWlpIoXFOU/iWsLv2jlFGlwYPI&#10;DbkHlXZLUl9ekYRH5yT67il4IgTaQflwZa+UJrzQOk3O6motnOZq0nRoF+vAvKXVd3kKjetUWZ5C&#10;0177VHFUZx6kHMy47sxBzMHNP9zWCTtfPLiZTmmZujKzwedue/V+B6jV4OJy9XF0If33u+M1LkDl&#10;6sWoxFSNwdhTX4dKzfRJefwH+XTziETfOgyQQY09OivZ8PNz3kONhd6VMv4Ml83UeNAtAAZdyLaC&#10;CK2b6qM7BxXUC4ANQtWMcCwkB2oDYiNtAAgy0QR/pQab7i+T2f4qmaENVEHxcF6wGrhxNTIDxcRf&#10;r03BDZwAyNhixZatya5SGajMkPiHN+RKwB86+8YdQO0ZCrL2M4t4AjX5XCriX0hd6ltpzQ2RTmQk&#10;1new39hgI2AGG4LaGtOfj5RrL3Sbk79evnAOMhQ2/giDMy50VwPGdHmR8cc6SqDMGNf+OUl3h4rM&#10;/itJkHkKZL4Thdn6mxFyrD/ScZmsO5pjFwW4noQbIKD1aEso7ADZEiD3Nwpvc/Inebvtd0k4uVWa&#10;oZb64s/pYPFcACjt/C4JO7JDHmz4TV4DZkHb18qHHeskZPcG+QSFmnFxq3RGHpPJgmvSFX1aim7t&#10;1OOyz9DF3CrJh+Fi7uXUQdsk9cxuyb28U2pfHgAAz0tX1AXJuLBXArf/JkUht+RfX6A4ASV2eNU5&#10;/qmwCGMATls61XBvdEOhPNnaSZeaCtPqzBCf7jbUqjYA8FnB3WTdGRtO2Ddvjr+FY0NAf40MdZZJ&#10;P1QPf0ry8wsKGtXAwiCeMZ4jZ+GFCp4dbcXHxiZh1BllORSqtVhbQTmMifOXdeIDSpevLS9GUl/c&#10;lWsceoSP35uLh6S1JEbnohsEwIY5Lx2nT4fCIxz1x8js7Ip1Drfij2OmhgAw5Eeu8y9ak8inUzB2&#10;ih1DXiDYOKMHpyiightBHuF/IWyONsItB24zrqk6SdrwgW/Bh745P0JqodIq4t8ir77Q+fdyPtzG&#10;tV6UBLidUXdP64+sw68clg+X9kp+9AP5MgXPYY4Kzas38xQazSDlU2F0M7+gPCuE/IC0sv8/mAOW&#10;MxffHUszwK2G2QqEPGhBobGV0AHJzMHMYOQPJ/91/7DV+2guPYbRTKHBPKBpx9hlxEHcL/ji5YQ8&#10;krCL+yT+1jFJuAdFhq9FFr4a7FpRwkkPo9kh9bU00oXLBijyPklvGdxHunH4GinAoH5GOAliS7aM&#10;teXpz2snoIKm2OEUmWAeMOBQoCX20wIUvow3yyLXOVB7skUWxqB6+JftEdZLYUl4DPFnHshAvQAa&#10;MuBMV4UUR7yT+3AzL679p9zc8ptE3DoihaF3dPrriujnUgeXtyXro3QWR+LrGCO9NUlwRVJswDlc&#10;2+EWa6nkYGdO7TM3VCVfcA0sdOzHpJP76XTZaery8sclk/hyc/ofzl9GZUalodAizLRzqKdGWIgJ&#10;NoQRXKpMdB+Nag2qhooNhZ4DsjUO7F9wz6qjPsirTb9JLFRU3YdTMpB2SRo/HJX8K7sl5fhWuJdw&#10;sTeuleebNgI8GyUIKi54+zoJg0JNv7BFOj4fl4liuFExZ6Xwxk7JOrld0k9w/OZWSTq0WeL2bpXY&#10;fesl/tAmKb6+VxrfHZS+5AvSEnZK50Z7v/2fkht0Vf611I5rIox6tRHAVBqBZu4xldkPupzcVuDh&#10;3qg0cV90rXmPvGcqUaZBN54g0yVd+kn7x+U0YDYOOA3hAzI52AQojmn1B1sw2cVlWV1UqjKOxeR/&#10;EeoBMf5YmI0GUGatpfjgmMvHYUytUGXNBZ+lPvWjPD++R878/l8Sdv803jk+qlD7nK6bH6tRvHf+&#10;+o//VpgdZD5rllm4t3O4nkVcF1Xj7BinLm/Rfohczo00I18ifLQZrnCj/V2LkKOrzNEInrEjL//k&#10;PgJXVWcFgWrraUiTjipCLVY6YE25EVKd+kFKY19JQcQjeBW3JePNdUl6fFFi75yRqJsn5dPVIxJ4&#10;YavkRd6Rb9P4eLpxmh7UOIsI1dcvEyxyHWFcN8VmUGLfMy4drDRsBVhcOvMBbAVuVHiq8qzOTCeh&#10;gNnfmdR99GAG+/u7DVNyAKIr6rb//E4QTXhQ8sVZ2e+ZA9bqMLfUbhh0J5lRcCGs6P+2OILzz8ni&#10;cKuk4EGGX9kvcZC5iffOSOqT83ArL+MrfVtKwu9JVcwTqUt6JY0ZQdLBWViLY6QbL4Vz67OifKg5&#10;S0aas2VcWwrLVF3N4Ms1B8W1OMKuDDae8etkM15Mm3zldDkTcO2QSZe4PoV1TmiI9SUOD6KxXmoM&#10;mYmV9IDaHL6i0z34OiKzzEC5NedEybOje+QyvrwvOezp3RUp/HhXKuFq1ia9k4bMQGkr5HjLGLgf&#10;cdIN6LKbBn9uMgjgDrPPGVQfK5Nn4F4scpgSlAELEX8e21eLr31lkvZP4099+dMSDjDnuE62yNFd&#10;ohulf/Wm8oCtKBKCgIV5Dm6StnRCodAVJeAANCoeDltiH65FKJtFQO1vgKAqIlBebv5d+Bu5criA&#10;g5mXpeXTCcm/sVuSjm2Wj7vWy324TM+2bpLX2zfIm61/yAeEBe/YIAmnN0lb5HG4mdehzM5IAdzO&#10;rJNbJPPUNkk+ukmSjm6XqL0B8nnvOkmCOsu/sUuaPh6R/rSLUvMOSvzoFgnc9t+S9+6S/LUANYR7&#10;+UHlON0I97AFEAOgvrDrBe6RdWJUZ9p4QcDBuCSc/frZKcThbjsXkzNecDqg+fFOmYbSmoLSmhxo&#10;AFga8dyHcD4UHqqNeQ+IeF5UZTrtNj5uUwAHQcHOsoMA2WBLCRRQvnaw5dTbLUVx0l4QI5lB9+RC&#10;wP+RmMfX8P6yER8KDgqKw6P4c2D9BSA+SgQTqxjo9s6zcQLnWuB/GXi9Ou03AcyRGNYSy+4i/HcE&#10;GzS4zq4iczR8CGfGGmSG14i8OjWE68RHku4rf9w8hI86/27fVcvGA1NqVGk1UGmVSa/her6UvJAH&#10;kg4PI/nZJYl9cFoibh6Fy3lI3l3aLsWJT/BM8Py08h+uJVxO/Yco3EW6lNb3zNxNupPqgnIfAOTs&#10;V4A5M4hZXzMuGdeOY/9TN6JHx1wzvnc81wEzgMiDlRpgw6WrS6MZzCzO3z+4H2qKEGT9lzsO5kDl&#10;zB1PW71fWzChyuzCcKG4UdanLQy0SvzzqxJxZY+k3DkhSXdPShrkbi5cy8Kgm1Lx+ZG2TjbhobNL&#10;RWdRjPRXp8pATaoMU4G15kAtUXnBbRyk+qrGFw6Zn24Y4QTTn8wiIy8DYj/ghv2JQvIdX9zvVCmz&#10;WIdiYQ/3Hyjc35DZf6AQ/ED4N2Sm5WlAAYBZgmvCH4Kw6XqWX8AenA9f176SNAm7ckaubfiHJDw8&#10;J4XhD6Q48olU6g98oc4KwqS9OErrznoqEwHfFOlHhuLv4jgagPVm/Nu2KjS4DhxTp73up3pkorNK&#10;umszpAeKc7g1S+vx+P+AeYUZFCQyM9UYJwvkMBtTZ14jAO7FuiUY3Ag6+52b1ZUx4y30N6LghcnS&#10;SAkA0YfnMiLVER/l3ea1En1gsxQ/OiiD6Zel8/MpKb+zT7JObZfQnevlMVynF9sCALJ18h4WjLDg&#10;HRsl7sRG/THMROFVaY84KcWAVc7pHZKO41KhzuL2bZbPO9dJzL6NknZqh/7pvA3xh7KvSsXLw5Jw&#10;ZKsEbf1vyX9/CfkF7+vbiMw050rei2PSlReIjzAUwVIPFD0KtyqxbuQj1xWDqszMtqnq6GLi+cz0&#10;QnUDAFC8NP4VawYKh3ORTfCfmlBGHIeqjWFe/S0L6lcAkW4mh1vxt3z8yxP/J0qYsXKe02MPetP+&#10;dNakSTs+PG2AWVt6pLw7u09inl7GRzYP6ggwgXFQ+xirMKCup6G69N+egNU88tw8oYV3yP9w0vgu&#10;uc1/c3KKbv70mP0Al/TDBHca+dPqShkf9zbLtABdAHFW4ch/HjTiPnl/uGZ8gOkWs/Ggp56D4ZO1&#10;To15kzO21KYES/FnAC30kWQF3pHk55cBtPMSfhMu541D8v7ydqnNDsLHjwqZMCPUBpHHAC+qMoT5&#10;gPUrtLhOsPlvO4XGpS+uByqvEy338R+/dDG/8d+9WOo6whlnDVsK//bqyBQ6gBWVGoHjDykDkkGJ&#10;yo3bvyg2zxys3PH+S1d/pq4twwEzfvkoGf/G9pexPkl+eUtCLuySuJtHJPXBWUl+dFpy3l6Xoo/3&#10;pCLqKaDwSpq1N30E1Fi0DABkQ42mwKa6S2SmH+prBIV7nLNIwH3EF+rrTBsA1YkvbScyexcyf6/8&#10;CdeEPc5/4mX8VBdlGOsjajZZId0T1r8w3oAuf+ArzzoZwo4dW/l1Z78u/iVbBxl3VAA4ZTIMOEXd&#10;OicvD0FtvOcYzXtSBpe4KvGNfvma80OlvSRKOqEk+6tSZRBf8cF6KMmmHJnAfXBWDBaOGR0VAPcW&#10;X+kvU8iok93aIbOrOl070dJl5iB1/r+S18CvuLqYKAxfURgJNP4M19xMcyd1kkWqMsJtlvVmKATL&#10;uL/vkzJYmikRRzcCJEdlpjMZ73dCGlLiJHDrBvm8f6tkQY31JJ+X3vizUv5gv+Sc2ymR+wLk2aY/&#10;5Onm9fJmyzooKbia29ZKCFRa4okAaYs4LuPF16Up7JjkX6WbyYHl26HqtknMXsBs10aJ3rdJMs7u&#10;lLK7u6HgTspANhTtE6jyg9sAs39K/seb8v/53iPDlSmSd/2QpOAaSwM5QwTubWEY7wUfGbxHAluV&#10;mR/IHMSt0YOFnZCATfUCYt0w9uBn/Vcb1AtnncVznOhS9/I7ygEVADtta49/pMV/b7LlmN04CDL+&#10;CEVnlSUY2kqhdgCz+hzpqkmxP87DzcwLeywJb29qt4t+fIAGWMGP+KxnY/3XDD5EnDbdNeAsAl6c&#10;8JHnYz2mNtDgPXEfP1SLhBgATeOU3awfVYjx3hhHDdvIB+w+wj9S2Q+JbZoiNjCxnm2SSq0LarId&#10;rifKEH+00lOVIi2cuy3b/kZVGvNC8sMeSsqrq5IMGEfdPSGfrrMO7Yh8uLZbuuuSUJZMnXH2Wbqe&#10;/J/oV7qcgJKBa8SDkw9kTqW5MAcrt211bb8Cj9uEloPYv8HM36UkcPzBxHC3b3W92a/7fNBy2y4N&#10;f+PQJF33Kv7V2P2CxIVMzQ15JWEXDkj0raOS/PisZLAn/asrkh96V8qjn0k1B2znhEkPWwQrYmQI&#10;7tlYI5QYvi6zUCizA5VwzRpQ6AGw2Xa4VJ0osPiiQw4zw/+E2vj5BYrjaz9gOozlsPyFJTtZ/vlj&#10;FC40DF9/9jKnEWYcL/gnp5TxwrhN07ol/cojsyCTcKA3ldRUb6nMsmWyPk8SHl2RuNvHpfTDLSkO&#10;e6C/jatN4v8APmpTeTvrzrSRAq4j/9bE7hoNGdoYMKnuJkcFwIXlcCUUICo0Vjj31ObC5czW/kej&#10;HcX6lZ1mo4HGYc92+3GJ/s0bpnVkXqFe5thHBRpUG2fA4E84CHc8g6boUEk4tFn7geU+3isLXWnS&#10;mZ8sb3YESBj/iXBpm3TEnZX+9Is68WLepd0Sd2irPN34mzza+Ie82LQW6myjvNu6Xj5AocUd26g/&#10;gBmHm9n26aTkXNwmaZy/7OhmuJjbJPbANkBys8Qe2mIwe7hHuuJPSXfyOcm8vl1h92bLP6Qi/L7M&#10;VCdKOgpPyfVdknVul6Tc2g+3v0oL+nfCGqDSvnUAmFX0s37QqRV8fAgEVTgwKDPCbJ4wwweCQJsf&#10;68BHoRlwaUV6Q8gXHE4HxUCFMTuM5wkXSid0hCrDu2aPf6301/qoMlVkg80l0ttUJF11rPxn/8BE&#10;acj9LNmfn0s3QNHXXih9+OAOddtsFmyNZp0XP4jqKsLm8YHUabipnn+BGfKahgNqBBrvC/enygyg&#10;5h/h7cNlyowfKZ2eaJIfN8TXcajWyDHP+jfCGPlqYqBKRnrKVSUOsz6tjv8qgEpDGeMIg5qUIHgW&#10;TyUv+J7WoaU8vSifbx6TzzeOScjlA/Lp4TGZx8d0GSp+gS4nntXyPOCjatZgZPAyl5PmQKazzXr1&#10;aAaySQDQ6sQIM43jgexX15NA8ykzM79Os/7Q4bYDlBnDzNiFw9WvOXMQdPF/PXZVGOvncHLOoc5e&#10;/d9h/y8UW0N6lIReOigxt45L1J1jkvj4jLmWwXcAsidSl/xWOgoipYsDtZGxWS/G+fOn4d7NwZWc&#10;H6qRRUjoZYDlGzLEN7xUZnIqMFYY/8TX488vo/IXlNdfX0cAMv4UeEz+58e4/P1zXP76OSY/vw8B&#10;aoj3HfZtGAqUdXij8q/vUI5Y/vxKqA3i2qnkmCYUHDISx0NyiupZTgODa2HXjXH+WLYuTzLf3ZEi&#10;ZIJSZIbKKACZLZsp/FFJCCR9pHSXx8LitMsIu2v017ExAAqts1DGugqQVimgVqWZj1/XpfEu7KtG&#10;psNXviFb+ONfdUnxpWVvdPd119kyUHD5GzmDGda9Qs6/HrHuaAkKhCpu8StghjhFzx9I/KEAqXl0&#10;WAqubFN11JP5WgL3bJKgHZvgNm6SZriLhFn164OSBzglHNwsL7dskIcB66DO1sqLzVBn2wOgqNZL&#10;1JENUhd8VEahzFrCT0jW+a2SAkUWe3gzXEvWlW3WUQOEWdZ5wOzZXukDyHqizkja2S0SBjf0+Y5/&#10;Sk3QTcm/ewjKbqs0PD4gGWcAunObZX4wHxmfVQQsxF6rrRZmLgkz1o/RTIGyvkvVKlx2FvJ5dq1A&#10;Aed/AKYGOdC8SZan++RvFKw/UYi+LQwBaDiWUNRjqXBa4ao16N+vJjyYDQICAy2F2tG1B++kC+Dq&#10;5GwZpYlSD5i1A2ruj/NDeF9UQ5woYGakUTtILxBg6lLyJ8KAkoLMqghURTOPsV5zcRBLA5d1u2EV&#10;AX+kQjfT7pX1gxysz310r7VVG8fznau6w3noytL1pFKjoteGh342YlQAymyJZbcSXn+stBRGSF1a&#10;sJRFvZTc4LsKtMRHZyUGH+lP1w7L+/PbJS/qPsobFCVbNr3WTU6DbcACgGC6zvozBZKnwgAu/UcH&#10;tk2B/btCY8da1pMRYHQtefx/hpk3nImQIYy47gD1qzHcF2d1PF8PfjP/7hi/hCvErPvFT5CXP+b9&#10;H6Q1WFson66ekKjrR1TJJD48LekvL0vxx7tS9vmJVCe90p/g9rC7hfaEZ2V5noxDBXGW1QVAhIps&#10;ebJNfiDD/WC/IthPvOg/AZyfAM+fXwAquJJUY5zA7s9lgApK7O8fABsA9hft55D8/eeIhRFogNnf&#10;iEOg/f1jTJesIDe3lEoNaSN9upxfoQDZ+skf5FJVaReOrnLtI5cX+liHj7BTb7UCzQafK9Cg0NpY&#10;f+b9F0CBxntkN5K2fJmC28pGBjbRs9J5EYVwcbRVRtuhAgC+IXYxgRKc7C2XGdadsaFCC4d1BvUB&#10;DAVjiV9zFARkZqq2Rbgf6p5AmX2DG5t+85KE7l8r5a+PSuXTw5ICYOTjyxsOBRW8He7g4U1S/vKA&#10;jGRdlfpAwOUi4HRkm7yCCru3/g95DqC9CvhD3gBo71nPdmSj1Acfl5HCG1L/4bBkntsiSYe3SMz+&#10;jRIFmEUCZh93QsEd2Sp5l3cDkPtlKOOCtIYgDxzbJMGAaOCeDfp/0uzzW6T28W5pfnFYGws+HQ/A&#10;c87SAsyGD04DRMVsXVBsqnBVpgpugA33r8+BsKB6nQQw+PciKDK6mawvm52AgudHlvW4cF91HCv7&#10;py0gTT5TqBvtjgFlMwaQjfVWqSrmr+fYgsmhT3wnXQABAdbG3vhwjbXPF2DGzq7sC8b+YzNjjTKH&#10;D+Cc9/FRNYU8q338CE8qTFy3Ao3Xvci6qQFZxH4NA5SoMBdx/zMTbL0FCDxFQyh8RV5f5pAu5Nev&#10;+JB/5a/xlgEI7Fta4HAkPrcuqEx+hKFIWVcIl3lU53Nj9xK4ysiH7RVx0pj7SaqSA/V/Fnkokxys&#10;nvT4vCo0/r0/8PpOaYeX9BOQ0YHoeHas8NdKf61DA6hYb0ZYAUw2XhNQghJz0/eYq2hmYON+mFfR&#10;v7Jfw33xHMjo9a3AjOYPqtXQ4n637vZzuVIP5pmLx/1cd6DTJQ0kVsMN/skLgsRPfHZdPoPy8beP&#10;ScqD05L56rK2AlZFPpGG5HfSVhAO9QK3siFVe+ZPdOSpO8f579mqyClwvkCV/ESm+NNzI9lLnPCi&#10;EiPA/gUVRiXm7E8osr9+TEB1TZhag/3rG1TaMhQalBtBZ+rMQPcnAPcXzNSaqbY/qdaQWTjmkUOI&#10;vrACd7gJ1wV11leGjFsoo60FgHAKXOXHUsQRCnCXy6Ke6AgF/fsS/6VZEiXdlfHauqmz0MLt7K/m&#10;/GXpWhc4gULAr+YsW2BZLwY1tYACNYgvfQ/c0iEAjc9Df2xCsBN6U4QaYEY3U9UJrhHQoivCecm+&#10;wGX9tgAIfAXsAP1FuFyJF05L6O7fperlMWkOPiF5N3ZJ8okdErJrowRu22CNAA/2ynDGZWmLOCbF&#10;cPnSjm+XdwDSvfX/lGcBG+AWbpS3m9fLO1jE/nVS+/qwjORel4b3hyX91CbAbKvEI52ofZskfFeA&#10;fNy1ThKObYHq2iVNQUdkNO2i1L46AMBtkg/bN0jgjnUSf2yrFN7cJa0fj0jr+xOSABc19NA6GWhK&#10;ApzwYQKcp/Gcp9pz8C7YHw2QRl7QbhQAgaozNn4ABlpRPg1QTFGZ9gBkUCmjeG9QactLHArFmVlQ&#10;YHS+Mh7HuicqOA55ooprhYprklF2xehmj3ybiHGguRAgy5FeuP8dlanSXBIPoCVJb0OuGkGmfcmo&#10;ojnKg8On8PFVVeYpLXUZkW/ZYXmJ54WSUkXFD5ECDtdM15L3MMPph6zawOpCrTMvPYQ5fOBZPTGN&#10;c3E5B69lHvCkstRRIF/HkC7cQqjQBXzECOjpgSbArE5dZ/ahHOqAy9mcqyqztThWB7RXJryW0s/P&#10;JOf9bUkD0OIfnZPYuycl8NJuiX55QRZxjmW4k5zPjD8MpgtJV53upHalgFGJ2f88ACICTsHmU2Sq&#10;xjz1ZWrMlq77BbtikCU6jInhUGg8bgVmDkT+6/xrk/82jVBaDTX/fQ5gLswfZKwnY2slQabT+YDK&#10;//o2K7UJYRIJ9zLuHkDGgeJPL0le0C3tn1Wf+FY7wXaXxclQbZqMNmcDDnlQKiy41Xhp7B/WLMso&#10;4N/whfuJF/8TGfJPPAC2RLFl9l/fp+RfP6bk//6cgUuJ9T8R9tcMbBbrADanMMKD+QtfDQUfHuZf&#10;eEhUZP8CxP5FiBFcVGhQZwThX8tDCrSfnHIGmU/7NUFms7V0kX1/huGyALTj3UUy0oovMlyP1rzP&#10;kh/2WArCHkkpWzdjX0h1AruWfJC2/HBpK6QLDYWGLyFn1mBHX07KyDo0KjT+Wm6C/c/GGqDO2JLa&#10;hXPU65g9toJOdhPulTaN0FgTCmsrMruBj62WX2espXYRBWJxtl9m2sqkNumZzPZl4f4BRyiUhAtn&#10;JHz7Wil9eEC6o89K+cP9knF2N4CzUV5vWadQY11WP1zB7pjTUnRzp2Sc3iEf9qyXe+v+W55Amb3Y&#10;ukFeQ8W92bJePu1dKxVP9shQ+hVpeHtY0k5vUrc0bv8WuJhQXoAVYZZ8fKvkX9kBRXZChlKuSNmj&#10;fRJzEK7tto0SvHuDpJzdJSUP9wk73ja+OwaobpTQfWultz5OfkDRDOeGStLVnVIffx/3AoijYLPF&#10;j2qKrZJfcL/melG5cfJHqJ8J3jNcTUB8DvdO4PNPVezp735LSNeNLiu7RcyOmSKbHmyUcU4V1GcT&#10;MbKf2CBAyo6yA/yrk8KMP/tN1k6zvfWZ2gViGIpslHkCIJviZJpw8RaoyrSuDEtCjfCE2v+yhGtE&#10;niLc1FRtAsx4f9pgoy4lPALeF+trodqHoPz4t/ym7GCpTHohpTHPpDzmpZTGPpfKxFdSl/pe2vDh&#10;7K1K0B/oLLBRCenwucxPdsvMcJtM9TUAaF49YF+lusTddRn4yKZIB4DWgLxagXxbGvFEst/flKTn&#10;FyQWLic71b67uFOqs96jnHsww8dAGwFYb8bnCbDRWAfpqpe+YZtDonQ/VRsVJVxRQsp/Xc3br4Zj&#10;1WXFuovLJWDmumD4u5H/3kq5ets/zAGLS5pKP9KSEAPA2J+MXTD+Asj+xIVzOp//AciGGirwIPCl&#10;vXkUIDujU+dw2h7OP1aNr0ALvgbsBDtUkyKjDVla0T8NF24OGYKdWb+isLKLBbtO0KXkn3w4r9nf&#10;OC/h9JP9i1igJzgYu1aWCL9RqDgol5/ILH//GFJYsU7sL6qybxzgTphRdVGNQYFBff3F/VByf3K5&#10;TLfT1BnHLrKVkx01OW5tGV++L8j0C6x/6a/RTq0jUE8jTbky0pgr9Wn/P7b++juuLcsShfNvemN8&#10;o7urXidcMMpiZmZmsMi2JMsWW8zMzMzMzLLIMvP1hczqqvnm2qHIe7O+/mGPCIUiTpw4Z++55lx7&#10;gZQpisNQURImOCnGqh5jql6CfjMxTxm90F1A2SnZCxK2UYONiTrsSH9Nycdc1tQxu6CVFf+ZprPQ&#10;Co5Xx7BLQDtek4KNsllAkFeANs9FK4UaNc5gSY16LfLqJSU4F8F2a43yaXURbA7Gi/H+eAE1Id7I&#10;NdVBV7g1tmv9MZ3phu4Qa5Q66OOpsQEyCVR1/mZYLvfGRo0/BmNtVZiF+L0ekJk9MtbDY4JesqkB&#10;Uig18211MPjIBnv1wZhIdkSjpwnqnMxUClORFYGKYCYNhOvIzDrDKVUKPbHfEIwegmQxwS7TXMPc&#10;WvwtMZ7mjB1+p5TdLiGoZtjcwfFMBTZas9EVZoE2DxN0JftyTowpAJAofSkbLjXZxBclu3qKofG3&#10;vxR5RnZ2SVUgrEw2Qj7xvn7iHJBFI/GOGqYjUlzcBwQMCZA9mIW0mVOMbG1Es3tJRrYz1wXptSlA&#10;JjvNS2Rkq3yUMJqd2XaCXTdZ+gBOOB/EtynHEae/xIyJ/0oATViTcugTzF5xTglblsq4qlO6SEwO&#10;FXIjwCYMjExRGtus9Fdgoj4TA2WP0Vv0iMbygfJtdefEoT07Bq3Z0WjOjERbRiQZVaQCIekYNtOe&#10;qzJQrg6n+PvJ0KQ13SGBnXJbarMdUV0cbUrsXA+2CGhrI5TNvaWYpJroK32Ejhyys9Qw1CYGoDzW&#10;F7kh9ih+4IpLzkEBLUlIV0GzAlQcytl//Vw6wb95rX1Ny8w0APV/AzMFYEpSirT8nblpnmvf9y8b&#10;ANpGvf93Oal9Xfu3PP7xvVog076mnguYyY7ldTzZJ2Fl/IGSg/nhdAcNKbHU3I6ojnFDTYI/mnlx&#10;OoWVycWmFVihpZF0JElDOuZFPSeQvdidUrJSAlrf0Wq+OefiJHX+TIv6hZPxE+XEC9H+nEjr3cVY&#10;IFBM1Sar/L7ZhjTMNWRguSUXa10F2J2sxflqNxfyNEF2XUlRATPN5oAMSkyRlR/4XB7Vc2FpBDL5&#10;H4dsLqhwDTKed5SaEnR7Rel7wckgu5AnpOyHUvVgtgNbYw3KkdrDyTZcmoiRMskO0PjQRHIukmGI&#10;pNbIzhqsqzSsJuVL2yPlP1od0gTVSk7mwYKSi1eHy2phCUOQmDP5TsnVlBg4kaSa9CaRwMIcl3FF&#10;Bvnpag/TxXmocjJFb4gVWiON8bw/G+2RAcgkCDX6mWKjwleFVfSGS3CsKVJNdJFmrI8SJ31M5rhj&#10;uzGEDM4WTd5mKKZsfGSsgwdkY4kEswQBNbK0fHt9jDx2wm5tMEYTHVHnaoQqglQp2VaxrbGmbBCf&#10;13uao+u+DVbKvLBZFYCWQHPkUNbKZkKxg5FKbJ8r8iQjDEUHQU/i2PJ4rLnyeDSGW2Iw2g6t7lao&#10;CrLE64N+LnbZpZznHBFWI0xUQIlAwEX7ikxNmOkVWckFX7vke0QKCZOXJHJVQeSlSExKUrJa2b2U&#10;SP8z6Ue6KzXLxiGVaDUBssPYnhvA1nQ3diRQVlrTUWIuj9QRyKSihRQpoDFbphSVLAHeNwleleNJ&#10;TODFqcSDaXyaKuFfyUiCljjs5TnnlWLS/J/40sQXKH7Zw9U+lQo1Wp+hYhj7Cx9xJGKgOIl/P1a1&#10;y/o5BglwPYUJKvi1IzsOHc9i0Z5xH23pUWjPuq+iBCabM1SOshg/YWqXXE9n/M0nNMjHPF/piSDM&#10;cmO6BUtUDPM9JWR+aegrIaDlxqLxaRgq431Rdt8d2aE2GG9NUaEaby4pGQlWGr/Zvsb39eo5wYzg&#10;808AE1DS+L60gKYFqz8+1/wtYKYJw9A4/0VeagBOM55LorkAD4FGgZIGqFQ562uQ0gKTlnn98XXt&#10;/zTVZf/wPmFGBDDtUNJSUpUIaAJq38jWNgbbUBTuhspIF9TGeaExORjdtCKyyKUByCKll0itfVqP&#10;45VO6v9Boj6t7uEsXnEyCAuSCSdOR5GJb6n9Dxf6KUvLVNWMwfyH6OXN68uORS9vXH9eHIYJkkOF&#10;DzBS+BAjpMrjFU8wVZWCpdZc7I3X4upghMciY/tIOflJdjgP8OUzx0fKzY8ENP4tr8nGgBrvRNJS&#10;al6HbaiwAAEPgoYA7rlICtL1k6V+HFCGiBRYG6hGd248evI15zNe/hQTPN8J1VszV7Ez6Ze53F9K&#10;a1itqmVIhY1NTibZDTvm5DolWEuckwR8SjzZ5eE82YJEkguYTalUmJcyjigluAhevKD8FZ8MJ6mU&#10;if5wvo/hnGfIJ5AMyS5hqCm6Y+zQGeWBLAs9VfZ6NtcNmzW+lJpOaPKyRIa5DpIJaPl2/MwTRzK3&#10;IIwl2qPZ1wwlDiZ4aKSD+4Y6iJfWfHyfgFm2pQ56YiyxU+WPEUrWWldjlNkYopijkKCWReAr4vNa&#10;D1P0xdphs8IbCzkeKHch8zI1RDJBscLFBP0EunUeY6XCH3W+BDppLMPXW0LslC9t+om7qsBRFmCO&#10;q50e5Wt6IWyHjEsc5OLsFqkp1+rNhYQ57BHECGQCblxw7zlvpYmOAJmUQdIA2e+sTFKWNExbk7J0&#10;uDqi4sm25qQkD4eA2XQnjQ9Z2RCNEO/ZBsFM7WAu9NDYcA5sU8JRXkp5btkRFYl5yXO8Ipgp4BLA&#10;UoAmrIzzSFia/C27mPw9Mt9FkUjYxGhDJvrKkhQbE9AaKk/GgPhiOZ+lgc5w9VM1higxB/k/qYrR&#10;x9HFNdGRS+b2LJ6gFkPyEIHmtFB0F8ap+Xa+O8LvXCWgreF0fwHPtymppZkxVcEmGaawTambNtUs&#10;cvOpOm77s2jUJPqjPNoLhRFuKEl0VX7st5cErCuClDA0xcYITAQ0YWbixFevKcD63W+mGcKy/ghs&#10;GkBTGwYEMmluJJ/RAqF2A0C1mtMA2O8sS8O8BLi0Q16X/2sA618YGR9F1qm4MQEuCeHgo9T0F/+Y&#10;NpZM1Sjj+1RNfwG6811aiUcoj3RGbawn6uP90JVGRkYLM15LeSl+Mi5k2bU8Wu0l4xjExe4YwWZK&#10;Sct3BAyJGxIG9ZE3/HhpAPNtxRgpeYK+nHiOOAJZDAZzCFwFZEBFiRgrJTurTMVERQpGpZclQWyS&#10;jEgqbUha1EwjWVtbNvam6/D6eJS/hUyNAPZJgO0z5ScfBchkx1PDzjS7nrJBILubErYhQ9XMohx4&#10;JYnLXASSsH5GeSjnuDdHhjbTgQWpa3VdunusLJmA9kSd22RdJqYpm2bac7DYW4jVYal9JhsD0gCY&#10;YDbTqZoGS5aASAFNZVlZtGt4TtZwyO+RBXe5N0uAk+DPBS5KvueCwKYamnCRUp5+ONvGcFYKnpne&#10;xkCsA2YSnNAbaoVqgpZE8BfYGmAgyREHTaGYTHVGa4CtSiBPNLyLZ1YGaL1vji2Cy1SKOPVNUE3p&#10;mETgCaPUjDG6h1gjXTwisD2zvEfGZY3NUl8lScvsybQoSQsIYLlWRsgg85Ju6PVe0vzEDtuVvphM&#10;dibI6iGFYJZKuVrvbU6paos9nststjslryEyyRDz7SmRg60wmmSPmRR3ngNZnh/BbH8Ar99JCAPZ&#10;zvMZghjZzDkBgeD0igZPZOari10uWEpRMvoPMte5KD6I70ZFsEsyOYFFgk3FH7U3x3tIEKK8lPzL&#10;/UXpDzBMMBvAxkwPpGO5ANmmxJURaCQ1aEt2pcnKdsmmpZzP4XUQtKa8k3RJ0sh/Yc3CzK4IVldk&#10;j1pAU0xa/ke5rBgbQfVweRCznaUYEic8520/QWukLl2NodoUjNSnkqmlYqSWxrGBr3MdjdSmYUz+&#10;z/k1wPnfR9YmzK2boCYGVZqcNKdHKmd+a1YEQTKF39OB1ydzykA+31sioM0odSGFKtem2rE+0UhA&#10;K9PITbLC9tz7aEwLR9VDf02FDRqYeRpk8T9eXRJ4JJBW2JnynRGg/jgE3K7BTAtOWhamBTMNoP0r&#10;eMmj6pn5z89o2NmfPr65JChdt5i7ZlgST6Z5rgU4zdCC2O9gxqFA7F8BTdugRIBM+yjAKI6/nz6c&#10;k5L3oyTaHVXRLqouWeuTEMWgpJjibNMzystSDSuTeCtJE9qbVGzsDSfXG95YieYWeXe5M4G17goM&#10;FzxS7GsgNw5DefGKlQ1KZyQBMd7IqZp0ggUBqzYdM2R9UiZI4tbGOQmkp+UUx4z8zYkyzedLnXkE&#10;nw5O8GUVkvH1g+Siit+MIPZBwGxfsTe1E/pW4s921fnIrqk8fuD5vZVcObKnF/tSuI/ycKWPUrMT&#10;u9Oc5BPNZJ+5nFAPMSAdc8hG5fyk7pkkpM915GG+jxJ5oJiWWFNhY3u6Fbv8/D4pv2wGnEpVj0ON&#10;lZedO4lBO92hNJDSQFuTtLL87udcOBcLZCRkATt8/04v3l/MEqSPMVCQTdmoQ7CxxUKaK4ajbNDg&#10;ZYVnZGaSV9kQaImtGk2YRHeoHYrsDPHo3m2kGemjyt8IKyV+mM/0RAuZWaWjKZJMDBBy7w7u6+si&#10;3pDsTF8HWZa6aI8gqyr0w0C0A8rtjVBkbYR8AqKEemQRrIosDSljjZXTf7vcH/2xNmRe95BkeA/p&#10;/F9LoBXG0uwJZuEEXkeVC/rMXA/VzuboC7XEUq4rxh67otRaD2WUOR9Px/Byaxgz4o+siScLnSE4&#10;kI2RlWki4mloRGqKA53G8IP4yaSuvwDZNehdifzjPJNE7nNhVLye0uhEup1LcKz4ySQUY3O2B2uT&#10;suPXRqPTgFXKsHUp7DnTRMCTfg39BIchtTsopXzOJJ/3WBMkq43Ul+BXifaXR00wrDj4yQpl44as&#10;UtLmtqZaMdmSizHO32FRHVIxlnN1vCkLU205mJTRnovp9jxMteRgpi2Xj9ma/5FFjRLURsn8R/iZ&#10;AV6X/gpKUc65vmIyq6xotGVEoS0zGo3pEejl6/vTjUoBXZys4exwRUnro1UCuPjPZltVHqd8x1DV&#10;E9U4Rbo/1SQGoSzWGwWh9qh+4qvk+SsyM4k7e0tDoTYDrkFMw9DIwhQ704LX70MT6f9HsNIC2O/g&#10;JQAowPb7a5KbyRc0QKVhT9qhYWga2akFNe3/NK/9DmrK0S+P139rWZnIy3+CGX+AvE/qkw1UPENh&#10;uBMZmReak4PQSaswSPk3QZY0zxsivSUlNOFwoYvyckTR1je8ONJ89j0n4vuzTRxyQk3WZqI3kxKS&#10;1mWAYDZUEE/5+BCjvEmTBIZJ3sApibiXm06wEqCc5c2d5t/TjZmq+qyMuaYcLDTnqv/NNGZjtoET&#10;ojkHWwSSq8MxAtYGAYySUnxnEm9GYNPubkoIh8hMlRmg5KbGf/ZWGIH4Rgg4EjIhO0iHlIkCSNtT&#10;LdihJR/hxBR/xwgt3JiU165KxVh1OqY5cWc78jHXlYuVgVLKFy4SAtrmjEiXdkoXAfkBWs1RFa7x&#10;UrWW00S0iyV9TkA735pSi0fizoQpbvRUooWAMlsRgffbHZivyUcKJWG9rynWi30p1ZzQFWiDEsrI&#10;LFMjFDsaQjq3b5T7oi/SGnWuZngsNbj07iLf6R7msjyxkOuDFj+pemGCpyZGCNK5hUj9e4gz0EEc&#10;wewpwbIt2BorOT7oDLNEKY9dSIDKI1hKhQ0J4SgmONW7mWD8sTM2Cv3RSKmYbqGPeIN7eEYG1xps&#10;gYUCD2zXhKDB1wLPyBwLbQly3pYqpWqjzA89EZbIJstrSfDEXm82OmgkWzwN0BJvS9Y6RVawTwAj&#10;4zrXgNoVgUJyLd++JohxvL7i/yRsQ/nIJN92gYxM2NiUir06WhtRsWTSPk6AbEO6nQuYTXeohHKJ&#10;9l+S8tgEM0lj2uSCP1gbVDXOBAClpND5IdkOgemFACWZtCbBXRN+IRsWAmbaHUwBs1ec49KgWJoI&#10;j1BWjnBtTDRmqHS4Sc5ZKYk931mIec6T+c58LHbR+HHM8bWFnhIOPnYVYLY9Xw1pfjJF5THZkoUx&#10;Mrf+skQMlSahL/8BenJilB9N/F/1qaHoKYnD7ky9Yqanx4t4fii9EchKeQ12uSal4OOiJKXT8A4V&#10;PUBXdgzqn4SiSoo63ndFTqQN52qTAhtpRvyahuL15bXDX1gYsUArK//IvP44tOAl/9eAlrxX/v5X&#10;UNMOee1Pn3ggifeSMtWfpFGIsCoBoz8Alha0tBJTC17a/2mH1l/2L4xMdjB5ApKyJJ+/2Jwngvuj&#10;6r7sYPqpumS9eTFkZYkaVtZfgm1S9aP5LhzTskllCnFOSmKwbEW/O17DzkgbBoseKyDrzqDF5s0Q&#10;iTpSkoQJWgtJRBcQm6eVWmjjTW/NxWK7NBQpwjIl7AInwCJv+kpPEVkYn3fkYpl/y/8WyYqWOOak&#10;yUlzJpb6i3G62UcQ3iRDk3ANAX/K5XciNTU7nvJcdjhVRsA1M3tH+fDqaJEWbh6XlCnPad2OVwho&#10;siDmOpQ/ZXWwSuP3KHqIoRIZiQrQpDWdWL75rjzVBX11sEwBmioXJIGyXCySlykAKd2opIGthFa8&#10;er5FNrHE18ZxIc7m/SnFLiR0ZLI8VYVFNPuZoOeBPeZyopFtI4UUjTBH+bZS4IPuMBuUO5sg1ciA&#10;ElEXA4lO2K8NwWCMFZrcLZBGJhVroIs0y7sYfGiPBYJUW6AFqglmaeaGCLx7A6EEuwjd24ghoCUZ&#10;3EajtxnmU93RFmSOUoJQIUFMKtKmmRsg3dwIhZSU0slpgmA2l0EZ6WKMRMrIOH5PAQG1I8Ic62W+&#10;WMrzQqmzIbItjFHqaEaQs8L0M3cs87xrPYyRZXwPDVL0MdQC3RHW6OFvqQix5HwborTc47UhWJ1R&#10;fgpLe0kWdu2XeUNQk/AElRkg0o8SUPJhJd9SFrDUGJNAUoklk/Zzm5SWMtYnpCy2VJxoxPJQHVaH&#10;67FCmanSlubbVVzZkQROK1Y2pcDsBY3OS0pdFe3PIQnlardSyUsyQiUtZbdyXaU5rU+1YYRzd7iR&#10;qqE1k+wrB1MdMnIxRzCRVoQLfJRdxuW+MlUie5GP0hZvqV+ec/SXq78Xe0vI+DXANsNjivzsFz8b&#10;5aqAmux+tpEUSAenFq6pnpJYztMWsnuyU5732T5BTYpWLlNeTzZjZahK0ziFRriXaqglJQL1Ui7o&#10;vifyQ20phRNo3HdxRYkpndWV/+wakNQOpwIgjY9MKzO1IKV9rvlb6+QXANQwOXmPkpvXz7WDMlOA&#10;icBDMJKANuUHuwYuLWBpgU37twItPv5x/BHclOQUICOICZjJkKA3cfwvtFerukh18Z5okJZszygP&#10;ie6TVclYIivbGK5UO3hS+FC6DkntMAGF97RW7whoW+MtGC5ORndaFPqyYtCXF0d28wCj5cmYEhkp&#10;rItDrJYUaVyR3pPdUnG2GJtkfJuDlVjtJTgMlhMkirE6QLDok1GKtf4yrIrjnWxole9f4s1fIH2X&#10;2v2nq134fEXZ+X6Xv1F2MzV5nLLT+fmjhG/sE8AlM0AS08nOCCCvTxYUXZffcS6J6LKzSbkphSG3&#10;Z9qwQ7m53F2G3sJE/qbHZJVJKuVJKmyITJgjmIl1FdktVXKlXJD0DpAt9QPpnymxZxujZH6TOCNg&#10;Sp6hZAhcENzOtig39zRhAMJoB7KSUOGij7GHrugMskazryVKCArZlHyd0VbYrgzGQJwtajzNkGmm&#10;jwzTe2giq9op81flruvdzAhwBogzMqSMvI26AFMsZPqii8eqdjBClrUJwghgYQZ6uE8giiGzSjK8&#10;hXovE0wmuZLBmVNS6hPMjJFLMEuhVEwjmBUQzOo8jDCd7IqJRBfkEfAeGerhgd4dlBFYOwlm2+Wy&#10;2eCs6qSlmxqiUsoFyaYAQW4yxQX5tkYEOTmOGbrDbTCX4olOnnuhtzHO13oUgAk7eHOxSzChQRSG&#10;wIWgcgZfENxko4BzS3Z/pWbYxf6cSlU6IsPdo0w8XBnBvjQpmZeKGAJkEhzbgTXOxSUCmdT53yCw&#10;SWVZcQdIxP/uslSNHVLhOecEx/Mjsr3nEk9GIFM+Mkld4nMavivxsRLQrghosmspiezrPNZEcwEm&#10;yNKnCUCTXBtznMszNMCznI9SKVZ8V6qc1HCVApe1UYLqaK1iTuvjtTw/MsXxOhWvuDqkKZ09z3kt&#10;/S/mVE+ALBXWIU1OhkopPfMeoJNyszMzBk1pYeirSqC87lc7r+fHyyo+Tn6T9G5d53HneCw5xgCN&#10;cOezGAJaOGoeBqA8whPlCS443R1RvjJtLNkfQUszNGCmwO36NQ1I/c62JIhZ3vdH9qbeI4DG98nQ&#10;7JQKM7sGLRmaXUwC0bXPTIDpjw7/Pz7KQTR/C4A9vwY4zecFIDUlsI8VQ5OdTKGHX872ycQeoSLa&#10;DTUEMym0OEiaO0YgmiErWyeIbE2SlS13q+jll7ROUqTxLRfoJ4LZ7kQLesU/lk0AoyUZyI/HECXl&#10;cFkSJadmN3C5k2yLILTKGyYxatsSUc+buz1ag12JqqcM2B6rV69vk+1sjVZej2oCW7mqibYxROAY&#10;5Bgg8HWXYEWOR1B5vtSBTy8F0CRoVliaBOSScSp2di01CWifJHdTYs8kxUkc8fsCaJQt22RnBCAB&#10;op25NlXtY49WbpaTdrD4CUZKn5BZpqhNkPH6NFVqW3Z1lwSQh6QGGs+Nk1SVz5aKuYvdlDGairMC&#10;aBL5L3WuLgn+kvR+pcBsBm+OVzGQnkxGpENgccdskjNByArVTubINjNABcFktdBXBaQ2B1hTBuoj&#10;yVQHRa4mWH7myddd0eRpgTwbY8RQPgpQFTjpE4DcMRBui2pHMiMrY0Tx9SBdHURKXwSCWjJlZoOP&#10;GcYJoM1kaEUWZFuWmsj+NHMCJtlckZ0J2ZsJZnhOveF2SCGQxikgvEuWaIaeGGuslwSgIcACTw11&#10;kWqqj2oC5Mhje+xQeraEWmk2LayN0EEAm0h3xWpBEGrcCdQehjSGIyql7XS9n2y2SxmZl5SdL18e&#10;kaFJtYctTbwXgUZTTWISJxxHZLfSB0CaiOzM9RHEulWdMtm53BjvIFOWsjlNKgxjY7KRi1t6SPB+&#10;SokfSjEJOD2WnWzeBymceCFJ3hJTJkyMICYlfhSYkY3JDrhsBEhkv5yHVISdJtiIv2umTdwNJZjl&#10;PFzg/Fwkm5d+AQJQCqQ4jwWwNqTQ57Q0OWnhaOX5tmCdf2/K82kC7WQ9JbAwyFqs8BjC6maoWsTH&#10;JhsFUo1mmAytNzcOnVlSmDESjRmhmCQrvNwcVIz17FByWKfIOim1STikN8UUjzHMOdsncpPEpD4p&#10;CNUx/sgLt8LScDFB5pC/i1KexkQ6oyufGXFBycxrcNIOyUqQPE4tSMkOqNoFlf8LeF2DmAztZzUh&#10;Gho/3J8EfLTOfdmxVHXMBOBUQjnBSl4X35f6/+9gpgUvDZBpZKTW7/b5Nd/LkxGHvzzKtre0sjtb&#10;mUZ5tDdqYikxE/3RTYk5XPAAMzVplHf5WB+p4iJtVqV8pPPQy4NFLsQ1vKfVPKU8G6FU6syIIpDF&#10;YKDwIcYkurkqEZN1yZSomZr6ZqTcmwNl2CbD25fS1Lyh+9KgZE7K7DSpINTD+VYcSBoQb8g+X9sj&#10;29GCnKQSSUqR+OzWeIwV6SFAir4htJ2S72hJIubXVA7n508EbFVtY08z3l4PgpmUGfrwYg1vJExD&#10;rDLB7Hx7ikxKktB7Oek7VA2zXeU/a8JYbRblZqLa3Rzl7xqrITtrSsFcezbBjPKY3y8J6Rs8r60J&#10;YWetXGSUMwR+6VmgUplkh5PMQtJujimJ5gmKh2NleHc6hcmSbKSZ3EVfnD02i/0wnuiIBi9L5JpI&#10;7TEdDD91xRbZWXuIhcqZfGCsR0C7h55YG8xne1BmanpjxkijWn1dpFvfw1CcCwYj7FFlb4hnZFwR&#10;uncpNW8jVKrtEswSjHRQSQk5HOOiKsvmk43lSGs6AlmyMY9BYJLmwc1+FphM9kAt2dsDHj9K8jz5&#10;3lLK4kGe72yaF7L5HQ94TKnIUetthPkcDyzleKHY3gipPFaZmyl64xywXOmH+Sxv5FvroSLIFqe8&#10;p4ucNy0h1hjI9MeXy0VKSoIYGZlKbzoXX+MS2dgMpDmMGAGpr3+gqkiIj0x2LLuwMdNJkJDGNmQl&#10;EuVPMFsZbqSBobQkmG0QMLZ5P1WZn4UelYOpgJFSVSWUSzjGuSYUQ5igSEzNLqZmI+BKydw1laKm&#10;gKuzAPPtHCIn+/i3zD+yq1UBMc5RAU+RtAJU25wLWzSOUkFWckB3l7rJKHtVwKskjss5bXJdCdCp&#10;ah4jtSqOcZkSVCpjzBKQxqlqJMSjv+QROnNjSDpiVNhGx7MoZeRfnkzjgoby7GAehxtjBOxeFaox&#10;x3Mdq88gO3ukgnLrkgJR99AfhWH2aCuIhdQOlDpnqoijAisClDAxjj9WiVWvX2mASwNQv0vIP4KY&#10;dgiQ/f78SDG4P/0OUBogkueaZr6/+8aUbBSQUiztD2D27lw5/SXaX15Trwtw8f0aiXmsiS3je7+9&#10;e8GFWY0yqUdFMOtIIY3NjyMbScC8+Mp4wzZIiw+WO8jKhpQfSHpHvj9dxwUt5FRNJnqyo9FfEKPK&#10;UY+VJ6mQiqmGVN70bIIOJSNpt6Rr7EpPSoLW7kwzQUzq60u57C4+apuXdKpxtNJJdiOdmGhRZwgM&#10;4lwXkCDI7cw0UkrUKICV9nOS5L4+SBk6VErq3UNmtqli0D59lpg0Tc6mlNFRYRqUmlIRVdXZkh0r&#10;ie86pHwhQJ9ujBDM+vidnWpsT7fwdzdS2tZgmHR/mExzTLIDaCmlz6d0llrihFvqIahKfSxhk+Jk&#10;5gISdra/1I5DTlzpY3DEBXS6MY03XBQHY22oDbBFe7gFZgqjOJ6QPRmhkWC1UxuEhQIvtARZooiM&#10;KtVIF1UBZtgqD8BQrC2qnM3x2Fgfsfd0UOyhj/lMb7T4mqi6/nGUgIF37+KR8V20B9oQzOxQSzmY&#10;a2Wi2Jjf3TsIvHcbEQS8h4b3CEgEmTAH1LmaqhpnmebGZF+GPL5IRgMUC5iRdY08cEGxkzHu8zOh&#10;UqmXLK7C2Rjj8S7ojrQnyN1FLIEuz9aEgGuCNTLJ/vu2qpFKBo9X42eK8TRH7DWGks3Z83wMUOVJ&#10;Oe1vgzZfU3T6WKAv2QvvzufwXpKhBUjIgiSSXsIQxNkvNemUn0s2awhmAixbUj+fALYx1QbpYykd&#10;l9anCGbDTWQ4DWoXc4WAuTGraeosTUn2+dkDCZMR+b8zAammIt3mX0p1FQE0AtkLSn+V7C2gds4F&#10;z3smboh5Gk/xay2IP5cSUkqsLw1XkAHSsHIuSv3+jSkBMM6duW4FWHtLNI5LUoK7H6qbE6XgMZWN&#10;pCUpf5+oAdX1SeLeCHo04BucQ7L7KkUOhKVNN+eoHU9pwCPhG70FiQSyODQ+kTi0B2Sp7XhxOo/n&#10;BLNjgv7+xhDWZ9oIspVkd7mcuwRCKqUOytNGsrOyCBcUxTjxPHoJWFK8USQlGZnsYqrdTSm1JYSH&#10;gKQAjoDEvzUSUwNUAmJaINOCl5bFaYFM3ivhNfJZBWbayH8tSP2RfWkYmPxP+6gFP5GiFwrM1Gvy&#10;KD437fsJah+uiLKStCs+s7NdJTGrKTEbEnyUz2sgNxbjZCHipJfSPlKz//l6Dy5pGV8dLuLd2Sbe&#10;Hi1jtbMcXWkR6Mu+j96iWPQVx2O8gmBW80Q572XTYH24nGyq9p9MTKTcyUo3TmSh8yafbw5TjpEV&#10;kfU95+PZ9jCtsHQH78OJlKAmdT5YbMcBb7YwNw0YShVYYWm1iq1JOzoBNvFHXOyN4uv7bfz06ZBg&#10;JuEbxwrMNNU0BMy2lO9MUzOeE5gSUCy/KrXNiXa4KKEalCO05ltkkFucpEuUyANFCcr/N1GTSnZG&#10;sCbjFMetdLCWzjpro1VqM2BNWCQntbSek7QWKSsjjVZO1ykvKQe2uxrQ5OuEwXAHNHlwYbuZodjW&#10;HGUuJpjOcMNudTDBwFplATwx0sdT87sYf+qM2RQX1HiQPVka4P69O3hicRsj8a5o9zenlDMgQOkr&#10;MIvWv41qd3MMRDqi3oP/szdFHAHQ685t+PNzEWRXkgkgddA6guxRSSmaTbYlKUoppsZIJIBmWBih&#10;zMYILQGW6ItwQBYBLJgyNphgmEEwqpByRPFuqPQ0wX29e4g31EGpoymG4q2wmO2DStksoKTN4zHa&#10;oqywWuaDtRJ/VLmbUCqbosjGBG1+lph45IxGPyvUx7lyLkq0/R5en5Etny7i/Fj6XkrFCKm8qnH2&#10;78m94ZAelVLSR4GZ9M+UKr+TbViRXEXKtdVhKcCoYUmbNCzbNIrSIk42DY4lyJb3+kIbjnEmlV8l&#10;5o0sjHNCGJoE9Goq365xTo5jebBG+XqVI3+gSu2Oylgdu5ayBKANzm9hWvsE2kNpNUcQk0fVjk5+&#10;w/YYpa3EG44rv98J15LkCUvp+JM16TcwQANItsbftUVDKhJV3Bcyv+YIohLGIcG3EmTbk/dA9X9t&#10;SQ3BVGsGmf8Y5/Eqzshkj/fGsU1CsEyGN9dVqJjdcHGS6krW9DgY1XFeyI+wIcvMx+c3h8p3Jsnn&#10;srP8z3xNApjW3yVDAEnw5r+Dlxa4hDT90192DXRSeVb7vj9pwUuGBrg0QKUFLi2YieT8/bn2/Xyf&#10;sDYZipFxaEGPAKaqD/CE5XMni2Oojw1AXaw76h77oicrBqPFlIi8eJog2RocLXSQkY0qp/lbXrQP&#10;BLO9iS4M5D1Cd7qmtplo8xEC2TQX+wL1/ro47gfLKRNrcUAqrYobShWJjQGcS0I6x8X2iMrNVNUD&#10;OF4eSos20n/eENWFaVsqDAzjORnTCW/00QKZmzCnWbI2sjsFkGRse3yUBsGbYxL7VYdXR+P4RkD7&#10;ItkBBDPZ7VQJ6G8IaNdgJrmbCtBI0SUJXbpfS7meI/GpcCLuicNYQHKKwMnJOt2Uq1KeRiqeasJH&#10;yMwkXmiBUneRzHCFoL1KQBPLuk2JscPzOqCskJQmyc88IQuVum67gx0ocjHHYLQ9Rii/qsiM8i2N&#10;KSmN0Bxsjt2qAMylUf55m1H2Gag6/vUh5ljI8EQrWU6+nRGZ1l3EczT42qA7xAYFNgZ4bGpIsNFB&#10;ONlTto0h2inlFJjZGilfly9lpv+9uwrMHhJ8CihZW3xsUcHj5VroI0sxMyMex0CFYEgBxnZ/W5XQ&#10;LrLWXzp7c2RZGaqKHd0RTpS0Oip+7YmZHmoIylPJzhhIcFFxcgk8vwp3M/Q/ssFOdQgGE5xUd6gs&#10;cxNUe1K+Jmri0PLsdNGZ4IdLGqyZiseYKovCi90+Vc/rdGNKhVIcEMj2l/opzSjR5nooy9pVSWnp&#10;Q7kxIYxGmpQ08T4IQ67la5SXE+KPIpDNdlB6kZXReEqXLVWBdnuKrGxWU5OfBk38ZBLnpvxm16lK&#10;Ehx7eTijQjrmycZkLYj8k0wCKbutdkiliQ1Vww7n4+4iDaDEr8n9Xte0t5P0NiVpObdOpciBpF7x&#10;e+VRinae7QnrlDp7Atg06FwTUkJLQnykkbBsFCwPV6pu6BIWNF6TjhEytF7JopE0qNRIFU+2TeAT&#10;H/blMcGXx98nMK6L74zXY7opW+1s9mTHqO5p1Y/8UBBJQ5oRqlwt0m/z1XUFWm0FDU03Jw0r0wKa&#10;tv2cFrS0QzBEm++tfGp8nzajSAtsZGYSaiDJ5QJQvwOVFiW1oCbjnwfiUH/LjiVfk9fV4LHU4zWQ&#10;qV1Mnqgkfs81lqEy3AUNiRIkG8yLFIvRKmFlBKSBMuxMNigwkWYhb4+X8Yk3/WpnBuNVOeilfu+j&#10;du/Pj+UiFx+ZxtmvdiqlWCMBRnxih5yoz8nGLqX+P9nXlTQvEfA6mCJAzqjAW0k0V49SEuVkXlOZ&#10;9nhOA3Tid6J1O6MVO5VqsdJHc4HSk8cWtieP8l2ykSBt7Ham6sgep/Ht8z7Z2eF1mAbZmUjNt5IV&#10;oOl4pOLOOJGlwoGkOAl4nlPKnNCK7891qHLZYiU3OWk3hmtU7NtEdRrBjEBGCT5N0BbrJ0N6B6jm&#10;rrSI22SPqlUdgfeYi3GptQBt8e6YLg7HWmMGCl1M0eRvhvln3hiMsUOZPWWeiT7yHAwwkeWKzUI/&#10;dAWRsRFQHurp4pmTISafeGA4whrV/KzIumAdAouwJwKORO4nmxgikGATrHeXz/XR4GOnSmAXUS4+&#10;MjKAn85t+OneRbiSmbqqdFCVkwVKbTXMLIPMLIkMTjo6pZjqQyrNtnraoMzJHLEmuuqz0YYGBF19&#10;5Wer8bJClP4NSs9bSONr9QTf6SR3VPuYIE73jqrmUedngblMVyzn+qJM8kiNDZBta4hOYWvZvugL&#10;t0OuJYGQoNpMFljvZoDaQDOcztWpfMmjrTEFZhJHJkCxS/m2I810x5t5T5p5z5uxPsrn461kYrUa&#10;VkagWeM8kIj4LYLdNsFvf0UkneRh0lgJIyKQqJAMLmZtJVlx/qs0JYKZpJpJrqU462e7CWQ0zIu8&#10;v0tDlJSj1WqIT0wS2ZWMlB1SqYemSm5L5Q7pxCSAxcF1c0a5fE5WLn0jZDNDdXOijJZzUOW5BezI&#10;GFWJd8pEOd4uAU18bqq3JteS+NBEco5VpqG/IIEE4gG6MmPRnn4fY1x35+uDqoy78p1tDqgg2jVe&#10;k7n2IozVZmBAckEzo9CWGoXah34ojHEka20kIElZbbIxsjJVLUMetQD238DsX2XkdU8APmoB7o84&#10;JJjzBzD7Hai0aUt/BC7t/2Vo2JgGsLSv/fO5fF6GfOYaxCSpXJLL3z3fRktKDGojXVGX5IOujCgM&#10;k8ZO1qWqaPtN0twDAsXl1ghe7s/hjaTccGwNNKBLcitzojGk/GvC5FIxJ12OegpVY1/lI+OCPpIa&#10;ZxsEQwLZC06kl7RKL3mDXxO0pPOSjHfnksu4Amlq8uZsiQDDIQ1OaDk1QDdFaz2houUF2M43B/Gc&#10;oCbH3idQ7olPRCYXQWd3nJSfFmmfsvT9yyUysz0OTbiGAJrEnonklBJB0jNA/Fhioa44wa9EaoqV&#10;pDw45CQ9IqiJ1ZU2++IPk+qz4w2ZGCWgTTVkYVbArJXsjHJTqmosX8edSZiG5G1uz7fgeLUb4wWJ&#10;qHc1R4MHWYmHKcHHmMxIH6NJbljJ9kOTnxnyzPXxxPA2KgJMsVEShNEYa9TyM4mUhJJf2Rpih1Gy&#10;uRpKvCTKT9/btxBjeAc1ZEkVzhJPZoQAMi9/PR3KPl0UEggrHE1QaG2CBCNDeN++AQ+OEH09PDDW&#10;pCQVUO5JhQwp2viEzC6Rx31oIDuTBkoK1jhbI5OSM4LMzp+sL45SVtKemrzMkW9vguC7txBG8JSc&#10;zFYfCwxFOVOG3kUkgTZbyhIFmWOjyB/dsfaqsockxJe7GxHg3DGf4Y4qFyOUUGJXOVuoUt89ZJPl&#10;vmYErWqckqUfSZdwgoTqMUlWvsl7sTEuzXM1Y21EauO3YmWoHkuUf+uUfSsjEgbRQEDTpC7tLQqY&#10;DShfm+xiHkvEP+ef1NyXjkkaMKNBI0uXSH8VIHuxqhz1s5SVC10SK1ZBsKS8JIitkfnLDuSuxKyJ&#10;pCRrVI2BaQRVeXaC8BmZnwIn2fjh/JbKsZqyQhLPxrnG7xUg1TQ4ljZ1kjA/o4J4n/McxbcmlYp3&#10;57s4l6Q6roRvlGCGclMBk/jBJAYtNx5taZHozI5WoVNvTqTp9JJKz9pbphyfalYl4Kc68zFCVteT&#10;8xAtaeGoSwxASawneqoS1e6+sDDZCJD0JuXwvwYxjezU/s1HBWbXgKZizJ5rdjavQzTkddkk+Gdz&#10;E/mb2KNkpgaYhJFJ5QwZWsn5O5Bph3pdKy35txxE6J42SFYCb+VR1U8nO/vK4x3Nj6Hsvgfq4zzQ&#10;/DRQlfgZq0hWEffSIk46Kx1RKr2glXm5v4T3pxu4WBnBWFkauiVNSRhZ0SNMVFJ68SKreDRePAlR&#10;2J1poswiI9vopZwcxgvKSWFbEn3/SlJ9CFjvrtbIjtZVRVhppybVLd6/kLGGt+fLGpDj+8SPciUs&#10;jZbuQkCNN0syEKS7+SFpucjXQ9kkmNFsEogfTeK/pG7ZR0lQJzNT8WZSXUPJTWFnmtLaqqIGJ9ZL&#10;mVRknGcSRCttxmRIZPWMBsy2KWUF0JZ6yjBenY4J/t4ZXqe51mysCDPrL+LEKaHMqeaCq6M0FYZW&#10;R9DtxVBeIiqdjTES44ROf2tUcAFL6k+VjyHWC4Mw9tBFsTMJcUg218FIiisW01wpE43xxNKAoKGD&#10;NEq0vihHgqKJ2m0M0LmDYErKAgczMhpL5FmZIJIszvuOSEk9VTI738YUz8wMlT/N584teFBqBujd&#10;QxQBK9HEABmUt+ni9DfS4/ca4yHBJoqsSuqfPbMwwTNLsixDkZh31QZCIgGv3ElKbFsqaSk+ujhT&#10;I0pZfbR7kq25W1B23kTkPT0UkdkNRltjOcsPxS7GSKBcziML7ImxxWZpCFpDrVBgaYhKHq8rxBJT&#10;0o2dxyhyN8ZGVybmqhMxVRSF3elaGpRO5YfckJI3ZGUCaMLONsZaaEBqFZCpeC5KzHUxZmRsKgdz&#10;rpPMqZuMbEABmbCy5yL1yIguJUf3ubSAkzI/Et0vuZfiR13HGY3a4mC1ih9b6qd0JSsXoBSGrtie&#10;qAKRgwSz4zUqBrIxaUSiylxTOqrWdCJjtT45tZlA2UrgvJIMFNkllY2G0zWuBf79XBNHp5oIEwyP&#10;JbuBRlU2DiSEY53raZUgvUhQFUAbrklTgCZVN9oz75OdhRPkUnC+NYBXXC8C1CJzpczRGtfCQk8x&#10;JuqyMFTyhO+PRMvTUFTEki0/9KQaGSImSBWNY+U/U/XNiBEqpYlDgZgW3AhaGuDSgJly8Mvz/8bY&#10;/tWfpsBMaJtmiOQUsPq/jX8CmTyKvCTjUk5+frnWP6Z55Osv+eXqBE/w06tTjFTlojjcCY2J/mgR&#10;iUmWNSFxYZ05pKgVkBLRz9d7KfWmVY37j8cr2OiuRHdmNEeUptJFWYLKoVwgkIm83OFNl91K2Z05&#10;WuumtRrA1eEEP08mJuVfKCGlltm7y1WC2bpmh5GgIuOjdFm6En+W/L3B9whjE6a2zM8uqoKPKhVJ&#10;JsoeZSFZmvQakE2CY9kFpazboTTYnmnELuWxgMrZ7ggBfVMlngtDU0nqfP5O2Bm/R21Rk/K/Ij1/&#10;tTerIvQlPkzK+khVAulSvid+EfGhjZNtjdRjsb0Q45xQE7XpmCZTm6ckX+wtwvpIBaUOWSkn3kpT&#10;FgafemKphtcoNwY5dnrKmT6b7I4WX3PkkollWRG4kpywnsfrH2BB9mKIR2Q61WRqi+k+qja/FEEM&#10;u6dLkLhF2WaJNm9LlQQeToDxvnMTSWQ85Y4aOZnAz3vzdU8yJklfekRZJ7mZ0QJmBB5vylA/Mrcg&#10;jkgjHpOMSzIHYig9YylF7xsQzPjeSL4v0cSIDI5AaqgDj3t3yOxuItnCmLLTAnlkfVFkhSJrE8kI&#10;JTuh1cuarMwQATwn+VwZGeR4ojO6oh0pe3XIDu+SlZlgjtJ6OsuXwEZZbWmEBn9zTKd5YzjBneB7&#10;T2U+tIZaopPXoM7fGMu9Bdia71MJ/VtSw3+0UZPgr5hZIxb6CWQjNVy04suizBQGLdkYi5odRYmM&#10;Fz+WyFbxXQmQXRBkLk4W8YJAo6p4SK7l5baSmQJCkj2ggGxQcz8FJGWnUaSb+O1EUkpjaHHwy+aE&#10;ZBKcce5I13UBMFX9VtjYqZRIlx1RCe9YJ1gSwLSVay+06VF8neegOjSpashTOKFMVU2CKYvld2xz&#10;HS7zPJZIMObaJUsgDSMS4Z8fj+6cWLRlRKhu5xK8/ep0URW1PN+ZVnNYYuxWByox1ZSNYWkkTMLS&#10;nh6lgmjzQ+0w1Z5FAiRpY2RZBLLXl3uanU0BLRnEEcEL2c0UkPrjUIB1zcC0rwkjk6GA7vo5wUwY&#10;1u/yUQNsIjl/3wTQApk43dTfAmoCZhyKjQmoEcxUSVw+quc8jjC9t7vLqI0PQHUsF1dyIHoIUFLm&#10;Z6Ypgz++WO3iya7j1c4IJeGC6k/5gqxloiwVvRJTln2frCyerCxJfWaxuwBr/aXYp8Y/ojV5vtxN&#10;SzFEFiVBtlOKlb3hBHpPyyRA9ZFAIq3ivqjqsHv8rbvqUaL11SDYSNMT6Zsp9dGk5tfbc048SZTl&#10;ZBFQ0zT8HVd+uJPVPgIarfBKJ+VdM/Yp8SSkZINW7eX+BL6+3VFBtFJhQxqkvJcS3go0N8nMOPE4&#10;ia8I2he0ysL8TmQXclWkrCZcY0fizigdJQtCNgRmKDGlgfCsZDXIRkBHgercLtvq8t7p/EQyDUt0&#10;BJoSqKwpK01RRaY1n+aByQRHVLuaUt7po8BZD6sF/hh/7Ioie1MkGRpS8t0lg3HCSLQDqhyNkWho&#10;hKCbN5FqbYA6D2sVNiGhEp5kWpGG0qjEBHkcCZSPPpSD7mRtfgSzQIJUEP/vb6AHN77mQpBzuXuT&#10;z2/D5c4NONz4Dk43v4fz7R/hxtc9+LrHvdtwJXD58jj+/LwHwdWNAOlF4Irn8bOtzfHAVI8M7y6Z&#10;oTRKMUKZrSkKHc0QTUnsf/sunpobqmDcgSgnPLM3RhS/O9VCH03BZljODURNoBVSKW1LXUwxmGiD&#10;VUrRWm8LFShc7WaOofuWGItxRqm3Ca9plgq/kRS2zeFybBLQJKp/ZaCWBreewEZwI/isjtF4TTZT&#10;ikpsF5kTDZGUzj6S0kAr0vN0VMOaBMw4D8X5r1rASUbIyz2ykUMlA9enW7AwUIr5QcrLcQIZ14H0&#10;Q5WA2wPKVfG9SXK3NMYRp70A2fO9ecWGhF2puDUe+6W4TThfVfu8c+l1sA0pFf5KKh/zUZLV30nJ&#10;cFUGSVKppLqu+G6nNeEonIPSy+CA81rSl6SogTSoXqQKmG5+poovSNhFX8FD9OTGoTU9QrWgkwo2&#10;r09XFbDKzqn4bRU766YBltxPKeCYHYvGJ2EojXZCfZqv8luLpHwtu8myq0nio8CJrEzFnHEI+9Km&#10;OImk/BdA+/8bAmqaRwG1P2kBSTnUBMxk1/IPfjPtUNJSGJkM+QyHcvTL/+Wz6m/xkcl7TvH2ndQt&#10;u8R6VxPKwpxR/8gLnaSpAwWPVBzVQlu2itA/mGvDc4krO5jBO9Lh97Qw6wN1arez79l9DPMiTtA6&#10;TNVJ5dkcLPcVKd2+z8V+zMl0tib5m2OUhlN4IfKSel7aywmQfXojlSyk+uw+vkrJHsmlJJh9erNH&#10;cOPfUjWWzyXI9RMB79NLSRLfVOOd1GWn9ZPxUhgara00FJbS1MeUdEcE4EMC6a50T5+l5BypVizt&#10;9ck0fvooGwK8wPwO1TxFcjZFasqE5uR7IfXf+XuF9Z1Sxh6vcfJKfBInhArVoOyW5sAieaT34pT0&#10;CiCoLbTlY55gNtuYgvGqeOz25mMsIxq1HmaYTXJBf6QVn1sj24pyLNwaa/kB6ImSihcmBKrbaIyy&#10;wUKqN2pcjZHMBR2tdweFzqboj3BFnaskeJsoh38IGVWalRGyCRbxJobwvEe2xRFKWRhGRuVHAHK6&#10;dRO2N27AmkBl8+P3sP3hezjeuQNXPT14mpgg0MoGofYOCHVwQrCjM4KdXRDm4oYwPg+xtYefhRVc&#10;DYzgrKcPFx7PkcBm8/33PNZ3cLn5A7+DwMbzcCNYBlDOJlJmio8tjhLZV4cAx9cyKR+b3AjerhaQ&#10;XNBoAmqBA4GLEnMg3oUSVQcZFgZoCjLHUq4XBh84IZsALv0H+uLtsZztjfYQK+STpXVEu6HRzxwt&#10;gRZYac9Uu3RSEUP8ZCv9UoaJgDbGQdYsmzXiNJcQCQEzkWpqd1H8oBIWIbuHyvlOiSkFNCXCn/NR&#10;YttenqxQPnZhTgJW+8jKhisIkDU8pqRBaXZE98jypLGwVOpQpYMIFuLUP+O8ORemJ+4KziMptX11&#10;/aiqcPB73tIwv6HxVCWQXpKVveScu8731G4+CPhJB/xzOU9KVkm5kkySXZWZ0kIwq1b+u9mOQpWu&#10;NFz1VMWaSQ6mZAf0FsfjaLGNBIDfK6EauzOKQUrMpNrZbM1VOZ89eXGqMVH9I38URNorVSHr8YUk&#10;nasNAM3upshL+VuFawiwKYD61/HfXxMmpn2uYWon+JOg4QcZfFFYmgq3eKtJYZLXtLsGysF/zcIU&#10;KyP7Eoe/Ymz8vwI1kZrCyhQwnuHLxT7aMuNRFeOJ9ich6CU4jZQkYLo+HavdxUoqSsOOCwKRlA2W&#10;CpWX29MYrcpEFzV6Ly/GSGmyKuEjtfIXe6T5RylBox7SD+B4tYfycpjsaQZXlJWi46Vf5gfexE9k&#10;XAqoOMSPJbXH5FFViCWISeOSr++PlW9LWzVW2NtHTgYNk+LEOKfsPNHkV8ou6JUkbkuK0BblhIRW&#10;kE0dcgLsz1FuTHGiD5UpYPtwsURmJtZCDIUA/AHBbIdgxsklcUak+lKGWQD8Ym9chWpI8+CjRR5P&#10;Ys8mW1VWwMYIZQdZ2nJvGRlDLubIyCQifJRstcbDAB1BNmjxt1PxVhOJrljO8VYBoxIOIbXEJlO9&#10;sJjljQYfS9XPMtWCcvOBlMK2Qi4lZLTuPcRLwKy7DarJeNKkjI+eLtzv3EYIZWE0/xfK9zjfvAYt&#10;PtrevgU3I0OEOzkjOSQUJWmp6KytxUhPD2bGJ7Gxso69nT0cHxzj4vQSV1dv8OLVO7x89QGvrt7j&#10;xflrLsoLHO4/x87WITaXdzA3Oo3ehlZUPCtEZnwyYj0D4W9uAwede7D4/jvY/fAdfHVFbt6D1917&#10;SsZGGuvimbUpSgheTywoh3m+SRaGaPSyItN0RR6ZZrzBHZRIR6kHdpjhtShyMFKlh1rJYhfyPDGd&#10;4oUSe0NKcUpoe8pOynLJOZ1vy8L2sMj8EoJZJVa4QFeGJK6snpKzFptkUNuyu70kZX4IZmRQwsqe&#10;C/Bs/+74l5isK2k2LPKS9/4l7/vOXDdmpVY/1YVqEkxGtkpWL0Am5Z0OpZAnZaWkQUm4hYaRaWLV&#10;pAKKAJm2fJAMATIZEuKhbXwiYCaFJt+83MVLgpqSnPLeazBTfQdkc4BzUMqwP9/muXPsr2hK/Eib&#10;OfnNsrM52ZyD4epUSO9MqZDcmRaFjqwIzPfk4c35HJnfhkqgl7xN2QSRMA/JARW5qXI2CX6NyaEo&#10;vU+DmRqId2cLPK9DnocmX1PD1DRAJlik0peIOxpm9rtfTMDqj4CmlZa/P/9n0Ow1+/rnc3nU5F8q&#10;/xiHsLB/AhmHOPzlUbEzeR9ZmcZvpvGdCSvbn+xGebQHmh6RIVA/D4rjvzJZ5U4KpZfYrdP1IRWF&#10;LYv9M8Fsd7wNvTkPVe6lNM4dLZN6ZBmqqsXaQBk2R8nmZptVcKvsXp5TngqYSedyYWTvX64rMBNQ&#10;UnJSgEqak3ySSH1NgKuwJqnppalVponeVyWyaTXEcggQSqs66YD+7mxFyVblS5NdnKNZJWdf7HKy&#10;8dwPKTklLOSAILY1VkWJUqGxWrSYmjLchzyXPZ7TrvLVSRcnaVmmdp943pf74zjdkfb+HCIrlgZ4&#10;Xcj4ptoVO5PsgO3RJsw0COVPxnp3HkZSw9ROX1eADepdzFRKUKWXIVaK/DD/zF0VNEyV6HtPEyxk&#10;eaEv0gaFXPQPyHQKpXJrhL1q+ZZIpuOrcwtxklrERZ4kYRdkVs63b8OWDMn61vewu3ULARaWeBxE&#10;2ZaXjdG+LmxtkA28eolPX3/Cz//4Df/Af+DX//g7fv7tN/z866/48usv+PTzN3z7+Wf8+utXPn7g&#10;eIdv397yPV/xy3/+B7788gt++u1X/Pz33/DrP/6OX/7jH/j2d77+869k9R9xdnKJhal5NJTWIudB&#10;CiKc3OFCuWl14wfY3/oRXpSU0SbGeEA2GaR3D2EEuFxbM7SRmVa5WSKGrPOJmb4qAT6T4I4ab1M8&#10;JjstJQMdSXTEMkG+xs0E2ZSlVVIcMtpRVQ0pdtHHYFIA+u57ojLIgnIrB2tkymuUl2ujIjF5n8le&#10;dqToovi0CGIaBiUhD5RuZNtnnB+XxzRWBC/pPfBKUqco847XxrDQV6Vq1S0LI5NkcAKjVHGV+DFh&#10;5+J2UNH7suO9O4sLCbMQlic7ohKrqGVhWiDjo+yQqv4GZP9vJK5R3Cacx++oNgTYpMOTalgtvjOy&#10;Q9VuT1weBLNLsjNVDZnq6IBgJrunamdzuBoLko1AdjbZqPGDqUDabLKzDK7lygR+rpvfIcfcJhNd&#10;xMH6IKT0z8pwFQ1vAcZIWvqKHqleAXVkZ0X3nVRyuigl2dFUPjPFyq59ZmoDgH+/5tCCmgAch1TN&#10;0AKZdmgBTYaSmVog+ye7+sNQ0pIAJ5JSC2ICWFpQk+dq8GQ+SmdyPqrB175c7qO3IBmV993Q8jhQ&#10;NcEdJ12Vnbk1UuxtsqtjXrwrXkxpPCFhDO+4yBfbS9GbGaeqxEpxxcmqNMzWZxEAC653MGsJHi38&#10;bAcutgfwYm8Yr46m8PZ0UTn7JY1IfGBKTl77x768O6D0I4AJiHEIoEnrONWwhEMBmgIzDfhpP6v1&#10;dX2Unc+zZRWP9paA9prfd7E7psbJOiXBNaDtyy6nBNWOVxCU2vGRk+wLL7LqxfiKoCbsjNbxDSeT&#10;7Jq+OJKO1lIZdgIXW7SQq5QqS4M4lAKMlJy7ZGibEw3Ym5ZAzwxUeppTPnmiI8QZFS6GGHrgitFY&#10;R1UPLJdyqiXUCptF3hghOyuzN+HivYX6IFuMxbmg1p2LmYAVZXATRU7GqHGmrCQIBnDR+5D1+Ojf&#10;gdNtAtj3f6Xsu4tod1dUPnuGiUEy0KN9fPz8jsBDYPrtJ/zyj18IQD/h85fXeHFxSJa1hHdvz/j3&#10;O7z79BrvP73E169veH1WUfQoFo8DPfEo0AWJfm54FhuIWcq1nz5f4OOnV/gk48sbvPv6Du/5+W+/&#10;fcLXXz8R2H7GfwH4+3/+F75++ztl2jusza2hheCWHHof7kYmsCdTdLx1Ay46NxHI80+0MEaGuTFi&#10;KIfDKTuLbE3QGWSFthB7tTmQZamPjnAbzD7zory0QRZlaKWXBcYeu2E0wRFVZHF5VjQMTiYok0oc&#10;lOOrlPICPMvt6dgeKcfGLO8L74/kPB6QRQkjE5/TiTAo2SU8mMYF54gKySAzk5Zwby/3aLBmsUjJ&#10;Kg7/Fc7jVRq+VZkrs2R4ZOS7K72UlpKdIo5+2Q2d4bE0mwiXNNRXnH/SFk66lEvlDdWUWDE+ASn5&#10;myDF51KX7e1rsjIBMgVqNMxcW9L/U5oiK5/aOY/znMeT3Vae83Oe//GGgJlkPlBqUvKqBiYkD4s9&#10;RZimKpLMANnZlEIPHenRqofA6kgF3l2tklXtqiT6E85jSecSIyydolQSe1UK5WY82lNCURnngfIk&#10;b67ZMYLWASUw2ZnynQkzE2C73tXkelEMTTE1jR9N/GKa8Ttb++NzATRVAkhAS4HXf/OTacIuKC2v&#10;gUsLaP99aP7HcaUBtC/vzvB8aQy1D/zRmuirfGVD+Q9UnbHV3hLsjNbiYL5VBY9K0UVppitofbo8&#10;SlmZqoJkhwh+ElcmfTMXW3OwyosqlS0kFONosQNn6/2UpBKXNqGYmTAh5Sfjsb6KZFQ+Ms1Qdcik&#10;/PX1UICmXtcM7Xt+kvf/8bPSKFiSxgloH8QfoXY7xY92XXRxdxIXO5zIMhGXRW624WCmETtTVVgf&#10;r+IkGSTTI+OkVZF2/x+loiknnMoIEEsrOXv7BDTJ39saw+naiJKaBwSyw02ryqcAAP/0SURBVAVp&#10;UdeMje58HEzUYLY2SzXyaCDrqKIkKuTzej8rzKd7YOyhPVmGNZ6Z6aJHKsemE/ACLCgt76ndvZYA&#10;JzR5UlpycUfq30aE8T08MDNGtLGhYjiON27A/s4thLs7oSovC6uzk5xAL8iivuAnAtiXX7/g47dP&#10;ePvTe3zjOFqfR3VGMh77eSKA0tTh3l8wN9iAb++f08ru4QUt9ec3ZxhvrIfFv/8vBJsbIiM8AMmB&#10;QfAyMITT3b9hYbSR1pTXg2z87WtO5jcaIzjeRrAK8qGE9UVLWToX8yJ+/uU9z+GbYm+//eM/8fXL&#10;z9jf3qe8beV778PL0BQ2lKNut39UO69ed3Rw39QQJbamqHOzUZU4JK5NeguMP3BAb4yLArc8AtbA&#10;fQcspZGleZgi0/QeyhxMVFZDDmV4vqsJpnND0Euj0Rpsgk3eix0JrFXBtYNkMQJm4iuTXUEyHCn1&#10;c6gBsQvpnnUmALKPi8MlrE62Yba3TEnLlVFKyzHKVbK8PQKjxKcdrA3zug6TIUlO5wSPI02JeSyJ&#10;ExNJKDuiipUJsyID+ycTu2ZefK6aBQtgvd4mkPGRYKYG36P6CvD/b7lG3qh+ELK5pWmLqPGbye+g&#10;IZVA2jlhZ5JEX4XlgVLMdeZjsukZgekpegsfoTsrBm1pYQS4J3h5OKpIgICo+PQkpW5npp2frVU1&#10;18TnNliWhM7MSDQmBqM02h19lQ9VEYZ3JEBqCICpPptaXxoBikMbdybjv/vMtACmYW0advYncdar&#10;YowiG4VxCYjxDf8CbuIDI2hpnPy/A9v7K3mURUrtShB7S+37nif36fIYfcUpqI31QFtyIIEsHpNl&#10;yZjjD5Mqspvj4ivrpGyb5glTFhI4PvNibA40oj+XElMamxTEYKIiEdMEs6X2fFUeaJO0fI+sTIJY&#10;z7eG1W6gJj2JxzknKPKGKYe/1ldGYFIg9VEzRGZ+/SxgxkFQ+/ZZk4Kk2RyQcQ1kCuAOeV0O1XGk&#10;guw7Hlukp0hZmQhX4sSXCG8JWlSxaP0qgHZfGhVP1WNjTBpb1OKSMvgLjyFt7D6I5eEkVLXOJO7n&#10;kMeRrfYNSk1JReJxpL6/Sgpe68FCcx7ag+0xnuKO8YwAZFrqotLNAn0hDmQOEhx6B01kHss5fhgI&#10;s0WepSGSzXUxGOeMkWh7lFKCxkp1WDKVEnsLPLMyQpShLrzF4a6c9n9FgK0FchMfYG54AG/eXFI2&#10;fsEvlILvP17iFWX4u0+XfP4K7z9ckUW94AIcgA+PYffD90jy8UJp4iO0lWRTYhDUySRO9haUj+f1&#10;8xUMVJXB/H//D5SnBePrm3V85sKqz06Dyb/9O2pprF5fzuFUjMI+ZTwl2WRTFZxu/BX3HQgmkRFw&#10;v3cHIU5GON2dwE8/v8T7r+/x+etnfP6JIPuPf+A/ydy+fPsNayvbqMktR6i9K+xu3oL9jR/JNm8j&#10;WjYMTI0QSqb5VHxlvhboDbVV5Y0eGhugzs8aM4/dVTXcNPHB8fp1RNiiJUhYmwGa/GwxEGtLcLND&#10;uYcRNoaLVeD0+kAlDU67CniWstgn/O3PtydxqiThMl483yAI7eBKeg0cr2B9uo3SshSLg+VYlOyN&#10;8UaVuC7+M6nMsU9glB3RE8XwCIyyG3oNZJqxhEt5pDFV/jEye+l+LsD1+qVISQEsaYSiATctkL3j&#10;EBBT7enEpybyUoBMujydESBPRMZSEksGAVXGMaXmkczjpS5sTYu0riGYlavKtVOteYplDRQmYojs&#10;rJvg1Jkdia3JGqqydX7nnmJnUiJI5LLkki7zOknSvLC63oKHKiugngQnP8wes915+EqyIIUbX77Y&#10;U9jxWvoFCFtT0lPD0jRAx+datnYNdMLWNL55jd9Mycz3Uq7nGrTkUcBMG54hSeTqkUM+KDEgKjyD&#10;YCaA9l5JSmFn/D//lhP4+u4cm0NdqltL25NA9GRFYawsgVLxKVa68rAxWkWL1qYqY7w9W+Txtggc&#10;R3i9P4ep6iy1izmYF4fR4nhMVTzGQsMzFYqwSWq+K3FdAmYEwvOdQUq0UUrMSbIl6aFJqUM5KNJQ&#10;fF9KNl6zLAVkwsIIXt++nFDiHHOc8G8+F+mpfGd8jwAY2YJ8RvsoYKZ2O2ntPlHCfrxcIQtcUruc&#10;mjplnHhkZ6dkYcfLXdc5nM1KRq9f1x+7Inv8IuyTN+S91JqXSUVr+0qkiMScbY7jbGOEAE1QWxlU&#10;5YlO17sxX5tP6UPwirTGSKwDar1tVNFEWWDdYVaqHVuauQ56Y+0w+8gVDR7WSDLSRbqtPnrDHdDg&#10;boYULuLAe7cRon8PIbo6cOVit7t9G/e9nNFUkY+T422ynW9KNn789o5A8Z4W+xBJgT5oo8SXTZFX&#10;V7uQpOir7SUkeLrCVedvmOutUpkTL48WyUBp1XcJxPuULFK2e3NGJbsPVJbA4bvv8MDDEs0ZMah5&#10;Gov7jhZw1/sB091VasPmZHearGAa78hk6tKfwvLP/4bOiif47d0OhqprYPg//h80Fz9S91K6Kr17&#10;f4r3Xy5pjF7hcG1B1SX7+T9+5fn/JxfyO8wMTiH1fhJcdClDv/+BbO0HBOnewlNzfVQ4W6lMg0id&#10;W3hmZ4bu+/bo4kimUcjgteyMsMHQQw8ajXuU9FYYSXDC+GMXlAqrdTLAVFEsBpN9Ue9vitXOXP7m&#10;URztSIiDRNZzCJs6Ft/WBl4SzC4P1rA124MZifDvL1GFAlbG6iCNdbfETyZSVYBMQjoIiCpUgnNK&#10;pSUJcz9b57FWNQGxHLILqY0b03Y4f0MwUx2dFKj9Pt5SZv4T0MR4XoOZPMrfcqyrU4lTo1EmQzsV&#10;EJUMA2VMpVoIpSZJx4rkbBKIZ9oLVJMUaY4yJI1RuEa7n0WQfafg1fEksULmyDoZpXR0GlaBxGvD&#10;lKrdJSodT3KNpYBj4+NgKjZfFMe7kJW2qB3/KyFCxBXBD23jE3muZWZSYUOYm8andg1mfF2LTdIj&#10;QDGzT6/PFBj90bmvapHxb20yp9oAuH5Ny8wEyN7LF744IGU8JCsikPF/b4/W0ZASidp4L3SlhfJH&#10;x2O88ikWWrOVA39rqoFWqJf0dkpF4UvD3a+v93Ew2YmBvIfoy4rGSEE8JgQAa1Ow3JGL9b5ibBEY&#10;pJLFPi3j6XofGRGZ2d443tKCvT1ZJDNb4jms83dITBlB7BrIFDO7BiuRlwJi3748J5Bpxk+fpcs5&#10;n38ksH0gwBFYFTu7HuJzkxzLLxKjRkCTOmUfX5KyywSjJZZdTkmdkmT2M/F5rFImzpKhTTVhZ5zs&#10;bLicgFaNVwfjBDT5/L5iZ+/EeSv+EIKZpDhJY9+rrSms1GSjPcIeMxk+mEkPQaGNIZqDbTGb5IrR&#10;OEcUO+mj2MUIM8n+6AqxRoa1PlJM9dB7X3YpbZBPeSQVJoSFFVNmJZkbw48Sy/YmmdiN7xEf4Ivx&#10;gR6yYcrIv2v8Xsc7M/yNB2Rfz/H54wU2R0dh990PyIh2I+hK3h9Bm9d4dayHbImshlK3I/8h0kM8&#10;EWVnDh+jH9BaksRrskBAI5gRoCTwuK+8AE4/3oQ/maEXwdTiL39GIFnRbFuh2hkWWXaxO69YzZvn&#10;a5jraoTbXV043/wrSh75Y7m3HA2FyZifaFE7b2c7PA8ylI8v97HS3U6g+iu667Lwj7+/IQi/xedf&#10;fsIv/+e/8PNP/4HViXWkRybChcdz+vEHhPL7I0xN4X9PpLceql0t0BbqgFRrQzyi3K6lLJ987IFC&#10;J3OkS/VdGoiZTHcaChekW+ihys0EvWS7HWQVhbZ3MUWJdUaDekTWtUmgkqh4Fb91QtC52CYz3cH2&#10;9CB/03UZa7IyybWUDQQJ65DGwFK19VAMgbgYeM1UTuWBgAsNneQmn4qTX8IqCI7nshspYCSSUTME&#10;xKR/wduXEoD6RxDTANlrmaciK/8IZhdyPBpTBWbCIiWSf14lpEuIhlIGS73YWZTSR5qsgBUpRURQ&#10;miM7m+T1HqlKxWDpY3TlRaO7KJqysp6gQtXCtaf6ge5Tbkphy+l2rA1WqRLww9VJ6C97hI5n99Gc&#10;HIqKGHfUpPjgdKsfn8iqpNrsmz/6zxSAyfNrP5p6vGZjipWJehSCRRzi5xWYfXhF9qViwygPldQk&#10;WAmIKVDTgJcW3NQup3quYWjSYl18Ze8FzAhwX0gTB8uz1Q5mu0T6Z0ZgqPihag0v9fWloa9055ZS&#10;PNLOSljZ5/dEWVLxxaYC9GXS8mXHYJyWeKYmBTP1afycRmJuExhUD01hZbwAF5RvErgnYPaeN0Vi&#10;Xt7z5ilWJmD2B0CS8dO1r+xfAE1AjEOxNEpPYWnfFFMj8HEomUrp+VWATHxfMhQgaYJs1S4nJ8Jr&#10;8T2oTIFRToZ+TgbpwiQ5nA3YGKniDS1Tvr43z2eV5Pz0YhPveM7iL3y9Q5lKgL7c7sU7gsZEdjqK&#10;bQwwcN+aAGWl6t0X2xuTIbhj6qkLesLtyc7uotLdFNOJHqrAYoKpPtLsDNDmb4daF3MkSAqQ7h2E&#10;G+qrKhYOBLL7Xi4Y7W7Cx/dn+PaPD/jw9TV+++kzlgcH4KbzPSpSIzlZViAt6ZYHuuB0UxfZcd4E&#10;ES60rQm8oMVdGmyHh74BvAiW/mR8QXY2SPT3RunTGCWbJHbumO874fV4Q6DuLcuFyV/+B0qSQ3Cy&#10;MIbHfgE8l/+N7qoEvDolIyN7e77Fz+yM874OYnekDZMtdYhxcYP1X/8MT6ObmOgswhvKUSk5oxzs&#10;PO7L/VVkB0fA+m//E6M9xTRKZ3j/nnPy00t8+foGv/z9A/4D/0Vp+g8sTi0hKTgGLjd5HcjSPPXv&#10;qGyGIltjxdbu37uFfEdT9N13RpmXGeIN76Da3x7DDx0wneKJQkfp8WlAxuaM+Uw3tNFgpJjexlBu&#10;BBarY1XHqBp/Q+yMluHyxRqev+CCJqhIJYz5vgrMdRYoZ7jkXK5w/q9LH4eFTpXYfiwZIGTlkisp&#10;Gwgq/Ym/T0BRWghq4slo9GQQhFS1DYLYK2FlEj/G+a6Ccf/JzATgNKEZ6n8i//4AZtrHl+IqoTGW&#10;/E0V7nFMuS8hGpSaUh7rkGRhd0kS0NtVytbqUA0WBMwoGcV3NlqbrunHybXdmRuJCbKzq6MJfKT6&#10;EXYmu7hHa2OU0V2QBPZFKquphnRV0qqL5KY5JQxNSUGoivNEXao/zjd7uWYlXEMTsvFK9QzgoHQV&#10;RiZApo1HU+Eb14xNhY4JoF0H1/5JYsqUfBSQEromb9A+56NCQ4WApHPav+X9BC+ppS6P71+ckHU8&#10;J3rXoSrGF81JwehOj6RclLpjT7BIZF6XqH3eyDOpjMGF/+aC4KN2Go9xsTiE0cIklR0wKgnopLIz&#10;1NlL/Jym/HUFmU4DjiQcY012QIdVSehX14vmPa3BJ95ASRsSf9lPlIvi/9LsUsoQoHqOL594nsLA&#10;yMY0AKZhZvJcSU8C2s98/Fn+J7LzWmoqXxqBTSM3r0M3ODFkh/ODbArwHF5xIUuS+umm5Fr2qjJC&#10;+xJcOVqHDVpl6S0gO55fOLlEzl4R0D6+2MZJbzW6IsgCnnnhpP0JBp9GIs30DsYeOKtyPNKircBK&#10;H1Xu5qqByEi8Leo8LfHE+C6qfGzRG+KIEkcTPNS/S8lpgBxbQ8SZGpDh3IHND98h2N4C7TXFeEv5&#10;/+t/fsXHn17iDRnYO+n+Tja9PzeNCBtHyrv/SVmZyGu4SDbZCde795AV40mmQOlLxih1uY4WhhFs&#10;aU7w+xtmuorJPubURsZb8cOcS9npWRzJwqRkekXp2FOcQzD7nyh7GoxPlJSz7Y3wIrPzMvhBOcJf&#10;HFKWbkns1CzfmwZf/ZvYWmzl64voLi3h9+jw+3TI5HtwfjSL0+1pxRC3Jvt4HF2EEGiOd4bILriA&#10;yDY+8LpuTg0gJz4ECyON+PbLS/wDwIdP/8BIez+iHNxh9/0teOrcQajRPZUHmsxrJYn2JR5WCL3z&#10;A7LIhDvDbTH51AtVHubI5L3oirLFUh6Z8jNf5DoYIpvGpifWGaPxjugNlqDbe9gaqiZYrOHFNhcx&#10;5eR8awbmu/NVKIJUwpDy1lKPbHOKRm6eYCZhGOsShjGCU1X1QvxtBDPxlYl8P5O8Sm0oBuWlxIfJ&#10;zqUaAmpkWASs1wrANGCmfGhKfhLQSBTkPeIj0wKZalLNR3U8HleGSkbn/D0/4DmQLZ/taHc2e1Ts&#10;26bsqI9LmR8JtyhW7eyku5P0qRgsS1bNeHoLo6m4agkymqBdiWOTvgeSdL85R3Y2LHXaCGjN2egv&#10;TVDsrD0jEs1S9yzWG/VPA3GyzLVBqfrm5Ql/q4CXbAgIqEkcmtRBk80iDZBpQE1DqoRkKdnJ53/6&#10;8PqC/9BoT42vTIBLEO/6TRzqf3yPAjdByIt9JTPf8UvlwF/ennLh9vHE/NAQ50NQisKAqu3/GHMN&#10;mao5iLCyo/l2MpBRLoBlHndbE1h6to7VjnLV63K4OBGjBDKpcTbTmI4N+Zz4ysTxP9OIw0Wyuo0+&#10;vJIdTNJi6XykqmHwpn/izVN5lwQabXCscuwrQJINAIkrk8cj5TfTMDQtOyMbUxsDIkUJfAJ48n5+&#10;XpLGtUG1mka/BDMOYWcfBNAIpMLMpNb/JSeEFMI72eAkpZQ+lPpqk7VkZ5VYo9SQUkeHMw14czhC&#10;ayJhGydYa6pAuY0eRiOsMZZkh554Z2RZ6KDCxRTLBUFYzHBCH2VmurkOmoOsMP/EA218LLA2Qazu&#10;LUpOqQZhouqDSR0xH4O7ZFU/wO3Ojyh6Gkf2s4qf/vEeHz+9oDXexltemxeUymL5xc9zSeCY62uF&#10;t54xnG//BfM9+Tic6iaQ3MWzOC9cEXDOtsWnQum4O4PmrAxY/u0viHQ1RX8lJ3R1FqpSYpAW6YGe&#10;qhRNXmNfFTb66tCYlkCQ/B8ojPXha5VYpnXPjwqE5b//GWUJgdiZqKYcbIF0qurOeQKbv/4F+bTY&#10;Vxu9OJ0bQJidKbxMb6gYLAlPkDxCCSlozc+E+b/9D5SlRZBl8Nw4D84k1vBsC7NdHfAz0ofLrb8h&#10;PcYHWzSev/7jLf4PQe3y4gOqcsvgpmekMg18yTBjyGoTLfQRTiYbb2igKfMd64A6fxs8NbyLel9L&#10;TDxxxkq+N6p9LZBKydlD6TmT4YbpNE9Uu1vgmYMetrqzsd7xVAUq13rdQ2uSK5b7yGaoKlak/h2Z&#10;umoCPS+bBrILKs2tJVhV0/BEdm0vOZcuOZdlSMK4lpWJzJSQCrWTqaSlVmLK0MhKATABOa28lMYo&#10;CvAkkFZ2z8nq1A4ojyGBrtJ3QLp2yfEF0MQQSdvCcwkLEelLQNuRfE2CkeRsSkycVMGVZHJpbSdZ&#10;KSM1aaqUfb8oqY5sXO6PESukRPamAmQJU9lb6YM079mkUV/kZ0drUzBQloDugni0ZFJyKpeUL2qT&#10;vLHYX0BcWeExTglizwlsxJcrzeaA5HNqktI1/jKtMtRuVsr40/vXZ/ynBsgk0VzDvORvCZrlGzkk&#10;RUmkqAS4KSccDy5DaKFU2ziZH0FjQhjqY7zRlRqGPkrFwdJE1e5N2NU6LdXOVCNZVZ8K0nvDG/Xx&#10;tTCfI5ws9SsAGyp4oDp7T9akY7o+Ewv83Brp+fZovWr6IY51KTx4Ic0VaEHekJK/5hB/mTCkz7yZ&#10;SsIJg5I6/ML6hFFdMzTZBNA+CvvSyk1tqIZ2CHNT7I2vaz6jkZvaIcdWu6USsiFskIxAci5fHxPQ&#10;CLBSK+pSAE1yLSWYlvJye4KANkxQJqD1JfqgP84G69WRuJqkfG4pUJH57SHWmE13x/xTN3QGOSCd&#10;UrIr2g5bRf6YTnLhArFChskdtATbYCjKCTXOpkgy0kOEng4emOiTjZmoXUr729/jgY8blsf78PXb&#10;S3z76RW+fXuDsbYmBFroYpbG4e2LRRxTsp3sU77xXGVXdbCxEXa37yLM5h6WWgoRaESWF+/F3yVO&#10;/SlVxfRINidmB1HwKAaOlG3Wf/seTrdvwJ0Mx1v/FkoJUKPVGRgseYLeggS0pschO8gNjY/DVBeu&#10;TrHIadHID3FHI6XnYGG8akQ7XJGCiapnSPR0hPPNHxFta4lwGzP+lu+QlxCk/KOyMM7JXK625/DA&#10;wxl2P/6FQFFGVjeH5/wd5zRwp9Jn4WiBYEFJG+AH4//1v+Cs81eUpobjhHPlp7//hF9/+y/sLO8g&#10;ITAC9jfuwOX2TbhTagbr6+KZrSlafCQlzBKJBLdCW330RFtiJS8APfddkGJ4E40BVphKd8ZqMY02&#10;QS/NRAdFBLSxTD8MJVljOMoBZY4GaHnsQ+NVqRzoq+OV2BouxUZ3AXYnaJQ3yH4kup+M7FTcExxX&#10;z2fVDuNLsiZpCixM8wXZrvKTSfyYMDOJUfwniGnYmMhODSvTvCbAJtJTWtZpwEyAUFiZhAQR7Dgk&#10;E0UATfnRCGYiC18QTK9kA2OX5yRpWQSzo7V+VfNMylPJ7qQE0qpuUFQaAmrjjVkYr0rHMBnaUGWy&#10;2v18eyGbertqk0JKD0nVXSmiIFVm1ii1ZzvyVO7mYAVZHcmL9NxsTQtDXaIfyqPdVKrUyWYPPlNi&#10;Cg69VuAlJErDzjS7nVSEBDINVmmUpAyCmQbVZCdTMS9x8KuGJOJHE98Ztakqf32iWNi7F0RDDmFo&#10;Xwlkx3PDaEiMQO0DP7Q8CVUO/MHCh5iQumMt2SquTAW6Lkhc2TBeEXzeXcluI0H0dJPyqwoTUgJb&#10;qmLQ0s+TyS23E8j6ixWj2eVFPJhpxzGthFSNFWYnku4NJ61E5Uv5no+k97Ltr3Yw30ve5Z5iZUoq&#10;8lFA6fdBZqaAS6QlxxcNqCnZKUNJTw7F0Ph+HkPeL5/7zOPK8b5Km7nXIjvFj7atgnUFVF/vzxJo&#10;Z1Xc2CmZ2XMyyefzTTiaa8b6VD32hxvQFxOMNg8TjMVZYirVATPpflw0hsixMsBYijM2irwxQ6te&#10;72mOHPN7mEzxxkqBNwZDrVFoZ44ks3toIbDJTqWUoA7U1VU+LDeCipv+DTKPZLLGM/z66xe8/XhJ&#10;ls3f+uGMYFYP6+/+gofetipG75SL5/R4jtKCi4pg9fpwBa0FebD87ntE2JnAh7K1IMEP55sD2J3t&#10;gdS+X+yvwWR7IWYb89CSGoO8aB+UiExIDEcb5XEnmVIzmVVDgpRN9kTFfXc0PAhETbQ3SkKdURru&#10;wtdcUR3vhvqHPipnr/5RIIEtGM3pYTxmJArD/ZDo7oBEb0eUJkVjvl0kepViNhKpPttcSSD9G2J9&#10;bfDiYIggN0k2TDDb1vyOy4NZnK+MI9rBFgGmlIRRobCn3E4Mc1bG6vPX9/gmGQrvv6G1sgXOhuaw&#10;/vEH+OnrINnSGLn2pkg0vKd6d1bzHkwmumAkwR1Z5vookfJKifZkzJ68L17IoXHIttVDf6Iz5nO8&#10;VN/PNjK6VDNK04wgbPVlY66OCqUgGOM8RnOoBVa7c3i+w6o2mfgAT8mIpDflS6lCcbBIw0JZebpB&#10;FkkwEyBTslHDxF7JEImphvjK+D8+qnAM9T4BO76u/idpTAJY1z4zgptiYxySIyxgpgJoCZDCzMRX&#10;J3FnV9fsTOTm6dYIGWSf2pmUkkQbY9LdqQpLZJuaPpwFqiWiVHYZLk1WTYFPVjrIrtbUsV8+38DF&#10;3jykzJVUhJGQrJXBMsx35RMIpbFxKoZVDqfkfN7XtKqL90fdI19MNDzFKZmrYIWQrLfEpNcEr9fE&#10;IMXOiElSYkzLyq6ZmQbVFJhp/WUCcPJGoXFEwQ8vNAGxUnBRcqmkAOMXsrK1wVbUPQ5F7SM/VT1W&#10;fF6DeVJ37AlmGtKw0ldEIKv7Z+rRC1rX15SVwvak6/nx3BCmie7TNcmYI/gt8vlKVwElSZkq2Lg9&#10;ISlPTfx8u6rXJdUxrjh5X1FSvDld4I1Z5YXj8V5tEGi2yJwkhWlHOey/Ul4KoInkFFD6JrFlZGby&#10;KMAkjEwBmADVNZh9EcamwjY0IRxKchLMflaPIlkFJMn2RG6+3Of3ClujBRErSXb4nizhJQHiYm8a&#10;Oz1VGEnzx2pZGNa7kiiXs7E3VoH+J1HIt9RFb6QDVjI19cT6olwITHdR6mqA5VwfbOZ7YYJys9zB&#10;BDl2+ph67IHJOFtUe5ghxcwAyUZ3VQBssrkhQsjOHG98jzAnS8yOd+LrT2/wyy/v8eHdhYq/kVrz&#10;qsLC0SJSI8Nh9dd/Q0tBHGXMPI52CQAqB5CTd5fSfW8BhYmPYP7nH2D65/+F7Bg3bJJVzzTnYqyS&#10;jKsoSU06CZhsSQlG05MglEa5oiDIEVkEyRQ3SyQ4GiOWYBhuaYAg03sINL6HAIJDgKGOZhjpIMRM&#10;FxGUdrE2xnjkYIY0L2s887VGrr8dwY5Al+BNwxiEjvQItHF05sRjuPoJVkSmRobB6N//f2gofoir&#10;4wnNoiOIne/Oqt3O98craElPhs1f/jdKnoTg/ckqZno7MN3Xwvu0hw8E+NefXuPjt2/47e/A8uw6&#10;Ql19YPn9d/CmbA/Sk0q3ushzNEVHsB36o+yRa02WaqWLtmBzzGd4YCHbC3m8L6kmuuiLtsdirgtW&#10;SnwxGOeEbEt9PDbXw0BGAKZ5H8fSnDH2xBHdwZYo4P1dGSzByTHPWdwkR8vKMF/tDxGM+1US+ZV0&#10;biKjESDTdDkXx78GmDRgRoam/hb5KL4wjZNfbQgQRMRHJuClegvIuH6PgJrsZmqei8S8DrTl/Hgt&#10;9c/43bK7rirESJzb7jiv6ygl57Daed2UentUV6qrE9fnSl+5KrM91ZqDyYZnmKqVXc4Uyvx8laIn&#10;oClVPMSdIZsL0n/zYLkdOzO1WBsms+stVuXgpTLHRB1BreyxakTcQebemXIfNQ8o66lihqqSsTPd&#10;RPY4R9yQSjRneP/uHO8VXp1q/PhSPYOY9SfZrVRle4SRyc6l+M1kd1PtcAojI6W7FHamATlhVK8P&#10;likHc4mifpQQQcrZL4xsmJNdyj3PNudghTR0W4Bsvg0nq/38gROUl8u8iAQdSszXR+tY6ahQDU2k&#10;y9Jcc7Ym/7K/HBtDtdghiu9P1+F4vh2nK5rKGC+PpnnBZ8iC5lTEvwSxavIwxfGvCZ8QKah2Mzk0&#10;GwECagSzj8Kufh9aMNMOze4m/8chTEzGzxzanU3tUNJVZOxLDlqfn6SGmYRrnJPGH1EWkK6/4WTc&#10;bilFnZsJZqIdMZfpgtkCN6zWRWIiLQipBKNSZxNMP3HHBif8UibpdbgdMrnIq31NsF7gh6UMTxXg&#10;WWBphHJHEwzHOKIr0BqldmZ4RIAIM9Yjm9BVZXWyooNwRov+979/5sQ8wPbaAK21ZjGobtSUkVLL&#10;amWwA6469+BlfJcTs47GZVJZTolvOtmSphdj2BnpRmZwEILMjVGXEomBokR0Z8ag40kYGmJ8URrq&#10;gUyypgc8jzBTfVWyx+HGTVh//yPH95RuN1QFDFdKT1WfTJ/fR5bnoX8b3gQzd927yrHvePsOLH/4&#10;AebffQcHSlbnW7fhfltKbt/EAxtDZLhaIsfDCiXBDqiO9lDGUuKUCiO88cjdEiP1z1QliwPpfL86&#10;RBYhjVxmKOO6EUTZ7Wd6G5tTXQSGeRV0KulAUpJHAOHLl0v8+ncytH98wc//5x+Ud6+RFZMK87/c&#10;IsO9g/tG95DvQMnpYa36caZQSla7WfAe2GIxyxflXpZ4YnATbVKni/duvdwXc+keKCbAPTbWQX2I&#10;HSZTnTGb44L1sgBMJbihiAwu090QJwuNON0ZxtF8M7a6nmGxLBoDSc4YzgzAy4NxvCDLkjZ0Epoh&#10;QCPApN3NFP/YG4KQhFZogEwjITVhGjIoH/n4ju+TLu2yYaDJy9wgiyF749/CdOT/sg4V6AlDk3xN&#10;Cf2QjQcB1OuAcCkeqZpXb5BZEdB2CGiShL46XKMqa0gQ8BzXueRvzrVJDuczJT0ltlKq0Uqmi2rg&#10;wut/zt/2fEdi6rp4nGZVMkvKWAkgSobBlFRWrkyhwUxEPwlRZ1oM2pIj0PgogMbNH20ZYQS9ZGyM&#10;VpDpDapqHa9OCM6XO4qESV/eP4kPTONME+AiaBHYNNH9EnZB1CMDE7D78p6S5XwfawMtaE2JVr3x&#10;Ogli/bSaA7kPCGSJqvaRxJRIldRNTrR90tPjFemBOUkAkqBWgs9rsic+7ky0YKYui4ieyh+ShgX+&#10;IAlhkCh/qbS6w7E/08Kb34Xz9SGVNiRA9vp0Hm/JyiRfUlMdg+MNwUzlYYqP7Hr3UUCMbEoDQsLK&#10;hF0JSBG4Pv4rI9M+17Iy8akJ+Akz+/JRjkFg/HSo6V4uEvMtjykAScA4HC3DUV8mXsyU4fVmK16f&#10;DOP9xRLOpvuQ52qBFl8LApM31os9sVzojgVadolZSidbqfY1xVqJD9aLPAlsTmgLokThYqgJNMdK&#10;ji9GaemruagzzQ1U1+5WbztUuprjEeWQB8HC4c53qM1PJoif4NNPL3iOF7SOJQSFv6Kv9omqIHJC&#10;2SuBrKcErbeUL+WpqTD8939DdrwHJy0n2J6UbxnC9ngbDVA1ZpooAWqfoSeXEyojEjVxvigKcUeK&#10;uw3CCLZSi8zh1i3Y374Fd/6GELKWx97WyAq3RVmSE9optwbKvTFe54+5lmAstHG0BmKpIwhLbSGY&#10;awzhpAxCX7kPZa0XqqQjeawdknzNEepgAFddyRHlb7t1Ey53byCQ7Cfa2hDp/I6SCMrvBz603hFo&#10;fxaFwdIEzLYVUP6Wq9gtKaBZFBcBC7LKWs7LN2eLlNESnzaNY9mp499ShWKsuQxNlONDzflkrmv4&#10;7b9+w6dPv6GusBIOd3VVPbYIAuIjSs2HlJ/P7A3RQkMyRalY5mGCh4Z3UEs2Ocbfu1odgMUCf5Q5&#10;GRDg7qCeMnMm3QXLJWS1dQGYzfOkXLXCI73blE/uOBrPxkLlfYxnO2PyiS2GomxprChVs8Lx4WIF&#10;58+5+M83cUmAkYYnL2moX8qupYCYgI4wLGE9HEpO8nXxo0kWgDj9haUpxsX3vqGxFfBToEegU7uZ&#10;8igtEOW9AmYcmmouPJ5U0zhdocxdUf4zBWYcZ9tjqqvT7rymEq/UPNsgUVkeoeQcqlDNdha6ilWv&#10;z+nWTEy2pKlS9lIbUDFEXuMXXLNne1QAZHpHa30qWV96wG5IwcvBKswTEKV00FhdJgZLksjSYtCe&#10;Ea78aS2poWh4HIgmgltrcjia+bw6yRttpY9V0YaP7wXMDikzhaopdqZhZgrM+Fz+/kg695lM7OXh&#10;GmVfOzpzE0j//HnAEPQ8i8VAQQLGSp9gujZTIescaaM4B6Wc9d5sG6Sfo/g5XhLppQa+XDTJczzn&#10;a/OdJZiixp6XvpCduaSthUpabo1VY3uyDntE78P5DjynZr/YGSX9lXLY03jHCflOW+ZHsTHJxRQf&#10;nLAyjU9LC2gahz9B7HpoAO5QsS8BsD8OATOppvH5s8an9hNBSxLSPxPYpPvSV+mR+Ul2SUXDU2ZS&#10;xv7CG9X3JBydBJ/ZZGfl29poDMfxWBberrShLsIXGaa66I60xW5lAPbrAwhefpgj66pyNUQKmUpD&#10;sA12q/ywUuiJ4ThH1Hqa44m8HmSn4shavM1VLX/pM5liYYRES1P4cLG5k+30t1Th2y9v8NNPL1XA&#10;qzRC3ZgYRLC5OVnRLVrOEk6oBZxsLypQe/F8AUfLkwQgSzjf+TPGmnIo4buw1F9Luc+JVPYUvaT6&#10;zWRBZVFueEIGFGRyj2zuFpwJnl4G+oihhMzxt0TLQ0eMZ3ljId8X6/ne2KnwwUFjIA6bgrBP8Npr&#10;D8R+hzwGYLvRF/vNfGz2w05bEPZagrBd5YW9ah9+jtesyINs1BuzmR6qGXHrA0eUhtkj0cUMvgZ3&#10;YXv7BqwJnj4GupSxFsgmqJdFOqHyoTsan4agn5JT1MBAeZaKJfO10sPuEueN+AQP5LfP43x/CYeL&#10;k0gN9oP1X/4Ntjd/hA1ZYYidHtaX2vHbf3zBT99+wVB7L1x0TWFLpulJ4H5koocSSs5Wf3tUShlv&#10;suJysrQOgtB0rgfWCgNQ6WmBJOmT4G+FyRQPsnAXbDcEY5X/aw6wQpqpAdJtDDCa6YWZQjcCHMEu&#10;30P5Rus8TZFic0v5lkX6Xchu4wvxm83gkjL6cqcH5xvtZE3TuCLbevFiVyM3Bej4/pd8/vql5jXF&#10;zAT4BNwUi5NHrT9N/ifSUwBwnUztGtyuAU3JVWF/wgoJZlLv7EJ2WSk5pVbgiYDQsqaAqNT835wk&#10;QxutxeJAhWqEIrF0C91kaJ3ZmOaalvaIkrEjLiEJEpdNDQk7keDgY0rYww2C44LkgDZwzdcr6TpH&#10;ZSa5nEMVktD+EJ3ZMWTj0QrUmp8EoiExEI0PfVAc6YgaGjQxTJLGJB3NRYL+6ePLUwKD7BbI7uIp&#10;JRT/lvgOWoiTpWHMNhWRgd1HwyN/JSm7smLQQ6s3VJSAqapUzJNaLncWEcQqVIMR6RJ+sNjBH95N&#10;RB9R1F/8SQJkn/ijXu/OYH2wDrMt+bTWlJX8EWv9ZVgfIpBRj+8SCPdnmnC40KYCZE/Xe3FFDS7l&#10;sKWb0vvLNYLtxrW0JGCRJf0kUftKAmqZmGYIgEkO5n9/TbMB8DuI/fNRgEvYmXxGfG58/pmM7Ocv&#10;/NwXghkBTYDtJ0rY95wo3y53sVpbiEo3M0zEumIt1R1bZF+rZe7YrQklaAUhw1KXkoUyMd4Nh/Uh&#10;2OOiXiNwzT52oXQxQ4rRbTQGWWG3IhALmc4YCLNTHYuSyNDqaP17fSmz7I2RbK6PcBMjyiAuatN7&#10;mBnpxM8/fySgn+FwbRRnnCBvX9JK8dzme9rI3PQQaq2LnbkmWvo1teN3tj+Gt5TBvSX5sP/ur3gW&#10;xnPtKcVIRQp6aZzaCMxFfO2BvZmSfDY//ggP3dt47GKMqjArdMc4o/e+I9oCLdDgbcFFbY5iB8pg&#10;KwPU2Rmj1dUUvVycUwTomVh7LD5xxlKaK4cLVrI8+OiG+UfOmKB8HvKyQjN/Z5EF5ZeZHlL5+1LM&#10;7iHdWh+FHgQPfk9HrBO64tzQEOmMNHdT+BPknaSe2r0fEWKmg0R+f26QAyp57ds44asSw+BtcBtV&#10;GVGURkOqaOLZwQTOyOgv1meQFRwIyz//O5LDPDEz2oKhtnoEW1rBj+zvkIv1669f8fdfgeXJZfhY&#10;OcL++xsq8DiNxiTbzlyV6c6wMVIdnqSM0Hx2AErdjfHI4BYqfawwkeyKmVw3Apnc4wBV1fYpGV6e&#10;nSF64+wxTwBbIYhv8f9Leb5o8bFGMu9/WYw33vEcX3CBnyzUYm8gle+LxFx2IIZ4HdtpOF7tDxK0&#10;NsnICFwSovFC4/9SrItr650CLZGOGl+Y5Gq+fb0HVbb9za7a5VRhGwrANFJUMTh1jN+BTTIEhJ3J&#10;7qbEn0l5bwE0FXJEeXe42E+i0k0QalEBsesENKmwIbF0mrCNPK7tZ5im2pppSlPk5MUh1y/ZmWxs&#10;vDzdVOWCTgmQR5uD2F+RYzVCmm0vEdBnWrIxVvUUg8WP0Ksq22q6pJfcd0dhqBPyg+1RTjJ1SgP1&#10;8eO52hSQeFepTPOnjy/EFyaO/j3szQ1iqbuS2vWpqlnUmhyKpoRAtBDEhNpLtnxvbjy/iJKyOgVz&#10;TRLZX6Aa+MpOheQkSkdwaTZ6KQ5lATLq8PekxB9Ie1/tTVPO1GO+PV+1hJfyItIlXIoabvLH7Aij&#10;IxhKPNrztW483+ijVRglkE3zOFLTXypjiLTcJuiSlb2RMAlxwhNkxEH/h3I+CrgoLRXICSuTRw7F&#10;urRgJmxM4su+cKjO5OJHk/9rmJykOH1+tYGToWKcjBXgcqUF7w/68OlqAh/frKrjvyPrKXV3Qjkn&#10;7Dgn3UGNPw4EsMo9yVj8VMS4JDDn2ZigL84Oxw3+BDpfLD7zUm3dKtxNkMwFWBdghk1Ky8l4JzT5&#10;miDb0gRPyAqkDpk4+2OM9CnxbuK+kznWZgfw+dslfvl8junmWviRpUU7maAwKQCjpOpS3nuwJA+e&#10;d28iMcCGUkFSbWY4eUZoaPqxNtSKmiexaEqLVkap5XEw8gIcEUlQsv/xeyXxwmz0UBZmg+54RzRF&#10;2CHb3QwRRvfgcfMGHH64QaD7ge+7Dcebd2Hz/V/h9P3fEHDnFh6Y6qgMhg6+fyKSoJbsiKVMd6xw&#10;zMQ7YMjPCjX2ZJgStHrnLlxETurcgZueHtnmPaiy27d14H5PD243byJA7wekOt5DE8+lN9EZ9WSv&#10;MWRKdvyc85078CPAPXA0Rm6wgJonahJ8MFSaiNl2zsvxBhzIHNqbRG3iA9j9739DUqgrzg/JeC4k&#10;h3KdjKINjjduoyAxFD//9Aofv35WlTkO1ncR4eQGhxs3EES5GUlmrDIHnIzQE26F8QdufG6KGF77&#10;Ig9zDBKsJtKcsFUbgNUCD1R6UH4TJLMcjTD4yBFzOe5YKCMLJZAt5Huh0dcCWWR5aZSY632ZOBh9&#10;hsUqyvAyAm2hq2qdN8LfWudliu7MQLw7XyATI9tS5X8oB6/I3pTTX8r97OL96y28f0VQo1qRzYA3&#10;ahDcVGaADJGiWoYmzzVBta85NFKU/xPpqtjZGiXnsqq5d3k4C6lIK4B2tjUBKRwpFXalm/4m16v0&#10;0lwfrcaSlP/ul27sBZhpfYaJ+qeYlEFAWx0pJyMbxkuqKtlRlXxTSdmSTlGnm6PYmWlVYR0rJDXi&#10;O5dK1D050apfSHmMJ5mYBwrD3ZAX4oCSOG8crY7gE4FM/GTSgk5VzuDjn6QImsjKn64uMNfTjpJw&#10;D9RFu6AhwRvtpPBdqRHoyYhG37M49OfEYrAonmCXRPTNUilKGwSy3fFG7Ey2UrL0KOecZOJLsUQB&#10;sg+krYqREUl3xpsx35qHBQ5p1iE7ImtkdFujGnm5R4Q+IhgeL1BervbjnNZAUpZecSGKvPxAdP9I&#10;ayLyUpX5UY7+61AMATCC2ue3ZFR8/Eag+UZAElAS1iUOfo0/7IRMS/4Wf5kG2ORRGJyGtV1/RoCQ&#10;jO/bq0OMJkahJ9ASc2QaywVkX3XBOOx5iNOZHPx0MIjlymJkSINaLqrxBy7YrwvAIaXWZokPGYk3&#10;eqMckGetSQpvpeTcrw6mvCKgZblTWjqjnMznka4uSrgo5lNcMBjmjDJHazwxN0IcZZ6Uqnbiwg53&#10;ssTO0hB++voCr6RSLm/gfHsrnHXvKQDy1tNVIRpBZrooiPajTHOGyw8/ojDOB5cb/Zw07ZjtKMZk&#10;TQYmyzhh0qNRFuGJWAtjghil3J0fEe9JFpHuhXlKoqYgG8QQUJ1v/QhniUEjQ0zlayWyyJ64oZFM&#10;tJaPefEuSPC3gQ/P1YbfJ3X/n3KhdlAmjofbYoHvmePiHwq0Ra6VETxu3YIN5WA4F3oJ51pVpDW6&#10;+Z7p8hAugBD0FgegMc2Tv8EeUbZG/G06qhJGrMld1JHFTmd4YIDn+MTHEq6U0zYEV9kpfexkjOJQ&#10;RzQ89KKCCMd4bRo2hurRlvOEoPsD7P72HRJ9LFQjGikIKn7E/YVh+BkZIsnXlmCwgw9fXuH913cE&#10;tN9wsneMCDdf2N+8jUC9e3hqboxqV3P08TtKnM00xS6dLdETaYcxzo21sgDM834XuxnhIRlXHs9H&#10;GPkUWel0mRu2mkMpLwMIUGZI4/VJMddFT5I71qoJcCWeWKn1wSbBbrMyEFPp7ujg9Spw0MXmQCHB&#10;ag8vz8UXtkbiQYZzPIWr7T6czTfheLwM+13ZWG9Kwt5EAVUDQYPSUwBL2JgG1GQIMyOICQheDwE0&#10;rdRUmwpcq1KmSjJ0JN1JNgRe7JOdSe6olDnaGlM1y6SR0LZIRAKatD1cGa1QbermuK6lLeKMNLBu&#10;yMRETRqJz1MstOdge7IGJ1v9lM/i+yYY8x5ccI0fzneRDNVjoatIvb8//wFaUkJR/9APlQSzsvte&#10;KI3yRF6oA6S7+6ePz/m7pJO5hGyQmXEdSMOTP72X3MwriR2jpHpzTprYgoJwT5RHiRX0Qt0DH8qP&#10;EAxkx2JAqlmUJ2CsOln1clzuLcUGUXl/mkA210MmNY7LA/GPSbejdby92CCYUdfvzmJnrAlzZGPy&#10;I6VV3CqBUOTlGunp1kg1WVmtKod9NEcwW+xSjXgVuzuaprycwfsLgtkLYWZrZGRbGlZGMFOg9k5S&#10;mAhi7yklxXGvHPwc8iidxgWstOD18YAAdoBfKB1/+UpA+Epw+3pGgDillNRITiVDhcnxeH/n883G&#10;ctR4WmCazGCjyIdgFoh9TrqtGi/l5L3oTkTHfSdkGOuijExq+JEDDvn/vcYALBd7YynHB91c1Nk2&#10;+kimfGwKIiiV8POlvhjlewfDHFFqZ4qHBndQ6maK0XAXNHpaItXSAOEGemQqBCgCyc58nzq/128O&#10;8JLW+IVY0tMt1GZmwEqSyF2t0JHzGMn+fpSHRrAmQFnc/BEWP/5vtObE85qXYbgyFb3Z0aiP8cND&#10;gqPjrR/IcG7wM2boy/fERkWQqsohzUTsyL68DG8jm8ysL88LyxX+WOHjaqorFpOdsPDUBasZztgv&#10;8sZ+ewjmO8JRR4ALsdTncckKTXTQ7Ub5Fe6gQK2IUtT5xg/wtdRBO5nadk0w2h854SFBPpvMcj7X&#10;C4ddfjgcDMHzkUgcD4VhszcCQxXByIlwhIeBvgrUfURQG7xvg+3aIIxWheIpAdbp3m2yqB8RRqOS&#10;xntVHm6PxiQ/DBQlIdDcAI56d1GZFotAYzMV4DvSlIovR7NoSU+B9V//ipK0UBUG8UpKzXy+wPsv&#10;b/HLb3/Hye4JIj28eQ9uIYqS8RnvbyYBNsHwHoHZlCzaEr2P7LBaFIiJRy7IstJFnK4OCtzMMJjg&#10;jOl0XqtSd2w2BWCK16aMv/Mpr2265R20U0IulPphtcYH263+2O8LxRbnzOQTymv+pgLre6iKduJa&#10;muF57VPpTOJisR473elYLgujDPXC+FNnDCU5YCTGFm3+xpgoj+Q6Jhi9kuRzPlLFSJFGrQ9Nycrr&#10;jQKVDiWSlK/L7qYApSovJJKQzEwNATOJ3SOYSdiGqkq7IRV2u8nOWmkYmiDd+FdGKrFAMJO0pVmu&#10;7ylKzfGGZxisSsNwTTpG+Ch9YKVl4hpZ3M5cA463elSBU5Gu0tJvpqMQw1UpKuC6LeM+5WUQqh75&#10;ojzOHfkR9hikEZa+tK/fXG9aShgZAU2FZxDU/qR2LAlmb5XzX5qWvMBQbTkKAl1QGeqigh0r7rug&#10;OcmXUjMYw4WxGK9MxCJPanO4kj9Etsc7cLoxrMrZvCR9fE0q/IHU9h3p6vnaMDZ6K5VvbUYa2lIG&#10;LXcXcxSqfEXFzIi20qVJovylldv5BmXqDuXl4RTeEMw+UGJ+OF8m4JKZkUp/IqWWPC4pnqhiyQhm&#10;Wme/7FRKBP9nYVdc+BJeIbJRfGFKYhKkfiaAnfC7thoe46ArBZfD+bicLcfrjQZ8uhimHF0hsPH4&#10;H3cJgs/xZmcFVX4eaPczx0yqi5ISl733cdYXgYP2ICUb1wr8UO1jhnRzfVX0rzfCEvtVfthvDsZy&#10;iTvmKEGGOTGl9n6SgQ6qKC8Xn/liNc8PfTF2aCFjKLQyVAs1394M5Y42SDQ2hPuN78jICGRkvV8/&#10;nkGin19fSDLutgo5OJOqHbsryI6KgtX3/4769PsqdGV5shsNBVlI9PdEjIs1WrKkekk6erLikOlH&#10;YNC7DTtKw3iypx5x3neHYD3FS6VRed3+EU4EuRzKxNkKgnKRH+UvjZu7OSWzvup3GUNJGG1wFwk8&#10;3xyLu2j3NsViugtOukKx0hJBOWwG95vfI9daDwM+tmjysEbAre8RZnUXMwUB2C/3Q52POXzu3IYV&#10;QTfS5Db6+R3L6dKw2I0GwA3rlGs7NBgnA6E4nYyhdAlBvJclrMj+/G/fRJ2rKdZyPHFIEBgqD8RD&#10;b2vYEdCcOOIozXOD7FX4UD7ZZ116GNVDC2Y66xDt5gg33R9RGh+mGJ0fAXBtoh0vni/jnOOKrEbq&#10;uH34+gG//OMfONo5RLCTO9kd5beBLuIpkTMtjVDtbI72YFtMJXugM8oOiZTY0lKvgOytN8YewwSl&#10;+TJfzg9/jCfYI8vOgCCohxw+DpLBL5f4YqPRH9ttvB7dodhrCsbUE8p6H1MUcy5kcR6tj5bgarcD&#10;2+2ZWKiIwCQNx0Q2ZWihB5Z5DVeFDeZRWlPmVnsbc02W4MNbgpjypV2DmPjPtFKSz1+JzKQxlCoX&#10;77h23r+XDS1NdZgPrzQ5zu9eSSzaiqoTKJtIUuJdhfJI/NnWEI7X+7G3KMnozdiYrMUmldVCdz7Z&#10;VS7XeBaB6zHGKpIwXpaIkcKHGM6OQW9WBAbzYzBenoSx+jRsz7VQfo6p0JrN8RYs9JZhrC4dgyWJ&#10;6HoWi9aUCNQnBqIs2g3Vj/3xgnP947tThVVvxFcmrIxAporIqqoZ8sJLGUfqUdKT3l8coacoC3n+&#10;DigLoeSJpBSI9UBDoj+6VNXYOAJThurovT3dDKlOKZ2LVK7k8QJeS6OEzWHsTTYQ9HJVZL8kjs83&#10;5VATU2a25RPM8snMpNNSOeWnsDJKzPl2nK/04sXmiPKviTR9fbhAMFvCx7NVVW3iKxmZ1AZTj4qZ&#10;iazU+Mq0Uf5fP4vDXuSlyEUNW/tJZKYCuOf47ZcrWrdq9AZbYzbJiQtI49NZfeZO5uWJ3aZQPB9O&#10;wdv1enx6NY3/4Oemy4tUR+12XzKNRAfs1wThfDAKp2NRlJwh2K3zx2auH9r9LZFFi/rMygAtfpZY&#10;I5M7ag3BClnPjESTRzqhxNEccXp3aOENyeLcMJPGxRBkwcVphQxrYwUWceaya3kb/jzW5nw3QVoo&#10;tTh0aV1f7hHIJF1EEoRpQHh9Then8MjTC9Y3/oKu0kc0AhOccINYHarFVH0ORoqfoP5BCGKtzdUu&#10;XoDkevI37w9E4aApBNPxTsgnE3Qnc/Inu+jM9MFOZTAmoikNLXQRKf0zeT7OZCg2t+7A6uYdWFPe&#10;STFEh1s3EHHvLoqs9DEaZYvn7RGYb4iCLxlQLBdvX7ATsh1M4Hnrb2gKdyRouqLJ2xK+d2/A8e4d&#10;RJKxDiS7YonScYnyciHNGQupBDYajqUMN6wWeCqWezoQib2OCFTGu8L17i34k/0V2ejxHG3wvJOG&#10;ZSIOLZSgYbyu1j/8AB/922RplqiMdVdxSkMVT7E+LBVY2pEZEU6W9x1cdH7ASCON2c6sisiXelyX&#10;BLT377gWvlyqMt6//p//wOrSBnzM7ZRPMVT/Lu+vMaqcjdEW5IAqT1vE0ziE37mJQrLdzhA79Mbb&#10;YKGIYEWwaQ61UZ2lkig9i32MMcL7vVToh+VKb+y2BeOgLZSMOACD8Q6odTVTsW2ppnfQ+5hMueER&#10;xgjw0yn2ZK6cpzSkG01kcV0E51aRrZ4YfeCMOjLB8hBbVRjgNYFIeg6If0p8YBK68Z7rRTYD3lFa&#10;vhf/29aAkqgHw2XY7cwhI0zHWmUSViseUfLG8dzjsFgYg4X8KMzlhWM2P4wjVI2ZvGBM51AKZ5Nt&#10;ckxm+2Myyw/DqV4Yy/BVv2/oiRsGEl1VQn5bmB3quS4aOPf7siKVz32lr0rtll4eLeJwpV91vlrs&#10;Lcd4faZKcevKiUNbaoSqrlH50BezfZUkGZp4MmlRJyAmvQLeSsAsgUy6yv1JVb1QOwICZrIRcKAi&#10;/F8dbykncSnZWU0s5eYjfxW42EEwGyxMwEhlChY7CsioahSYqRLSm2PYn2rFRh/1cyupZo20REum&#10;Dk5R+Zbi3JtpzOLn8vljSrE+VMrPV0OaAO/OCCvrIpAN0RJpAiBfHy/h3XMBsS18fUspSdBSg2xM&#10;fGJaJ/5PlIk/fz7Fty9nZGCnZFTH/OHXmwKfZAPgOVmZgBmBj+zm128E7O0JtEe7q8oHu6VBOK4P&#10;pjQMwk41Jwut31quG9YK3bDbEI7TiSy8WWpGc3QgF7wRQccYfVFW2Cj1xnl/JE76w7DXGozdan9s&#10;cHL1RVEiUFKlmeqj2NEAE8ku2K6iBSVYjsbboydY2r+ZIY7MJtH0NqWKNfpD7cl8rJAnUfH8nJ/B&#10;PXgb38H0QAU+fT3E28NN5N4PRW6sN053elVQ5QVZ8AsaEKkm8ep0ETtTg5RUFpREf8ZIfYra7h6r&#10;ylANYnID3QhGBJ4bf0VGuA2WWsPwfDAc65TBk5GUufaGcCGQhVjrYoqgvJLrgUayrQRDI7hykdrd&#10;uQtHnVvwMdNHlKsFHvlb4yEZRCiBw54gZys+O90fUEI2MfuI0rMrGnGuhgjTvYc+Xucn9gYIuncT&#10;A5RPE5GuSLLQU1I0nL9RyhrNP3DCZJglxilpp6IdMP3QATOPnTGX4oylZy5YyPRShmcw1gpdSc6o&#10;iXGGK48XeO8GqgksUzHW2K73wenofazwu7P4G51v/I3XgizNzghFIa5oeOKHXlmojQVI9nKD0Z8l&#10;WT0Gbw9mrpuITKjCiFLyqLMoF5mRlKmcx58+vgAJGuZGZuGoq6+CgRMtjVFIBp3J7w4nuN031EW2&#10;nYnK0ugOt8J8pjfmaBCkQu0jMrlkUxPVXHmSDH0u3x2znDubLYFq3izmeaOVrL+I55lhbogU07sq&#10;qX2c4DCRQmOX7Y61Gj9K0UDsCoPrCsFOUxAW+Ln++/YEMnMqghuYaniKd2/X8ELtUG5zwR+QwZCZ&#10;Udmcz7Vhi/JvsiAWg0k+6KJsaybA1HmboYGj3kvyUs3RRoXQxu8Wo9wZRAnN6yi/p4+yfjDelozS&#10;BsOJdhhNdqBsFhntgulMV0xzbk8/88Bsrjf/dscU7914rCN6QsnKCe7djwPQT3DsKYnHTFsezqXq&#10;DYFWmhrvLfSRGTdhgXN9ggpuqOwpevIeoC0lFA1UhI1Z4apUkUT9S66mSqsUP9l1TwDpei7/+9M7&#10;gpem2JkG7VQn8itKtzfn2JkZQUmML2rjvYmQAQrMujIjMVRC+kgdvNiZT4lYhZO1frzYmcLRTBdm&#10;G3IwVpKMsfx4DGdEYCQ7EqP8EZOlDzFN1J+oiMdSUwpW2zKx3pVD4MvD9nARtoeKcDRRyYveQIvR&#10;iLOFRlwsNuEFx6uVVrxcbsWLhRZcLbbhaqENr5bb8WatHa/XOvFuuxcfD4fw5WIa316v4ef3h/hN&#10;ory/viDAnRLABMgIep8IiB8k0v8Af3+/j+GnD9HkbInpRy7YLPOmdIzC+cB9JZVOKA/3awOxWeyJ&#10;pXwnbJX5UfaEodTdVLGuCgdTdAVYY54s47A5CM97wpWk3OBxVnM5CRMo0znJEijHks100BFtj+3S&#10;ACxnE+wibTlhLFFCKRZveBex+joEPzNUEMzSrU0QbmQAlzvfo7P6mQLm12Rkr55v4mlwIMz/3z/j&#10;Ma3w9lwz3l5ukZ0t43J/VjG0NydrGK2rIsBYoDn3AWbqMtGbHocnzjaw/+Fv8CYzaHlGWTZIhtMQ&#10;gPVsAgTZQKOHOTwIZEGWOpjhZNwkcDRTzkXoSiPfO3DW+RGPvMzRmuOPpeYQHHRw8HG/PhAr/E3F&#10;oXbwvHNLhU08Igj3+llgoyQQSc5GBLAbGHroiaeOhgjWu0k2bIuOIGf4696Gi54ukggKZTYmyOY1&#10;LbQ2RBWZaSuvbTdBYSTIDjMxjlhW7NkLU0+9EWdIdkh53PTAEbVxrvxdPyKGRqHN3QLz/C3rJV44&#10;7A7C0dB9tGb4wM9YV+22hon8D3JEtfiBk8PhZ3IPT4I8cLQ8jBOqCmnGcU4p9fJkBbWZKXD+8QcE&#10;GBnDkYBYmBhCln+GX377Ga0VjWSjOggyNkCMmYEGyAhWuY6WqJH4My78qadSuskd2fwtMfydaWS6&#10;0kBlkuxzOscdi5U+2G8JUvNr9KETGZ4RnpnrIYNGLMfWGM1hBPwUFzIxTyyW+GC1zhd7ZP8HNJr7&#10;nJsbVf7KL9vqb4VaN0vkWN5FRZSLkoOv3xLAqGBebI9jf7gOc2UJGHzoTXCyRpOnGd9viibe245A&#10;OzJIqVhsQ+PrQIPjSKByxkCcg4p3HHvoTAXigsknrpgh213kvFiQ8yn0xlKpL1Z5DuuUzxs8Nwk1&#10;2WsOozoJphLxUn0pRnmcHgJhT4IXRrn2R2qS0VNMTCh/jKOFDkrYDRWwLIU59xd7sUplNttXolrU&#10;jVamojsnnlgTjYoHNLbthfj4/hivCFzCzERevhFf2TUjE2amijO+f3VIICMjEyATp5oklV8R+V4c&#10;4cvVc4zVFKE6mpaDYNaZHoGBPJ5QaRKtQJaKEduarFPRwS8OpOLqHFb76wl2KRjJikN7lBua/azQ&#10;HWSLIV6sEU7AcU7M0cdOGOdFEqsz8ZQXK41I/oQITwYzkeiEMd6oiQS+l4+jD+wwEkNrQLYzGGGF&#10;gVArDPIGDHD0h1rz0Zqv839RtBYP3TGZwgVXdJ/0PQ0vZmrwdqebbG4Nv/5MQPsmjO1YdRz/9acr&#10;XEwOocLVDk3irOWFX6BFOWoJxYvhSFwMhlLWENTaQ7BXF6ii9EWGyk2Wwoh5XHxFNmaocTHDEM9t&#10;q8wXz7sjsNsSjGUC33KeD2b4e+oDLJBofBdJBDXprjT51A2z/M29nNxNlJV5tmaINdFFlJEOHpob&#10;IdbUEu63b6AwKZj3YBXvCMyytf5CYsWWxpETEwPTv3yPMIvbmO8qhvQkuDxZUoGhUrlUikLOdpRi&#10;siITbU+jEG9vCbvv/oxoV13MNIXhiIC9VcXJmOWCtRR3jHPSPTAlC7x1G918vpvrw3OzQjylrtOd&#10;O/Ax/RENj12x2Uyw5nVYpSWejKSlJZts4HUodNbHU1sT+Ovdo2S8gSCeu9TaX83xJoAZwZegPPzI&#10;E08c9BFw70e12VHpYQUPvtfNQFc57h0Jgg4qBeo23HVuI5gAEUvQkgXe5GiGYV8bTJHRrlCyP3LS&#10;g+nfCK42ulguDsJTX3N43bqFfILAEK/1PKWpZFps1nnhdDgac02ReORuRgD6K/yM7iDF04Iy1Q91&#10;T8M4h2lMJ5uxy/l7TmO8M02FsT6BRG8fON/9M5bHGzHYWA+Xuz+iu+YpwewdVcAvKMsogO3N2/DS&#10;10UwwfuphYnq39lCEO8Lc0CFpw3iCHD3KbPznE3QStY9QqCd4LktVvpjtz4IyzkeaA2w4m80RKqx&#10;PrIp8YW59VMpTKW5YjbHDUvVftjoCMLeAIGsl2BB5bCQ7k5gtESpK6+9PeehJdk/19jJCg37yQz2&#10;O6swlXEfnRFOSno20FA1eZFtBZBhhTmhk4anO8pW+Wkll3SYADZG0Bojk5L1OJlKwKWBnuP3LOZQ&#10;9hd4Ya3CD5sE3i0ar21RIDTce33hyige9YfjiAC7y7mxVkA5+NQDPVyPLVH2GMyLwmxzFq/zM4xX&#10;p6rYMdmxfHW2QHbFOU05f0zQ3ZrtwPJwNedzIaao3IYrk9GbG0tmFo4K4o50jfpM0JKqPYp4EdQE&#10;zCTgXwtkCsy0hc7UIymcBNDKzqZsCnx+fYqrrRXUP76vcqS6iZRDBfEYJdrLruRabxn2JptwTM0r&#10;YPbufB0XW1OYbynFSOFjjOc/xGhqOLrCnQk8dpiglV3gwlgjI1jJ9yJAeGOj0AdrlGarlDUrBAvx&#10;kSxluGM5wxNzT10ICKSylBXTYiUIJGO8AeMcY7EuBDhHVXJlSHY6ePyBIHt0+1mjk6ynzdscnaTN&#10;fcG0iE/4PfWPcD5Zjvd7A/j2bhPffr7CPz5fYLo0GyWUBy20cK38zHCcDdkV5Up3OK7GCGpD4QSp&#10;EBw28maW8lxpWed503sjOGmdTZFPNlFka0BJZobZdDflHzvpjMAKjzHHyTvDc+4gG8km43pgoINU&#10;WulGTqyh+y7o8rVCpZRptjZFjLEegvT14XzzOyQEOalihG8pFw5WB/GSFveKoCXBry9P11Gfm6Vy&#10;GV3v/g1D9elkE1M4WB/G+mgrFloLMUlGVvMwAEGGenC49T3yY22w0xWJwzaJSud1zqKETnfFOplL&#10;KyWe3+2/Is3RRJUfWklyQZGrOTwpSX10b6Eu3FYFA4+HWKPV2RjFkkhtoqfKUPtyMTvcuQ1rsj7p&#10;7uRIORqodwdNAZbYKAjAUycj+NwWMPNAsp0e/G79DSNRzsijAXCg/HM3FLDUg7fhPT7XpYy9C6sf&#10;b8Lsux9gc+MmvAgUIfq3kW4hBRRNySIdUcVr5njzRwIeZRWBdaIgFN5kfInmBujhol6iAVmhLJun&#10;NF0pE0CLxPZALApjXODG3+RJqZzI31ob460Cbcca0rA70YbZpioEUvIO1WSgJSuDBuAv6OUCfL07&#10;jxBLKyQGWePLlxN8/uUTjeFXPImKh/X3NwhmOsh0IMt2tCYTt0QWpWIUGWeskS4K+TtbAu3RQSk4&#10;/FTCeryxXkipy/tRYKePJP6+ZDNdlLtzrobZY4gGfFrqpBHIFmvJeCgp9wkW221BmOHa6Oe9aiYw&#10;V9gbodRONmMMkEsGu0zA2GnOQVekO+oIXjWuRiqOrZnKoYtEoi9MEuYdKEkdVH9QqdcmxGIsgeuJ&#10;91sY4yTX2mymG+Y5v5cLvbBa4k0Q4zlw3u91koUTTE+GCF7DETgejcDJWBT2B2jg2kKxSiMz88QN&#10;I1yXrcFk8A/csdCSgZXBYky35mCiPgtj1Snor0rEFtWV6rVJZiZt9A5ogDdnWrE8JFV5CzFBktRf&#10;nIDenBg0PQ5EY04UwW8FH16dazKVFHCdKIe/RmryOYFO+czUG4SVcahEc2FnUq/sioOa9MurM0w3&#10;V6MuIQxtaRH8kmjVoGSqLlXFmW2O1uBgoVtJnVeSskTpczg7hInafIxQ+05WPsUUEXkoORDdkbQE&#10;MQ4qlmqddHS/OhDHLWFqR/CIF+y4nc+FfpO2HtB67dAibPB90gtylRR3jVR3kRZjlixuNpk3nTdi&#10;Sra/Ezke8qbE8ebEOJGl2WP0vjMGQ+zRT+Do8rFAO8Gmw8uULM4BM5n+OOhOw+fnI/jHy00MpD5E&#10;vpUJaig5G7iQO30sMf7ASX33eXcYLoejyNJERvqTgcmE9MYy5doYmUwrF1C+jSHSTXWVdW0PsaMc&#10;9cFhQyBB0RfjZJoCup2UTAW03o+MDBFnoKeqMjR62aCCj5mWhog3MVAdhQKs9bC33K9i5FZHuuFD&#10;cMiP8cTV/qBK1L84WsQHAtpQTRVZzD1E2Ohgb6pVlelZ6CrHdGUGamJC4HX3DqXq39CQQinVG40d&#10;Spu1XHesZntg7ZkbmZkrNp75osTLDD53bqDR35wT0hVLfP9jO2O43rqJxwSuNskHlQodBNtQ3bvw&#10;IHjZk7FZUYY5EhyCbQxQEOeCvCgPuMvfZCMNZCjrhUFIcTGF950fFDNLcTCE/73veT088czFBHY/&#10;3kCCixEmy8lSWrlYW8Mx0hCKNl67XDK/KHsTOOrqwFZ+x92bCNPTQYk9wdTVgkB7B0GUwENckNtV&#10;ISrYN4JyvZMMbiHBlWBNMEtzIktzJYB4UJoF43w6EY1ZnnDT/QEut+8gycMapXGeaMmMxGJzCfJC&#10;g+BO4J/rLcLh4rjyPca4mmCpoxye/O7cJ4FK8r//8hJfKTdPD455rxxpVG4ghow62ZIM29gQ4TQg&#10;D8jKimggpS5aS6gtRnld57O9MfzQFaVkq0kE7liCYJq1kcrl7BNw4TwZz3TGQrEnpVuQ8o3tUs4v&#10;c671U3XUcV4W2xjTeBojh8ZPGJ00f26/78HvcEKZnQGqnEzQxONJHml3KCUeDVEfr+XAfVEtXBsJ&#10;Lhjlehkn4At4TT1xxiwN8zzJwzyZ4rLkD5dzvTX4YY8AekDGdUz29XzsPp5PRpMMxOBkIAIHbSFk&#10;9wHqM+M83hDndwdJRD2/dyQnDFsDpViTUI3eYsy1aPoGTNBIjDVmUNIP4v27HeUvO98nk1zqxSYl&#10;5iJV3lQTga82HX0FCeimsquhEZQc4w9vqU5eSwjGdaUM8ZW95b24ZmR/ADO+eA1mqpWcbAiQpQlT&#10;eyO7m6/PcLm5gJb0R2h+EoqubEpNauDJujQsduVjZaQK27NtqtffKzKHty938fp4FSt9daojy2T1&#10;U1XLf4lMbp56uSfGDT2UMRO8CIu0BNsVXPjtgTgbvo/z8WhcTNzH2WgkzuQiEkiOOdEP6v3UYtwj&#10;uG0R2DbzSH1zvfh5SZEhHU51wxxv0CxZ3zRv2BQn+fQj0mYCkjQBEXDro6zr4cXu8rNBqystppsR&#10;WYk5liv5vf1FaI7x5UQxQKW9GWodzFHrZKycshPJlF6UZedkZ2f9BNyeUFJuf6zQes2lkXkluWMg&#10;whFlZA6pZvpI4aLPtdVFT7QtF7TEZflgJNYenZQUTQSvYh4/gcwmXGSlCSUGJ2UymUckF4Gn7o8Y&#10;aszGp5creH22gaOVOcR7esP8r/8Lify8SEhplCzNPT6cbCMnIhzeut9hrrkIy4PVqhRLxf1AuN+8&#10;Sdl3Gz0E/oMWiUjnhOXEXSTLXeB1mudvWiegbZUGId1ZDwE6ZFPe1jQQZDNcPPct78KJwBTFxRnG&#10;83Im67ImU7IhAMmQ4Ng03sNOyorV/lC8Wn6AGh5b2s+F8Hd1RthRcvgjnTLHj9JyIN6V30OWRmk5&#10;ne6NZ2TAZn/9Ho8s7qpFftTsR8Dxx/EIWfAoGcBYBLYGo9FREoAHnpaw/vF7sr/v4UVJGkDQctC5&#10;gWgaD5H3c2STcTQG0Qa30OFvjUle9ykqgAmZY4EWGCWjmoyxx3KuM056ItGTGwAvsianO/fwkBJQ&#10;6tB3ZycgK8iLxuFvWBgux6dXqyhPeQqbv/0buivSMDPQis3lEUiHqvcfzvDuy2v8+vdfMdk/Cvtb&#10;91QOZ6gKbtbFI4Jarr05KggsjZ4mGCAQjcW7oMbLHIk896h7OoijrMwj0Etz4j6ypWEqjwkC8EKV&#10;DzYpKw+6IrBa6ksjIBkARiiy4futjMjEjJBlJWW7jZBHg1PuaI5yMkHZVRUfZxuHuHSk7HdXuDUG&#10;+bsHOfeGHlyDpbh2nrpSxrphRr6PLGwpj0ydKmKjJgCbjSQQbQFqd/6YDOx0IhqnBDFhYwd9BKl6&#10;Sar3wAyNxCjXWF+Epg1fDY1SPZXRHFnuyVwLNsdqVaPjRYKZdGaSHcqRiieq5M/VySwBaF9VMTnd&#10;ncTuQhfWRqsw312MqZZcjJDBSZxZe+p9lFN9TfcU4iONiOpsfl1ZVuP4F2b2u8SUoXxmGkCThHMO&#10;Apgq0CjPryg/RW5eHmG4LBdNCcHoFKd+SRKmiaBL7TlY40nvSFgFda0E10mw7OerA7KzXgJZBqar&#10;UjBP6rjQnq+SaddJJcefRaM10Ba9pL+TCU5YoFzYKvfDEVnZKRfHFS/i67k4vJiKxiXB7ZxS4YQg&#10;8rwjjHIvCHvV/tjm+3fK/LEuyb6k4GtZHljN5M3hjVoUayO+qce0QI+cMCl+CKHX4XYYJFUfCrZT&#10;UrTZ3ZSgJY1ALHnjJVfSHIUEtAJOmCJavXIFaibo8rfAgjj66wJx2svz4I3dI8iul/tgiZJZEoYn&#10;ePx2srQsTro4PelVqYNiMhCp4b/w1AujnFitlEi1LlYosrdAgikBjHIkytgA4aaGcLvzPQoSgijV&#10;51WwoqR8iMx8vjWHrOhYWH/3PcJpfWf7ivHxchFHc+O4b2+POILoQmcJ5ppyUfUwlMyJYKP3I/qz&#10;fLBd7I+FOHuMc8INEqwGJNfT3QpDvtaYiLDEXnEQ8gJM4X77O9TYWmCCDGG/MQxJLoawJeNw16Xs&#10;vasD+7uUdZTSuZQqXYUEx64ogk40jvtCsUNZ/XzgPooIICZ//jPuW+lhggC/muOFFMpM37uUmQle&#10;yOH3+t79gYzAE/UPXOFicBvF0rcy2ROLvFcq5SnXTbHejUoyg64AnM/FYG8ynozKG4EWOgpgPXR0&#10;4aJ7A+lketM0Ul3+tvDVu4UESx2MBjtgyNsC9U5mKOE9zDPRRS6NRZmVMRq48IdDTbFXGYiBghD4&#10;mhGkb9/kb+X7EwIJxlHwNLyJGM6BaRqUgvBgWP/l/0VzZRoZwQ5Oj5ZxLOXRryQ26wwff3qPn37+&#10;BYUpWTD/23eU3DqIMTFCqqUJ76+ZCnru5/m08DGDDCz8nh5CdHSQzPlR6WmNzlCqBgLdwEM7zHIO&#10;r4ovjZJus9ILU1QuwvjLCFi5FvrIMKPRMzNAlrUJ8sn4yvj7KpzNUelsinphf2SkbQEEMB5zkMpk&#10;IFpAjAD20AkjBETJIx1LdlIgJsn88/neWCihlKzxxXpTgPKBHQ5wjY3wvg6HU5pH4PkQX6Na2uGc&#10;X87nHCeAjfF4snvaRUncwd8m4TXVnqZofuitOpEdrfaojkxbow00chVY6C6gdMzDRHMmhklqlvrL&#10;iA9LvJ77kGYtpyRAu/OdCswWuoswQzCTpifSyq41JRIVDz1Uye6PEpJBTFLlsq99Zqqe2R9YmdQ5&#10;U0GzqlKGUDiysLevnhPAiHQEMtkEkPrbnwlsa71tqH0QhI7M+xgueozximQygiys95WrrPf9uS5V&#10;6kea275/daDidmZbCjBVk04wy6aGzsVadwnWBiqxO16PpbpstEV4qoTlQV6ccS76eak8ke2uUn1O&#10;KD3PBkPwYvI+3szH42qGwDZ+Hxcj9wl4EThqDyWwBWOvhpOginKUN0fCCdaeUQJmeiq/1qLELKVS&#10;liY5YJY3dUJ2amSjINIRvYFW6AsgHfexVjthTWRrjRw1nChl4ljlBJS4sjxawTIuhHpO8v4wa1VM&#10;8aCJoNsXjmPKl+3aAMxRcsru5RBvdHewjUrATiJYRVNOJnBBFdMK94aRIYZxAhBAKx1MaGmNkWRh&#10;ovxa4ssJdTTG8XofDciKAjKJE5J4pzeXS3hFpluVlgaHmxI7dQt50X6I4qSW593FT7HQVojmhAj4&#10;6urBy1QPgym8hhkeGCKbk4WdTYv+UP8eYgxk3EUKmWG5nR5m453Ql+AJJ8q/BLKFdkrO/YoANCS4&#10;q6q0Tjq3EEcJJ1UsVmuDcDTAyT4YoXbi1gg6i7y2C7xnqzmUdIV+qIuwISujxCfAjJIZSQZDwK3v&#10;MBBHZkaZ5E/J2cLFN/eI7CDZXfkTx8MsME0mMU0wnOeCW0pzxnKGF+YpCVdpLA47A3FOmbPUEIZ4&#10;Z0M4/3gLrjo/oiGAc4bz5pG5pspuLYGxO8AGT03uwpd/O9y8Qdb0o6YpMJlqMCXyE8q/arKxZcqq&#10;Icptb9O7sKfkfOJmjMZH/iiLDYefkQlsf/gbrL7/C+L9nLFLI31KI320N4NjPp6eLKs4P2mSLK3t&#10;Xl68Qpijp+rRGWGogyzOl1o3KzR7ch642qiS5mFklFGUqlm2pqjysEAzpWBXJCXgI3tVeWOjLkBt&#10;IMmGkRjEUt7bTIJXurmkwBki3UJYmQGVgz5KCWBSvUMa3NR4cM7SQLaQkYp7o4vGpjfGAf0xtson&#10;JmM4wYEy1xGTma6Yy6eM5Pesy/e1BeJwkHN4lMDFNXZG0iAAJu6ezVo/LBV5YjadDOwh5y3ndX8k&#10;QYwkoJXXuMGLBsCDhp7zZbQgHmdr3TjZHsT+olSkJTObbKDMrMKKVKTtLsR0czbG6zIIWjWczzTS&#10;0jD4eFE1PlYJ63yvZBNNSMZAaSL6ch+g5WkEKhK8Ib0SPkg3c5GZAmbXSlLbYElATQNoBDOtxFSN&#10;S8T5r4CMH5AUJ2FpBDMpm32yOIWGlAi0ZkZgOD8RExWPMd2Urap/7igwa8fZ5ihe8WZ/kD5+x+tY&#10;7q7EBGnjFLXyQnueivxXEf/jdThe7MDhaCMG06JR72WFNqJ8d4it0veTvIASNLle6KF2Ek86g3E+&#10;FIYXE5F4NRuNV7TYV2Rt57Qkl8LaxEHZQAtT5Y+tYlJ1LrRV8QFQxkpEuZKhT1wwl0TaSnk7Qek5&#10;Qqs+EulA+UlarjYNbJUVbSIQNblZkDpboNjBDDk2hsoaFtqZocjWkNbQWO3WSNsx8Ys9J6ju1Aep&#10;KOxhskABvO4AS9QRIDMsjcm+7iBUVxzUeqghO+n2t+OCpjywNVK7YAF69yh5/obBxjyyMjIyaTB8&#10;KekkUjJlWVWJlc5H7043MVBXiQhnF1WOJ9rZBgOVOVjtrEJ7+gMEEjgD9G+i+yF/8yN3NBFAn1L2&#10;+t+7A8e7EgZxF96UV14GUhjxJjy5iNOs7mIy2Vvt8Llx8aZSKo3ft8ZuXQgiyUytCBwhBj+izNOM&#10;r9tjJYMAI871ZGG6dpimdB/l4uvxMUN/EBcoF2mlsxmyuPCemOkigN8ru5mj6X546moMh7/9GREG&#10;ukilrJbwljwrfZTRaDSRAXdL8UPxVQZbY4oGZ5pseoEGSXx8S7kEv1QvxEhs2o0biCdLm4pxQ4kj&#10;Ge2t23hGgJyJd8Zj03tw+PFHXhtjlJAtNxC0qgi2GeGOCKIUdSY4+1JePjW+g/FEV/RmeMOd8tT+&#10;1g9I9bZCU3IY5/cDFCdFoTo3GVuLVBtkY1KvX/VL4Hh+MIfLcy5I6VD/+TV+o9yc6h3hMXTgx3ud&#10;bkXm5GDJa2CMGGNdhJCxPaRhy+b1rCGbaiIIdXDODSVIEKwrVjlXJzg3m6gO8iknnxreQ5KR1FLT&#10;xROCWQaNXp6tMSQVrMyeaoFsv4aA2EhJ2Ugi0MK520WF0xVpp/p69hPMhmmkxmlc5bizvH7zxTTy&#10;dVQzHcHY7w/DkaSKjYovLApHBLR9iVuj4hEXg2xijfDc+mJ5TBqZdt5XYZEtNP6NBLMGMsByGpWG&#10;cBqxrnxc7Y3jYm8CB2v92JUWi/MEs/FGykwBMykLRPnYRHZGdSZVNl4LmL3ZUQHfxwSznclmbA5L&#10;56cijPM9A0WP0JMdj7a0KFQmeuN4bUCxLmFmKr6MOKV1jf3R+a9kpupgLoAmb+AHVK6mPBLMtF2F&#10;hbn9f2z99Vdc27otDJ9/623tPWevHYUIBE1wd3cLEAghxAkuwd0tuLu7BXdLIITY2vfec9/+9WcU&#10;rLXvbd8Po80qqqiaNecY/en9GY+crC2gLjUWNdKwhMjZU/CSzCwF46SHC51FqpDi1mynSkz9eriE&#10;r7tLmG0vx0BZPEZqkjBGeSlJ6fMdhVjqLYOqQEsmcjjdjsmSVFQGOqOUACCyoSWAUjCEDIo3RspH&#10;D1LnT6VL/StvrNf6Y7c9FIcDkTgcjMDRAMGNluWgKww7zSF8PRBrFQFYLfbHXJYnxhMpYd7JDiQt&#10;Ey3fMKWngFq/sALZmiagtQRa4qMvb5qXJepczVAr1pPnUupkysVponosClNLNNFHAi2l1OvPJZNq&#10;ojUcf+OKJUrelRI/jKe6k9rbEJRNUE0AKOMCTecEfGqkhxCC1jMeM2wJlI4ESitjxFBeOty+hjch&#10;7qpDukTyS4MJAa+DzVEcSV9DGVJplOPL7iy2Zvox1lyKqfYyzLWVoj3tDYKMuKjv30T1YzIkTug0&#10;K8o7Hcqxe9pKNhW8dMEAmdV0XQjGqoNQk+SBECt9ON64iTQC+ECCL4If3YEjQS6XMnuSrKg3OwSu&#10;lIJmN/6AJz9H+nMORThiUHaPaXgaHbmYrI14TQwQwQXrQZBxunWbQKsNWx1tOJIFCnCGmt/CWEUE&#10;MgmGbga34ULm6MS/S9ULs+vXITmPXvfvkbmQMXLx5tJo1DqYEtgs0EuwHIpxINv2xRs7Q1jeJDjq&#10;3+SitVMyx50MLMTkPvoJ3rlk1U5a1/HW9xFmyyiRCnwwQWnUG2OlSvO08j7lhVsi8JEhTPi9gTo3&#10;8THKBbXPXeB8n+dO9pTkb43Kt4Fq4c32lnOBtpJx9Ghq9RPEpCacsDQJrD3eW4SU4D7/cYafFxdI&#10;jn1BIL2FUAN9RBGMgmlEwsm6X1MippKR5RLki92MURdihi4CrMRidT6xRrmHCdIIWLF87xOy50he&#10;t2c0Om9piMRlkcZ5kk0QzLUzIuN7qHYry3n9Kzkkw0QTK2aDRs7jj48t0fbUWoU6SUyYxIItSkyg&#10;SMZOqhnFwsIoJ0OxRGCTtLxxyUwhw+6MJkvnmvsowMhRF2iLmgDKZD8r1PgRzLwsVDpbjr0e6l76&#10;YXPio4prk4oam3KNZruxMiH9AqQ1HWVmez6mVL1/MrOqVNWebqavhJgyjZPPi9jdoHGYaSeYlalm&#10;P1Kcsa+UcjTrOZqSo1H9JhjFLzxUGbGzLzvEIQmW1bjEVFl/xco2FNDJEED7u2y2YmdC30Ruanxl&#10;AmRS81/CNL5sr6Eh/Q2k111TejTaC55hkMxsjLp4jicjxRQ35lqJuEN8/wLOD1ewPNSo2NtITTJP&#10;NhWTpJJSt2xB1Syr1NQ8m+/Cl/UR7Ax8RNPTAAUAtZR+TQS0xiBLNFG2NPEit/NGdUVaYDDOmqzL&#10;VUnR1UofbDUG4YDy85jAdtz/GIe9YdjnzdqhFN2sD1LsaTnfG7MEQ/HLjLwkqMU5cQFIiIc1wYzs&#10;QrasCWhNsvPpSUvH76++AjQHTkJS+zyCkhRJlJy8Fw918YLyMZ5yLd1CBxVeRuiLs4OUu54mQ+t5&#10;ZotGLsRqMs4SB01xxXdmxogieD3mhH1JAIijhPXhhHfTv4uxdlosYWAELg2YaWqyC8uVHoQCaOIw&#10;3eN12vrUh5XRJhqGEvQWpCDKWiLdr6FQ/I+RzmRjerC49U/4md9H9UtXykFvTL1xoBy0w0SKnYo4&#10;3x+NwVDNY/g8vA9HysBKXt/GZ06wlTphd+6hxEkPC1neaM/wg7elLqJMddBMSdfGa1PFa5FOMI8y&#10;1IUzgciW73ckmAXbGuG1ryk+kPXWvnJTVS36yYwGX1E+ElRky7+PhqUnyRUdCe6ofemEXLKveF73&#10;EDtjuIhTnozTSesWggmG74wfoIjXvMHZEOPPnZDubwlnXquiCCsM8ndFGvLctQlINHh1viZwo5QU&#10;f91QvCeGVXqPISJ1teF7Rwu+928j1PgOssh+OhI88c7fBOaU7D78/9oIB5QQpO0JhN4E2owQR1QT&#10;0NqL3lEWleMTja1U490ikG3KWBlR9bh21sdxcrKK02+H+PXnd6zOLcLN8KHKlvDl9XjM3/OKxi+F&#10;917AqJSs8yMZfRfnXXuUFYrdKSUf6SCW74s24DUmI5Nd0Df8H+lGLw7/TBqLTF6DbBrOQkdjlHNO&#10;VnBuyo5lNaVlvexaBlmoqh3tT+1UQ5yRLFfMS2ZBYzBWJA6sgyAm8rEpSAU7z1JCjqa7qOh9MbxN&#10;YeK/4yADq5P5TxZWz3UnjEwkZQWZXznve5Ez1wCZ4ED+SxytdeNgdwQH69IVqw/bn3qxyXW8Mkl2&#10;NtqgUhxnugtVSaCR+nQVCNtT+g5TXQU4OqBMJzPbEcY71UYwq1AlxFSD4RKC2YdYMrMnCsxKXnlh&#10;h2AmUvKqCfCJ+Pj/8pv9zcw0YHayTfDautSkGgon2lSOnzmkGaekOZ0f7KA1J0V101E1zfKiMVSR&#10;gAme7Cxp4qfhGpULKPWPZEfznF+2OtaGwcpkFTg3UpeitmpnuotVgwKpe7Y++VHV9t+VmKodIvbi&#10;EEZzElHkZUvrY64u7keyn0Z/C7I1Dl7kdpGHtMxSUnqQk3wiwU2FUEgdsU3erF0C2dFgFE5GYsjc&#10;nuCgL1z52TYIeipCP1ezwzj21oVW24YAKWEctmjjomoNIIiSTn/0oexV4Ry0fpQwpWJVbY1RaPcI&#10;WZxgKQS0l4YPOAF1EU05EEdwS7bQQ4n4/8gkh1+7KhYowbwS6S9dxrMopeIl1owTN1z/geo4bqf1&#10;B3LekFny9++Jc5mAddUrURpBSJE8ATPVRn9jnBNnSAUQTrQUYrw6H2lBvrC9+Q+keTwiMLsQLCmz&#10;KB/j/Uwxmu2trk8mF3g0F/UbnmcxF1a7jxXltx22WsLJsP3hSlYSpKOFzueuyA20ge21G3hCdlDn&#10;/pCA5oEJGoL+aEfUcjK/MdaBl/Y9SiotuBvdQZz7I5RRCvak83qmuGD0JSU8mWGrADmvRSElkeo8&#10;ZU52wmuWRakkO2/lZCgq7jDaVu1oT37wQneyB2peuOIt77kHr6cFWaKUBo8maEovy744guNbN567&#10;G5IdDOF8WxuFgRJ76IxQSkUPsr3GGLKMaCfk2z4iKN+B5a2bMOO5WmrdUR2YnMkG3zvqYyrHD0Vk&#10;fNYEOR8yssYnbqron+3dG4iwMEBhhJtqizdQl46ZgQZsLQxiV0DsE8fKKLYIZlsbI9jbn8FnqfB7&#10;cYKfv34gLzUdljduI4DnHEVD95as7IOtMDIzxSTraaBLyYRl/kTzGgcL6OkTzDhekV3HPzJAClma&#10;MOt0GwOCmJGKZSxwMEaZKyWlhxkZEgfXgwBOG4FdSg8NSshNoRfmZee/JRjr4sjvfoy1Zpnzfpjn&#10;nB9NcEbvc3u1OdAsLI73uo6Mq5yfV+FjrthXLUe9H42RrxWqBcwImmWuj5Bp9wDllPULZFHnu+Oq&#10;SKp0wZJ1u7UiQD+gnPkbc11YGmtSlWhnu4ooM3MxJo2DK5JVOuMswexkn/9/RDCjElmbocwcqOP7&#10;NDJTfGZdOS/RnPoUla+CL2VmC85ONzXESgL8P5N4ffl7B/NKYiow07SYEyC7ZGbC1AhiEp4hjEzT&#10;WZhgdrRLdM1GWYwfGhMiVf31/uJ3GKtNxhRPenmolhKoA9LG/7N0/SZqro62or80gXI0kXI0A5Nt&#10;uaqRgRR2Wx6pw9pUE3ZVNdp+7Auj2xrH+fYcNnubUf8kAEW8mQ2UN+Kob/QjY/In2PBGtIbbo4lM&#10;oYVD5Gh3uC0GnzligOxIqrgqP1tDMHYoRw96wnA8EIH9gTDs9Ydii1ZKVbqgLJQYHol07qFV6wjj&#10;5JC4HPkOTpaPvpScnhpfXqVYRBfZidT40qTBSJa1MeWmgWJCMcZ6eEIL+5Rs4bXpA1VGuSPSgefF&#10;hR1IQOMkzOWklsDZ15ys4ZQhbne1VD2vRRqBg7Vhxb6kR6ICMlWLXUqwaNroS0MIadK6QSo/11eD&#10;qeY8socYuJMFPLfRQ+8zTzwz1Yf1rX8gm+C8XBxKwLfh+dyh7LsL09s3VV17iYGS3bEGSs/xeEds&#10;t0Yih4vf9tpNvDS+S7nhhlcECumF+c7UCI1kyQ2eJkji4pKkd+ubZG7WBsiIskMvDcIM5Wh/pK0q&#10;7S3VMSL0yDTJkFxuacOBklOam0i1WitJTL9xi7LyJiw4bG7ehp2EePD8ZVPiPdlIMWW5sJYpfu6g&#10;VCCJc8BjRwPV+MT5lg5eE0irCai5Dhbw5rk8t9MneHog2cZY5V8Wkp1Mv/dAGaWXBO6K49/DSIsS&#10;2xnVKT4ItzeCNQHSjSBY5GGE9frHqEj1phS/iVAal4/P3PDMRh9WZLmxNKRlL33Qkv0cI80FinFs&#10;LvYpibmzKqW4Ryk1KbEolY6O5/D5fBvnP0/5fBtBtm6U+HcVmL17ZER5aIoizp1sMnzZ1YwicIU8&#10;4NDTQRh/+3OjB3jHOSR13lJN9ZRLQ4K4c2g8xT9WSGlXLD4yYcWyccA52khF0f3WEWNZ7pglC1sS&#10;1tUqEfmc2x8D8KnKH3P5nmSp4jsjo6aqqffnPPaiROWcrvC2Qrm3Ja8VpSOfl/Kzy7jGynzJxHz4&#10;dw9LlPIalPB6ZzkZqEKJ+8sdOJVy3lQQh5TZqsaZFG1clf4SGmYmY3miCXMkK7LOpWjjWHM2BqrT&#10;0FMWTyKTD+nZKuWHxGe2JjJzoEb10xwhmPVJ9H9WHJlZNGpo5AtjvfBp/CPOJRxGkSsBM2FjEpYh&#10;zGzzL4l5ycz4osRsKEZG1JPYjUuWptBQGpocSMXVHbKrEhWe0Uwa2Jn/Br0l8RiR+kTNWUr7Shfv&#10;faL1FyLvt+M1bAgzKyMzK0/C1MdMTfu4/jJV2G1lol7t3u0sduJwZQBHpKzSqOSEbORcsvxXxtD/&#10;4S1KXGghnM3Q6GmJj7QiDQESCGinwKwxmDSZFkZia8R/1RqsYVnia+snsE0kumAh2wMb5X7YJe3e&#10;7QjGfg8BjnL0oD+SYBeG9ZoAzOV6YjzZBYMvHFUIRRslWwutVCNveK0k3VIiVNOilnNxix+tyN4E&#10;BVxE+ZQAMvHeP9JHLCdlOKVCOJmXyIVEcz2yEGNUi2QlmJWLn8z6EV6bP0KQ6qr0T5SnPMXx2oCS&#10;jwq0LodiaAQw+Zs8PtgcUU7WpcE63vhi9OSlIfShMdz1b6DlmSxoI+Uvyo60x1KhP/qf2OMlLb0L&#10;mYcrAU2a6jpKsKs4/glqbyh3GzmJJY9xrSMGz90ewfo//4EMSrr+pACEUKK637+LmEd6CLgnaU03&#10;CSxGqKZ8HKVMHKaMFsez7Fb6UcbZEAzNbt2AI78riOfygsz2Q4wTiik1y3gPyskKKt+7ovydK4pe&#10;kS0+dcBLgnwIF6srpZ2t9l2Cnza8tLQRTdDKd3uI4ed2mMsKQO17Lzx2fkgpfRPON67B6f49+JMV&#10;dr3g59PQuPH737oYYzidTDTSDs9NdGBNkPQ21EJjuifWuiOwMxiG0ZIguBtIor0WGZAOhiizVsng&#10;C1+5kk3dQpyFLpqee6ieA44PbiA1WCptBKC77D0XYblqiru9SgZCw7O5PERAG1asZH93Cp9PubC+&#10;HeFfkrtZUETGfVcV1BQpLn0bXpOJRRncI4jx+ggbI5C9MDHEWw7xOSZz/qSREX6wJPhZP0QeDV8B&#10;jWYxGZkkkZe6maDS3wwt0VQjqa6YLPHBApXGakcY1lpCCGCBmC/zxjgN+eAbJ3Q8EeYlspHzjtey&#10;nMZVQjhK3cxpNExRws8r47WTXUnlf/O0UOEdle4cbhb8TlN8oAHLo5Qdr/+As0MpJyT9NccUmEmN&#10;M+mxKSV5ZO7ucP1uUGFtLnSp1MbFkZpLMCvGeEuuiiGTPpljrVk42RY31BxxYlSBn9REm+soxBAV&#10;Xi+VnuRltqbHoPZdOIrjfPCJWPHtVNM28bOkXV4ll1+C2f/JzGQD4N+GZmeTbxS/2RXAHW0SzHYx&#10;UFWIkqc++EgK3pH7nMzsrdqhFKe+bAAIJdwnKJ0dSYmeDWxNdGKkMhXDpJlTjZmYlwDbPml2Uqnp&#10;Tj5PWfqpR2nvIyK1lA+Scj+nnCDSbeknQXG5vQrVEQFK4tWRrjeRMTX6WlMKWpFBaYCskUBWL3qf&#10;luUj6bGwqkYO2WFrD7FUcmbklZT4IWvL9cJ2TRD2CWSH3eEcBDbKUKl+sVrhrxb4CFlLr/ggCIzN&#10;/gRRb8oETohq2el0pHUTHwhHISedFFUUn5gENL6lTHhuqE/Z8EAxjhhO5recrPJ6FhlZkpkRnlJ6&#10;uN25BV+zB5jvrSKQD+KAEvJoSxrBjitGpmFlIjkJZnwsjVm3p9sx31WOqYZ8vPV24+L+L5SEOKEi&#10;xB6OWv9AgosRZnMCMR7jqCp2uJGduNzTQm6UNVY6IlH11p1S7A6s72nD/d5dJJPJtYaYYqsuEFO1&#10;YfDjYrb753VUBtigjaAlmwEmZE8BFgSxWAfMZvhh6JkTsu0f4DGZh8N1LQUaQVxwKWQKDZSZw2TE&#10;MzX+WKjyw2KxD5ayvbBMQFlIdsMiGdd8siuWyIaXCnywWMEFWBuMYRqaj1leyIh15mc9UulRttcp&#10;fQlaaZRaIo1msn1R/8YHfjQQUmiyPMoFnRF28CGrCjDRQ/87yuEkZ5RxQUplEAedGygNs8VigT8l&#10;rCNmc90xkxuIEFMt2GrdVHK/izJtmaxmpe8Z4ryN+Nv/UDt0pU9cYUd2Fmiqg8IoL7RkxqjF+Gns&#10;IwFsEJtkZKqfAsFslwt6d2MSJ8fiO9vDxc8z7G1uwc/GAfa3b8H/gQTSEvD1dOGrQzDTlTmhpzY6&#10;EjgfkjlSeR/SzChHrY2QTSArIJMr4NwqcCKQUarXBpmj/YUthjOcMVPGxV3nr8BruT4Qc0W+Ks6x&#10;75m92kVv8DZFFZVMmaPmMwppQIvFALsS1GS4k4UJgNE4V9DASnhFBddUNZlYlRNfJ4Dm2xoi094Q&#10;ta8CsTZRh69flvDlcFmV0ta0ohulzCSgEYykreI+n+9Tdu6syEaA+M2asDRci/m+ctU0eLqjQPUG&#10;kNr+o40ZXOcDxIcF9X8bBLOloTosdJfyGpOZUcF15L1U17whMQoFz7ww1ZVHMNsikG0TtISF/f9n&#10;ZfL4P6QDk6QInEm8hgCa7BIQvATQhJmJ1Dw9JJgd75AG5qIizh+NqZFo/6CRmePUxOIzW1Jg1qrK&#10;EUtohjCztfFWVZF2pCYFMy3Zqs7/vIDZcBXWxuqxM9+hFuqRXKBNDqL8KRfvKWXWl70Zfu88fpwR&#10;XD9NoDv1DfKdzVUsWB1vmKSuNJAuC4BJP0nJQauhxKj0eIRqT1MyKnNKRN4o3rwqmRTigCUotQdb&#10;oC/aRgXqznJhSayaVMnYbg9R/jYJ0N0isKlk4FQ39D93QnsowZMTpZo3v0qFbsgWOycKJ0w2J6Ek&#10;GUv6SioXSQJBLd5EGpLoIZwMLExPT/lFIglskWRtwQQ5+9t/IP8tpe9iL8Gcv1/Aa4cTZJdHGQQx&#10;qfYpZYyPtsdVU9b10SYsdlSgNiEObtrXEU8WNfDGjxJJCwHG2hh6xxtP1lNNeRCsdw/29+7hpRMB&#10;LtcbGx8lnScSI+UhCLURn9ctPCZDqOM1GaMU2W57jNYMb9VjwEf7BtrjXFAQZYP3XCCjWUEYe+vE&#10;a/9Q1bu3vXYd9gTFl6G87jm+mK0LwRqv4VyyM4ae2qLDj/eG7y2y0MMHMrcE4/uUW/d5XfT5+AEy&#10;KacKyN7KHI3R6muFAcriqUQHgp8fFmrC0Jblg3eBlrDX0SZjug7/+1pIp/wbemmPkQ+BqE9yxAhB&#10;KuIhpTqZZ7GHCUbJ9EZfuuK1na7qzvTY6C66ox0x8d4Rk+9dMETG3RxmT3DR5m/URga/v5X/J7Xa&#10;Fgr9MFjkD5cHBG5dLXQl+eAFr5stme4bTytUvglAe+E7zPRwfs9JiSBKTAKZyE1xYm/x+d72HL5w&#10;kZ2dH+Bfv3+iPKcQFmSAHgQvbwK/H4Es3EAPz8mI35saqjkiG0lJZGLiTxRHf641ZSVHAcGnnPO5&#10;+ak9et86YCzHE3OVvDYE3oVib0xnu2OEv6vrKY15kDCpRyiiQZFUpjyCv2Qe5NgZI49AVkhFIzvn&#10;xRxlZGbihy6jZJWogWLO4WLKX3mPxMXl2tLoUrqXRXthprWAUnAcnz9LXwD+tn2pRsv5yHkpRlb1&#10;B+BaPaAKOyLASfjKLtexlAGTHgHLo40EqRrM9ZZhsk0yASg1CWbD0iB4uZtEaYGKY1JlACwO1pOZ&#10;lRLosghmCWjPecG5GI26+McoiPZAf10SLlQrOQLXvwXKyvEK1P5iZlKcUe1oEsS+ft7hPxABL9vP&#10;KelJQBMwO+PoLU5H9ctANPPLeqXFXMl7jNTKBkAR5gfItmY7FAU9PVzEOfXt8vBHDFenYKwuBdMt&#10;WUTgYoJehaKOm1ONpJntqhTvZ/7PCenryZbU+SeQEcxOSWvPeBGlEco5md7v4xVKohrURPginxa8&#10;nDdEQinqqftraWVqeayjFJXnEu9UR2Cr4WKtI+hVE/wkhqyKNLtKYtokUJaT4CNptATsSgK75HxK&#10;Ivl6pT92mwhsrQQ2KVxYQwuY78UJ5KzySoUJymdVOtMC8jxKxQqSNYo8yCSopVjqI4UL9z0ZmATO&#10;ChMLN3yAIIKbJy21uy4lCBf6dFcZb36/YmVSb10asQoTO+JjKaonJcel5ZckmW8udGJloB5j5TmI&#10;NDdDkMEtDCT6oohy2OPOdRRTUsy+dUMLj1GUUI73KC1NdTH01htzlCXT6S6YL/HGds8T1Me7E8yu&#10;wUdHC5WczL3h9ph+7YSZBE+8Jet0uH4Tybw2M3lkWanelO/miDO8C+dbt+FpoINkSpj+Mj9skM0t&#10;pfuqzIdqWvQMLs6nBncJPnfgTnZld/MmbG7fhiX/z4rD8pYEsUqZIAIKWZczmZ+v7j08JcinUmaV&#10;2BLcgswwneaM1WoytrJQpPK7nPTvwOwawZdAU+b6EFNvXTAQ7wqfhxIvd091eK8WmRnrisfm92D4&#10;X/+FBEriUQL7cDzBgHK0P8IeafZGcCb4edGwJJIp55Dl5fA+faThW8j2RmaINaz/+AcKeOzLDoab&#10;PoGdvzcn0g0f06K5ELOwNN6IdS7ATWHKlJvbXMziyN5aJ7M++ITTrzv48euMbG0L3pY2cOZ9COF9&#10;j31oiBc8T2Hp0gM14ZFUyZDdcRpB2XCw14BNlSgLstw+MtgpSS8q8qIx8sRIApXCM3GtiMEWXxbn&#10;G6/XBwnuFnlKhSAFPz8oXxsfS+A370mezE0CWT6fFxKwikkGih004UaSQVDAo9rQsjcmI/XkOs0i&#10;86KyIhuTktpSYurL3oJq5isdyqWkttpt5xwVF4ik1R2SoUmPzQNeBzHM69PSNKeZ65xg1lOqmJm0&#10;oeurSMRgbTIJTDsJ0yIOOLel+fQSMWKqTZoBZ6GHkr4z9xWa056g9m0oimO80ZgXg3NVWFKjGmUo&#10;0nUJYFesTMPMBLwuNwC+EsREdspzTR6UsDQJoOVRUppyE1DzKhhNqdHoynyGvqJXKn5spr1I0cVN&#10;qRBLlvWVJ/v18JNKfh6SBiZ1qUT7HNXJRbGyiXpsz7Vgmz/sgGD2heguzU8+E8xOyUTO9qZVBybp&#10;xHS6M6Oqyp5/WVYFFr9tzWKoMB2lfk60Og8VQ6olA5NwjhqCWa2PNap5w2XnR2Jxavm3SkrEClcC&#10;oAy+v0wsE61ZKf+/lDeynJNDylbX+5qhLdQSI3EOmEmTks2eWKv2xyaZ22ZDEJbL/FXlg24ykCYC&#10;h1TZkM/Is6VlVROJE4qAJr4P2bESx7YmlIOgJgGylBu2Wv/Eh1gC5nwntsi4DjY1klImjEwSCZgV&#10;MDva4nFzGntcOCtcRMudNSiIDIH9tf9C7mOeX6o/npDxhD28iwFa8PkkbyQ5G8Hy7jVKxBtooGyT&#10;hirTSQ4qXGQ63Q3zlNANTxxV+R1vHSnVY4W+QFu0EfDfUwILa3nG69ES4Yh2P1prC31VntqKgPnC&#10;15RMXHJlQzHxxhlNfjZkpdK3QAdudwVYtFWslg8lUzSNR8oTJ+S9cUNZkjsqUzhSPVGR7ImiNx5I&#10;i3TCM94vf3NDSkJt1WXJ485dMtl7BLYHZIxmGEt0hFT5GCoJQayXCWxv3YC7thbekun1Uv4PZfog&#10;zNoA1pS70uiki0BQHGKLGA8DtKa4YSrdA+MpHph864qGEBv4PqD8vHefv1ES8LX4ndpwphSP4j2p&#10;9zdD1xsveOlpIcroDiZzfJAeZgWz638glsyl5l0oOgpeYqI9H8vTbQSzIQVmW6sCakM8ygbONNkZ&#10;1wzl5p+/vyPrbbzaMAkhI9P4x/QQz7mQYvGIQKZPIDMi+BginyywMoCKgVJx8J0LRuI5ZKc9jvfg&#10;sY3K6S1yEAlqjDSCX6LJA5WZksxrJzFo0sZQdj8zCEoZKrjWSBnVLM7JHN7LHBra7Etwy7I3JfA9&#10;QprpAyQ+vI9EO0MUP6WhbsjhfOO6+7qKk5MFSGeno32C2f4C1750P+ffVNntWRzIBtUVmBHApCmJ&#10;ArR1yu7lPtXib2WM85XMTJqdSI8QAaq+iiT0VyepTT9pHCPd2neWB0hsmpT7RKR8d2k8ZeYr1KeE&#10;o/pVCIqjvVGZFIjP/E4BM3F7KRBTQPY3mF0B2n+cHlFm8o1C4SSl6VweSzKngJjEc8gHHPAfNlfR&#10;kPYCNS+D0JL4BB2ZTzBQ9BbjNWmYbZPQjAaCUx9pp2QA8AJszWOppw7DlcmUomRvEl9GpJaKshvU&#10;1VtzrWRl3aqxrzAzJS8JaKe8qF+5oMXpeErrcE59/e0SzM5UeexV/Hm2js+LQxguTEGRr6Paii9z&#10;omUjja7kKPewQBlHuas5wc5M7USWk0kJvZbAP4nOL+TNLSSzkpErtJyWKl/8DLz55eI/oFSq9X6k&#10;4tv642xVqtRCnheWKYeWyNTmMj0ofRzRyoUioCl5cuK4lVSoTE5UYWcplJ3iS3tNeSUMLYAMzdvo&#10;HgaqP2BXqpoSyJV/jFZKGrAe7U4SzPh4j6BGdioAv7nYraj4SGUe/I0eIOShFiZTKbfCHeB24x9I&#10;dSJboRzeqIzEOx9TmNz+T2QGW2KlLIQLWvyETphLc8e4RIOH2yDJVp+sSBK1dQlYNmj3MVcldmxu&#10;auGpszFGkjwwEOGkmKUTWZqbiZZy4H+qCqWUdEEbJdAHLqow2cS4dQ1OutqIoOTNIxNqL/HDdGc4&#10;VvqfYIOydnsgAlt9j7HZE4btXikxHoKdnsfY6HqsHPOzLeHoLA5G/kt3RPMaSod0qbPvp3MHCbLr&#10;SoY4TUa8QvlZl+QHV+N7ML3+D8ToaZMlW2EyLwDP3UxgefMPvJA0rlBrzH3wwGKpDyYyXQlmzkpG&#10;5j+xguk//hNWt+/AUQpO8nvsdO7D/DaZIv8WYXgHbdFS2cMIvveuoynaHqO5wfDitXYhg80ma2mi&#10;GhmoScXiMA0xQWxzVUBMQE2Og9jdHMGJlKWmwb349RlzYyNw1ddkeDwjM3v3iLJS/KZkUhmcJ4WU&#10;ezUiJx9boZNA1iVhE3xc501DyzmaYW2IRDPJy9RV1WdlxzOerE7+P1HAjAYz1eoh0jjH0iyNCW4G&#10;fw2JbUshsKUQ7FJ5rwQEU2is5DPeCeD52KAp8znmRupVg5Ov0ieAykB6bSpZKT0DuIav2tQd83VN&#10;0+EZHEjTE2V4p2mISUI2JjhPJ3BIYNtfGcCWbAJMtKpoBWl2Mks1JhWPpb1kf2USFVy1Yntf9hax&#10;K6FG4y2Y765Q7E02AKQ4xcfkJ6h4FajK9OfFuZMkteKcYHWiQshIrCgvP38hCfs3MJNBmbnLFwlg&#10;HF9PdhSYCYD9FXdGmXlOvXqwOI2KN2GoeumHliQBsyj057/mIktUvQCEVm4v9EJaSJ0ffSJAzWC2&#10;tRQjPMHZpkzMteZSGxdhZbgO61Mt/NGdqtvMyeYwPlNiKjDjECD7ShCTxgriKBSWd368BOnEdP75&#10;smu5tJL7toE/v/MHrY5jvCwbVeEBtDxmyLLSV87PMvGvuXDwWMFRRoCSIc+LSb/zCFqyYyROUqkp&#10;JiOPoCg0PdvWhEcOm8udJVo2qaclPrnWEIIbKb/0DJhJcsGslEeOdUF7mJ0qSlhoZ4BsTph0yojk&#10;y92qtw8N8NzUGO73tRDrYYO1oXrVumufk0GxMVoecbDKBFFt8xWdn1CbKaszHVgZbEJWuD+cbvwn&#10;yijrVvJCkOpiCA8tKd1jjYl4J2w1BWG6IRgt6Z5YrAzCfL6HptzPexdMvKXU4kIXX2Og3h21M5ho&#10;Y4CeQDsuDn3Vxu4ZpdpMsofKkX328AGcyF6i3YwwnB+AlQ9e6CNAlvAaSU1/B2Fh+lpIjLBDX2kw&#10;FinJt6TGFY/LdYFYLKNEFad7hqsKVpbUMgl0ns/0VJV75/Lclf9nqcYP6x2h2B6MwOrAE/SVhyI+&#10;0BouD+7AhpJUgoqTTXTQE2aN1fIADBeF4bGjIUxv/xMhZFmtYeaYLQjAG95nC0rnp5TDIjnFDzcd&#10;74yxJHssl/tiovYxEiJM8IFsp7XQF/21/mQBwUgOtYWtzk0VvlLgZ4U8fwslkbNpBFdKA1Ac56xq&#10;/sdwzlTHh6Kz4DWmOkvUzp2SmeI7IytR/jPeK1nsn0+5Zs73aXyP8SokDM5knZG8/285H5QkJGsq&#10;dSdo+Vuiwd8UNTQmJTS04neVNLAXhvfxwkiOHDQoktL0RhokG+vgrQRq0/C8M6Nk5ZBQD43/TZif&#10;vpKx8aZGZNnGeGXM/ydovzC4j3c2j5Ae5Iza9OeYIAuSMJ8zWU9fJMOHYCWdmQ40APZZdUOf51HT&#10;AEU1Fj6cV/XHJHToiIxKWJUK7Jb5K5tXHCp7hUPq+q9NtZNxNWBxqBLzKsKfMrJR0priMdmaxzU/&#10;Sca3hD3K07WpNiz0VWKc+CCZF53ZcQrMat+HozIuEB8iqDB6y/DjfBufRUXKJoACtL+ZmbCy87Md&#10;2c3cIwPT+MnOiHxSkFGOEkirQI1g9v3zLtbH+lEaG0CZ6Y/GhMdoz4xGd14cRmuSMU9dLHFm2/M9&#10;OCGjkMa8x2tjmGzKw2hVMqZbsrHQXojlnnKsDtdiQ+LLFilJ1/vxZWuUYDauafDLhf2VF+0rL6R0&#10;LP9KOipAdn6ypBqXXHxexXfpXn66whvBv58uqsYlf15s4jutx2p/E1reP0eBtwsyrIRO6yOX9FvC&#10;KAoJVPkOpsjlkImj8TMIDSebEgAjo5KgTnHoi1xUw1r8ELRutIQJtPwS+JlJq5dtqY9iezI3L0uV&#10;29lLOdBPa94X7YAWLgiJS8sjEMr7kzm5Xj80QoSEStDqlydEY4uWS276CQFM/BDKucqjNJ84otUT&#10;mSld4HeWelVJ4YmaIgRxIocZa2M4yQuLWYGItdRDEBlMazCB9bW9quCx+jFIZT4IkE0kOZGVuWFS&#10;fEfh5uig9E7gQpAQjSADLbRwIec6mlOS3sJzssoJytQeyrdogwewvk2wCyfLqQzELCVlI0FQmJoH&#10;QczhHkGMDGK0NhDrvZFYaeT3lfioHMOJBAJnohTWdMQYmeBYjB1GKcmHo6wxJJsuMbYYfWaN0Tgb&#10;lVAu1WinKNunclyxVO2HrQ6pmxWJUX6vtBZz07tLxniDIKWDOtdHmCM4LjaE4z0Zjfk//+Dv10ZT&#10;kAl/ezCeUa7ZUILHGeig1tUIg5GWGJeA3EwnLNf7YkNK2ZAlrnQEYanFD6tkimvNYXhqr6di2RLJ&#10;3mueuMHt3g2yl/uqXt1sTSSl8B240wAUXDYXHm3KxspUK7YokbY/kZHJzubSoEp32qOqOD5axuev&#10;O/jzzws0l1eqnpshRhKeQQMnoRecV8UOlsrH9Z6A9JLz6pmBLmJ43jEShP3gvgqojSYQSbjPS7Kp&#10;1wS5N5xLb0yMVGPhVwQ4CfmQGLUXxvqIFb8c59dzAUFhX2RiyS6WKHwRjO5KEokRSZYfwTcCyNfD&#10;ZUpEgpdsWhC4jglYx1xzqjmwgJiwMQE2PpdwDE1PTZmXohyElWmapIjMVJsBZGXHyrc7rnY1Jc50&#10;Y65T9dZcGtXsak4TzMabs1Vz4JG6NOwv9VB5LSi/2fp0B5VHjeqIPkAVJ1WsP6Y9QV1CJCpfBCI3&#10;0gUdJW8Ugfkim5SfSbgU+dJE/wuQXR0JZuIzE/AiE5PqGZeOf/GTfb3Mh/rO90w3V6Mk2gd1bwLR&#10;lBiu6QNQ/JqTOoWMKx+rpJV7i/34vC20dYknPIBJavEJylDpWL7QU6wa/Er9753ZNhwu95KiDhPE&#10;JlSNrq87szgnxT3jxRNf2RkvrGJkHJomv9KFSfpZanpafqe+/yX9MPn4mzQ7OSOo/dxRRQ2/rE9i&#10;vrMWzUkvURzogSw7M1p4AhLBTepBid9B6Ho6ASddUXFN7qXaHifAZRHcxAchvof0SwovUizeTGP5&#10;ZGK+orV9bcy/0wKmcFKKj6JcIr1lE8LdEjVkC8X2psqHIWVhpLxyiIUeJhrzsTbTqWr2yyQ45iRQ&#10;lQQEwGSicCj/GQF+Y64Na2ONKIl9AsdbfyDXxxILGd6YSPZGGOVqDEffEyeMv3bWlEESZz8Z0MQr&#10;B0zEOmIk2hG9BNc2D/5+cz1KqLsqeLaIrKAuwAou2tcQZq6L0ffe6Cd4SeCv1e0bSAuzwlJ5ED+H&#10;bJO/I1qPbOzWLUTYG6A9n6BDENuQ2KY8T0xLs40kN4wT9Iaj7TAcZotuso1Ogmcrr0czQaLB8RE+&#10;EuAbXUzV81ZXE/TwPYNBVhgkMA7HEnQSvVRzleUqb+wQeLaGotGW749wXleHW1oI07+HQsrA8TeO&#10;WGl+jMzH9rC6fh1BugLMZhjPDkQgQcjuxnW8529t4efL+UwkOKmwjfFkZ4zy8ZCk/MQ5YITSTqoX&#10;x5FF20rsmbsR2t770ODcwCvez54YB2y2RqEgzo7s7J946WmOxrSnZI9JZArVKmdTUsuEYe8tEdAI&#10;alI59UhA4SuN669TbC4vw8fCGl46Oogm6MRJvTuCkuxqSl5uhOEDhFKuRxjoq2T0x7qUvHr31H14&#10;oi8t7R4glnPsFZnWC4LXMxqUpwS+WIKWAN1zQ12C2QPOL30k8XfILu0HO0MUeZij5YkLhtOC8aku&#10;HntjlTjZGsYZ19jJNkFkh+yLgHTKufaFYPaFzEvAS8Dt9HCJg4Cs+mhKYxSZk5cgJoP/J/8rakLj&#10;IpHdTQEzCdMgoK8NqA2r1elmSsgGsq5yTFG5jTVmEsxSMFiTokI+xIV0uD2LrdkeglktJtoLMFyT&#10;ju7Ct2jMiEFtfDgqXgah4KkbKpOCeK4TylcmpOtcwEtCNC5zM68YmqqaoXYueVQxZ7J7ebRGiafZ&#10;5ZS/feexpygTxVHSockPTWRmXTlx6C95RzDLoOYtxuoYwYxs43R3ERe0TpuT7Zis+4BJ/oCp5kws&#10;qf6a4i/7qKL+9zkRpFO5OPy/EvEVI+MP1DCyBYXcGlZGacnxnfLy++knNVQ7OYKYtI5TwEa6/P2S&#10;tUnXpj/P1wlsWwQ7nv/+IplQD6ZqitGZGo+iUF+kOloiwdyQllEour7GUU9rJ876RP49RfwRBLh0&#10;ApH4H4TRiL/irZkhJxUtIa2fDAmOjeMEe84Ry4kVxwmmdqz4fvl/6X/53lwmrkT830R8gDPWButU&#10;fM3+ZSK5VI894Y36TEBT4RjC1ORIxrox20p5Xo5IS1P46d1GV7QLlrK8MJLiiWAjLbziZ0udtqn3&#10;BDFhRa+dVAOQDh8LtLia4aPzQ5Q4GOHFI0O4at9WvqVESuXO504IfnAbfhJ8GueEnicOtOr3YK/1&#10;T2RSZi7m+mEkylZV3Q3SkUKNt5AWZYXZJsrB5iAsFHoSfFwxSfk6+cIOQxFW6JI0MDdzFNAIJPL3&#10;v6I0kr6agWRyAWR/AXduIZAyO/D+bUgTl3hexywaiUpbQ7Tz//oDyeDI4oSxzXygVK7ywVZfKFba&#10;nyL7mSMcCFo+2loqhq7/uSPWqoKQFWkHs5vX4E/G2xVpi94MP7gZ3FS9RmWnr9PPDGNSL++ZA7oD&#10;TNHrZ45ubzN0yGaP0yMkWxrA89492FK2FkVboi/TV7HnV7yH0pBjkTJ4vDYM3pSvHvp3UBTnj87c&#10;OEw003hPt2DzUz+2VHPcEUjy+bakpAkAfFnD129HnH/neB8do7pQBRKEQglQYXo6CCajDjMgs36g&#10;iwCde6ow52MCl1xrqagbpCupTvcRKKE9fC2K80d6CsRwzr3hnE3iNUizNkQO722Ju6nKDKimoZMO&#10;6FJ5piFQk+7URBnbFPQIzVEWGEn3x3ZfFs42+7jWF8i0yLwoF6UytEQffBGJKR2dqHAE0D6LvLxk&#10;ZZqhYWnSf1MMrzK+nKdqzhLMjkVu0gCL9NxZ6cMq5+4ywWxxsAoznSIzMzFUo2kOLH1DPu/wvWSH&#10;O4sjWBluwlRHCQZrCWbFb9H8gWCWGIHK18E05D7IfeqErbkmfDsTANslkG2r/plXIRl/MbPzL7uk&#10;bJpNgK/i/D/gjZCYDgnPkLANAbjNBdQnxaLkqQdlpvjMItGlCjS+xUR9lorqlzzLA9LuL7xI57ww&#10;y/21qobZBJF4ujULi/0lWJFg2SmC2XIX39uHz7RkX7igP1NeSlSwbNmey07ov4PZJTPTDD4+JQtT&#10;/TGlJ+aGArArUPsm7E2AThoDn0rvTALaz238PuXnzbdhpT4dQ0mP0RLurJo8FDkaK8e9SEspQZxC&#10;en7lg5BYsVcEpzhazDixqjyKRRWLGEPLGC25mZQ/TwhiEbSkkXws44mRriamTJ4b3KNFNuCk1IXz&#10;3WuoSX6GjTFS/sU+ddM13aM1ICbX4PMO6TstnoCcBNPuzHSgIfEVHG6Ko/8RwYpgRiAZp6ySFm1x&#10;pjroIcOafk1JRHY0G++KpkBLskUuABXjdgc+tPTSmMRC+w+88TPBRFogXpppwfXuDXwkqxsjULwj&#10;oEs3ohTfR1giIEjljXxrqd+vBSe9m6giUK63hmC51IugSRnJ8xghQAyHWaOLUrvM3gxJvF5h/C7b&#10;29fI7m6qev7ellYIdHJFuKcfIn0CEOLuDS9rO9jq6sFSi+/hd3pq3VIlufMILB8dH6KPTHL0iS3G&#10;yKCms52w0RaMneFY1Kb5wZ2/y0lLC0m8B30RZlj7GIpkskjTm7fxlOA88NIFDe+8YH/3DwQSECTy&#10;XUoKtfpRclkQPAmw6aYPkPCI94cyzln3Lixu3EC43QNM5gWhmUxN2KrEf/URzCaLPCilo5EcbAv7&#10;2/+JRH87tGbEqioQC5RGu0v92F6k3FyWPEUJph2E1OmSxrunX3fx618/0FpTrWSsu859+HIeBJKl&#10;+d6X2DMd+NznY10dVabJj0AmfRUEyCIIbJI9EHfJulKpEHJ4/wslep8su4rGSpqh1AeYoTGEoEV2&#10;2xxhjQ4ag644e3TFO6M/yRWDkujPeTHw3g2dfK31qSVGcwNwMFWBs13ZaJL4MRkEMq7ZK7/ZKdfe&#10;FXhdsbar56fSJJjji/h2CXJfSECUHOW8lSG+MwkuXp3rxsp0GxZHajHbW4yJVk1ljJ6K98o/Jruf&#10;J3sLvF4TWJnswHR3JQbqstBZ+B4tWc9QT6lZ8S4UxbH+ZOF2mCSGXHBNHxOXxG/25YSEi1LzKwFN&#10;/GUamSmxZf8GZrIBINJTk7O5QQDZxeZoDwqifFHx3Bv1bwM16UwfnmOo9J2qZ7YwUI6tmVac8IZ+&#10;5cU4IUpPthZipJKsrJ6avT2fCF2GDWpo5S/71KuSq7+QnZzuTGpkpbCyYxkiLwXIFsnINDLz/IRs&#10;TzGzFR4v2Zn0zTzl+fEH/jwXQBMQ0+x2fjvbIkPbwL8OZrDTW4Sh1EB0k2m0B5uiPcwSXRG84ZRD&#10;klwuCexNkvfpbYp6WjjJoyylJMp3oNS0ohW0MFLO1ViC1FMjAaz7eCKSgIshnID1mJNO2o2FcCGH&#10;XQbFSvXYMCN9PtZFiIEBvDhBpY3bUEOmCrPY4qQ/Fse/ou1C4TVsTBrCCIUXyr4n8UxDLYj38oQn&#10;gbA+zAZTBJKlYqnPHo5wM8pWspVmL8q0aAdMv3fERmEAyh9bw+rWdZVcbXFLm0cJl7iD/Bf2WCgL&#10;QaGXMZyu30AWF/nMO3dk2pvAiTLqtYMhZaovxp/ZopCg4qmtDXf922hJccEWGcpMhhvZmLA/Bwxx&#10;oQuI1nNxvaN0cqUEle8JdLJH+tuXaKqvwPwMZcfuFj5//oyzbxf4evELX86+YW/nAPOzi2hrbEfK&#10;mwR42znBlADlSDYVzWubR6MirFI6QI3xu6TxzRKl58FgNNqzQ+FFA+FCAJKd4tEX1liqe4znZHay&#10;ARBvqov5dF+kh1rA4toNvDTXQZu/NfLIMN20rqsYN2libH33NswJgFbaN/DM0xAD2f6Y5OJPcdCD&#10;u/Z1lHiRyRDYRtOcVLR9Z04gPHSvkSEb0LhEoKs4nkyiFBvT3dhZHsGW5GpySCGAHcrNg20u8rNt&#10;XPx5jrWFeXgYP4Lj3Xvw5HzwJqh5kn1JNys/jgCCmFTYENkpLF8MywdxddjoqWh8aQpcJaFGPpyf&#10;wZS6jy3QGk3giiVwvbJDD5msVKody3SnkfPAZIk3ZiRFr8oPc+U+mC3zxXSeD8aS3dFHw1XH39vK&#10;48mndgICQYlg9kXATHU4X6JKE3ZGgCJYCYidyvNLQLsaCswExPgeaU4iwe2KqSlDTMZFQJcWcmsz&#10;bViS1CYqN8m/HG3IQF/FOwyQVGwvdCsWuL85hZWpdgJeFUY/5vLaJqLpQywa0qNQFf8YhTF+yAi1&#10;QVveU3wnDkh7OU0vAOIUMepcojAUmEk6k+wOELzUbiblpGwAnAv6SVgGge3X5z2M1xUjT9rNvfBD&#10;4/sQtKY8QW/uSwVmU00fLmuZtePz5iS+HS1ijzJyuC5NVaKd/pip0p2k0e8m2dv2bItKLD/ZICvb&#10;HruUlxpGdi5Axgv87fPlc568AjS1i/npcifzEwGWoCXSknT+gqD2g7JSdje/n/L4dQu/L1bxea4R&#10;E5lh6IqVZqWOyjk9meyKmTQvLkoPjL0hu3jpiEEp1hjNiSHVMyJt0EEwkITzFi72FoKcVC+tdjdT&#10;zSmklItIUJGbMvGk9LVE9UvScBCPfgQ1fz72o7UN1NNHwIMHCNDXp8S8jRcelpjrLsXaZCsOVkaU&#10;41SFZKhNAA07O5EKsxwyIfZX+jFWlQ9PHUpaC12MxjphJt4FC7nu2O2IQgLlhMftWyiwNUG3vy1G&#10;4qyxWuGD6aowpBPc3hCoE2ixSwlAU3Uh2KgNQQcB3Z9SUkrlDL91x8dAa3jevo3gh1ropWScem6D&#10;ak9LBN27T0Z3C8206BvlwVj8oCmfNP7SCeNSNslTdo0fIoCy0erWH3ji7UJwKsPOLu/Tn1/x678v&#10;8PN/flOLWboZXfx5gYvfF/j+53f8IFv5/b/+B/787/+P7/n/cHB4io7GNn6GP+XYPZV8/pqMs9bF&#10;GKP8DVMElTH+hsVKX+z2RaORzNFF9xbcKX3zKbfmeF/HKoPgR7bldP0PVWpnIjMQIZYEDgKX2i0M&#10;Jhu8fx3md+6qqiIORtoIcdNDxVv+rnwfjLywQo2nOXx4n4INtdAe44CJd64YFT9kviuWG58g2t4A&#10;rjy3ouc+6JAG2E05qhnHtlTTWBm7BLRhSixJc5LS0Bqp+fX0GM/9AmB94xYlLWUkWZgYQqlx9/qR&#10;ZjdSymznyMYUpbH0Y5X4yRKJifQ0RZ3kCUfbKODql8KYH1wxlueOqVKCVoUv5mv8sSiFE2hwFqv9&#10;scL7PFfqh1n+rqlML4xwrnfGOKLa1wyFNFgVYY6Y6cglGFEJEMhUHNnVDqYAF8fnK6C6BDEBNDmq&#10;8A2+T4VuXPra1BCQE98awUwkpwTOSzbAOgnOp9E6zPeUqx3NcRKfATKz3sp4XrsagqhI1CkVaKv8&#10;Zi356CtLVlkAUpmn5l0YSijtcyIdUPzSU6VCnRO0RF6KzLyKORNWJsnoqmrGVRqTjHPxk0nF2UOJ&#10;MdvC9711NKe/QlGkq2oC3JQQptrN9RW8UjJSwjKk/I8g7cm2+L4WsD7WgsHyJAzLVmxTOhalg5OU&#10;CJL6ZUTro5UBgtkImYjEpFGWErA0vjHZbREgE0lJFkbWpaQjj5rHBDIeBch+8KjYmZKa6+rxBT/j&#10;X2cr2O6rQmuQHYYJTDNJ7ljK4U0u9sN6VQA2G0KwWh+IT7X+qvzzQoGXavA7leZKwNN09pHUmSFp&#10;wUUGImW2pUdnIyeDNEOpIRuRwNsi+4eUYkaaEttkE+/NNf40aTEWzMkaRKngR1nhQUssaULFL0Kx&#10;MlBFMGvBPmXJMVnssThPyUwVS1NWTTYEOEjVJf6ulhLT5eYt5PmaYvatpwo3mMt0xEFHBJo/+FFy&#10;EUjIDKtcyDZpvcdjbFUZ8XUJlegMx95QNHZ6QrFexon/0lUVinS5cx2VZKWjcc54RtnlSkZU88QO&#10;M2R2Hf6WiOF5u9y7iUoytOVCH8ykOGNGWp9RvgyQLUmnK9lZs715HZ5krY11BZAARukpef6di/fi&#10;CN9+fObg859nHF/x9ReHHH+cc1zwbz9x/uMXge43pdj/wL/++3/j6/kPdNS2wt/SCba3buLZw/u8&#10;1hboDbQhW3RUYLpY6YO9gUhUvnMh8BEY7mmhzMkAn4qD0JjiDhuphXb/tkpfqnnlCmcyxlcm9zEQ&#10;74nuXM7dXD+0ZfmiL5v3+4M3JuOc0OyuiaQPIUOy0fpPznNK3AQCBq/HaKKrKh8t3a2KntvDXouM&#10;MMQRbVxsUkF1mRJqe4kSc0WqmnABr44oubmzNoajgyXV/OQnr0NRSooKNQklW48V6cjrnsY5I1H8&#10;UiZJFVykKqiigaoLoVKIskb7CzsMcC6Of/DAVIGH6se6yDFPtjVX7Kli6aRXwnSWB0aTXDDwygG9&#10;MdIpyQbNNFI1vpaq9lmx3UN+lx4SCI4fM2Oxs9hNtkz2TzA7EYAS35iAEwHrhIzrhExLhuxuKpZG&#10;sBLmpWFrGgC7YmtXQ0lPlYyu2eU82BrF/tqgCqD9NFqvSgLNdBZinAZgqDoN/eXvMNOVpzYlVMHR&#10;hQFNL4DOIgzWpKGv+B3aKOfrkiNRHh+M3GgPpIdbUwGWcK3vqDQmGVe+sqvxH+dfiGpXQ3YKBMwE&#10;2Ahw38jYdqdHUBjlh7JoN1S98CUze8wvikFv0WtMNKSpShhrY3XqIn0RDU2ZtNBVjaHyNIzVpKsC&#10;bYs9JVgdqsbGeAP25ju4kDW7mGcHU2SDBDPSW3HyXwiInQjrEjm5ooBMgRelo4RjyPhOsJLXfwgz&#10;E+e/vMbx44xAx9d+nW/heK4PfQnRKsWpJcAMw3FcDFwACx+8sFbij63qQGzWBmHrYwi2m0Oww8W/&#10;3RyE7aYAjkCs1wWoLuVLRZ4ED6lW66pacnVzsrTwojZw0Ve4cQJyEpZSwkiOppQGkli1TCtj1Xji&#10;lYkhIikdPAlmrg+00ZTzFqu8Yeuk1AeUIiLFJbJZ8jAFyISZib9MSgApqs7fkBEapPpDtkXZYZqS&#10;cI5SaCrJCavlHtjseoZ3/G22lJSPje6p6O8qgmuL60P0BVpgjNZ8SuroxztgKsZOJecHkM3EkWFM&#10;8rMkT8/99g285ySfSaQFf2qL9xaUoDevIZ3APZfrjdkMR0wluqswi6EIa9S6mSHiwX2yjGt4HuyG&#10;5ble/PhNAPuxh7Pvezi/2Me3b/sEpj01zr8fELQO+doBzviajK/fD3Hx6wu+/zwlwJ3h4uc53/MN&#10;X3//xJ//+39jfWUbL8KiYHbtn2rDoIiMpc+HAMPzm0jzwCcyEenilUZAtpKwDTJh6Zu6+jEUb31N&#10;YPXPf+C9zX1MZQQglkzEhe8R3+gEjdO8hIwQlDsCTFFICfeSbNrn/j1Iv08nnVvICTGnrPXC+Bvp&#10;RUAWyus9kuxIwxeEPhoJd11txDhZkh0+U7W3RD5tznVjS8IzCGQ7ZGg7l8UbDyVqnkb2O39/f2sj&#10;bO7eJVvXVaEWEv0v8Y0V7o9Qz7nU8tgBXWTNvTxH6R4+ROAeSqAB4ffL4z6OXqqLLmlbSAPbTBnd&#10;RPUgzn7JRZZqtVIBo8iJBtZBQo6MkGampypxZLjTAKXEkAk1EHDEtSEBr+L4JyDJOQrrosT8wjWo&#10;mNmx/I3AJY9JLqSZi4Daqfiy+Vz82nK8GqcnC5R7l4/5vqvdzz2ys/X5biyPN6q+ANPdRao35lBt&#10;GgYpNUcbUmjUe8jMZpREX55sxgzfI0UaewreoEV2NKkAS18GoihaXAfWaCmKw0+CmATNSpiGYmiK&#10;lV36zCRmQ9jZFUMTqSlBsqJJf53uYbK+Grlhrqh47qZizJqSItCRFYveYumbmYo5UtaV8VrskwLK&#10;TuTxxgQmmvIxUpGEqYZMzLQVqB4BKwSzrelGsrJeHK8PKQek+MaUU1+c+wQxYWMiKZWU5DhXDn8B&#10;MWFkml1M9Vy9TkATNnYFZt/Izr7J42UeKZf5+nRNEWr9vZBHaVhCJiWtyFoDrdBJ+dIZZoFBSpjx&#10;964qun/2gzsW8j2wUi55h0FYqwlUYLfFx5uk72vSxaaQDIeWcIzSpl8crU/tVKf2FilD5EOpQvCU&#10;xid5tPSSASBlsr3uaSOAEmiwKgOLQ7XY4OQ/FicxJbn4GNTOkAqYJYhRcn8mWz3aGSH4NyPC3BSx&#10;ZjqQvENhZQupHgQeJ8ylOGKzJgDLTdFI4m+R2C9bSk7pf/lEXypiGKCEoNpIoO12e4geAlm8lRE8&#10;7t9Ec4QThmKcEGFwjwzyDjpeOGP2hQvKyexc79zAM8qzsSRfzJGpCiObinfDIJlbg48lwvl+kZUZ&#10;b8KxL1b1dBknvBdfv3KCnW/gs/SVlE46vPZHRxI1PodDLp4D/q5DecxxzHsur8v7Tr/tkskRAH8e&#10;E9jI5H79oET9n/hx/g2575JheoOyT+8O2YsJGZolpl9J3JgbVpqly3c4IrlwnQjmqWScs2Qng8X+&#10;cNG5Af97N9AX44ImSkXZoX2qp4dCiRk0kXguSmhKPQfKazuCU7CNITIIKI2Ulv1PHdDhZ4IOMuE+&#10;3lfp7jX63gnzxd5YotGLdjCGD5lrVWIousgeJlrzsTHdxsU4qFKcdtbJzDi21kawJ2EQBDMB+N2V&#10;BfiYm8ODMjbGSBcJFjR6nCNSlqfaxxqVHBWUxyWSNO7yUDUrKSD7z7Una7SSihoGyOZ55spGAH+r&#10;bFhJGJEE4Kqu5ry36TRmaRJyZKqLZF6voggv9JYkK0A545qSFCLJ/z2RkAsBMTLHz7JrKb6yI95H&#10;KqLPfM8pCYUCMI5TAtTVUQ2+dnr8iX/jkev1jEMdOQfO+PrXE5GsszTO04qlbiz3qZi8xZE6TPWV&#10;YKQtF8N1GapAxVBVArZmm1Vc6s4nghkl+2xPsSrm2FecgKb0GNQkRaLibTBKn/kgK8wBpe/8iRvj&#10;JF4ELxmnJFxkalIiSGTnf3z7rHH2C5CJw1/ATOLL5G/f9zcIXq+RG+qA8jh31L0NREvqEyLnK/SX&#10;vcPUR0pInuQGT+pwZ0ztYu7OD2C05gOGSykx69Iw216A5T6C2XA1dmZbcHzpLzsjgguYKWc+Aeqn&#10;ABKPyjf2f4AXwU1Jyg0+v4wxIwM754L4/nULFxLTQzb2/ds2xwY/h//HmyfvkWDarzszGKnKQ0Wo&#10;L7I4oaWVXD4tVymtmORsij9MJaq7m6LF1xwtPmboDLJUhRV7aS37nzmoJsNDpP1jr8nw3jhhJI5M&#10;QYJCubhGXjihT1rvhwu9l3Qqfq6HDVIsH+IJwUwayz5xeITpljxVu2l3mRJ7fVxJyc97k5xQHPuT&#10;OJJYMwEzqelGMBvmOXvq3EaGsylZBYElkYCb4K5CIcYofYfIIkZirTH93h3tz52QwcUexu9xpsyV&#10;6H1PjogHOiq+TvLyQmVr3+oBxl+7o9jLCi4EgRyvh5h97YzBMHs8NzOE94PbaIp2IJC5qUYwEvIh&#10;FSla/Gzw6qEu7G79E7kJETjYHiDzoBTm/ftCg3JGlnzCCX7AhSG9JaUsjviSNhf7sbHUj03+5o2l&#10;Xo4ebEqZ5bUh7FFiH8nuGRfH+fkuLr6LNKUE/fWNbO8bfl18R35KFiwps6UOWCmvw0CIFc/LGVO5&#10;nthtj0Rrjj8c7t6g3LyDek8jrFQGIznYDPbX/wuZdvqYSgtAuI0umeR1uBPApPyPjYSHECCSef2a&#10;XlGevXZDQ7AVMij5YvXvqVr87x8ZUJ4Zo4tzYSDaGuMZ7tjoiqDUsSUI3kJWlAfa815iqP4DGU/z&#10;X3XOBMxUjwABs+1pTVntr7sEim088fCAA6+5P78jTO1W6hHYHihZ/1T/AaIf3ONj2YWWXhGaOLRY&#10;jmeGunhuqINXIk8fPsC7RxJKJFklEgaki3izB0iVShn+9pTCwWgpSMR8fw3n1xivraQjCcEg4+ec&#10;E3+X7FjKEGmpATANmP3Nzv4GsiswuxoKFPk3OUoGwVcxZLz3GlAjmJF8iOSUWDSR21uf+jU7msO1&#10;mOsvxURnHvqrUwlW78ls36t4sy87kjUwjNWpNtUMeKKZ7ylNREfOSzRmCjuj1CSJKoxyR/YTB2xM&#10;1hEzdi99ZULCtjWAJhkAIiUv+ETAS4JlFZidrKk3HC5MoviJD1HeEZUvfVD3LgjtmU/RTTAbrk7E&#10;TGs2PnGBbks0P09Kgl43RtsxXJmO0fL3ZHWpBLNcfOIPWRuTSrTNOFjpJ8WdUalK4iOTHUoNkMlY&#10;w0+CkwwNePFIq/+DCPzjjIB1SrDi858CahKSoQJoycgIagJo6sj/U9JUMTp+9vkm/ufFDi5Iq+e6&#10;avEx/hmKfZwhlV+zrQyRY2mgWr8VEAjy7B6SVfExrZ20wM+hNZR8TXmvVACVxOBM/l0kncSgSRaB&#10;7DxJFkGWWHgO6VouoR0yEYM5SSWpO4nMdr5TkvFrKEt6cbQqzEzjL/t8MEMrOU1gm8UpLdrJtoSr&#10;jKH+bRzc71xHtZc1ZmIdMUfJOPrEnizLErW03hLk+4wS67mBNrIdjNAUZo3+F/bofOuKoqfOeE65&#10;6UomZXPnnup87qx9HaXBBOCXrnhqooNgLpC+GFeMRzmj0NUKrlo3kOxsRDbmpbIH5hI9MfXahYzI&#10;Fknm+rC89v8g/Rml+KdubK71qS5Sn09ohY/nVXS4gNPu1iRl1ijWFwexsUgAm+/jsRfrC91Yne3E&#10;6lwHVubasTrfxff0q11dmfSHu3P4yvv77YISlKB2evEF3/68oDH6jowXb1UpoOcPdVTV4RHxab11&#10;xnKRD7a6IpEYagdHglSq6QMCHY1NUQhcdbUQfP8Ghl+5o4CM69HNfyDQ/D5S/c1R/8wZPQT/1sfW&#10;yHIyVgU1nQhQdne04cLH9jp3VZUPv3u3VUWLJhq5fjLw9Y+B+JjmA6nxH+9ni678VxghmC0M1Smg&#10;FgDbJeOWTQANmJF5H0pLOpKFb8dIjX0Omxs34Ew26EXAEveD7HJLnTP/+5SgPIbpSYFPXTwhqAnQ&#10;PSdwPacsfU2DJAHbSbznwsSyOcckn7jAUWSlISpphHvf+WGtPQ3fNrtwyjl1vMv7ImyfDPFoS8OW&#10;TsjIJM9SQkdOFCsTRiaA9TcbE3l5BVr/9/gq+dEKyJbV47/ATJj2CZ8TzM7EwJGBS6l3BWbCzKhI&#10;FvsrMNVRQJmZrqpPdxW+wkJ/sWJaRwRakevzAzWYoNEfqUxGT/5rtGY/R31SOGreBqk8zUwanX4y&#10;up+cK1JxVsWZkYTJjuY58UptAIi/TI5X5TVEYl583cdsVyPyglxQTVSseuHDBRaMNurYPt5IKYU9&#10;3UKJOVir/GUSYvGNLGixpxaD5clkFsmYJHObpU5elfJA1OxS/mN/rZ8MZBpfRWJeAo6wLWFdAlyy&#10;G6kA7YwARvD6IUcClAa8JARDs2Mpr0v4hbwm77/g/37nUQ31fr6P4+LLOoF5Fb950f/8uoZfHMcS&#10;29LfiL6SDDTGx6AqzBO5ZC9S7UIKKcruUiofJ3LyJJgZQYouSqT1S5lcRjrKWj7lZJPO1FJZNlRX&#10;JqIOHstjvfsI4PMAfT146OjC5f4tFFL3z3cUE8ykt2i/SvVSaSASbLg7rXLeZPNEAmePpTTx0jBS&#10;fT0QqHuTLNEBMy9dMEnG1E25mGX3CL5cUFLa2ovn5GWsB9ubN+F46xbffxcJ1vqoDTBDl3SgeuWK&#10;qmgnRLkaIMqOcjXRD43B9nDi4o53NOHneqKfEjKKDDJA7y7aI21UAcuJFDLBBGeMSOMNMiIpMxTu&#10;aqbSTtYIRDsbgwSzUcrHaexxMkqi9eYywYkMTNqyrc+Thc3389iHtYVerPFvqzyuzHfycQc/g2OO&#10;gDbbjS2J1aJMEzAUpnD+lYb12wnOvkuT3XMa2CNEevvD5tofqstRh6+ETZCdpjhjozUEg6XB8JZO&#10;4QZ30eT3CKvVEXgXYA6X69dQ6G6MsQwvtKV6oeOdCxqCTJFla0DA0IEdgcXy1g24PdLBiyAzVFDC&#10;95aHoiM/AO8jbGDDa+94/Z9IfqSLBncTzH1wxnBxsAqejbQ3RBuZw1BtBtlEFX9zr0pn2iYrk+qz&#10;UudsR5KvhfnIXPxxgtq8Akgyv6vuHdXwxJ+sOZRzJNKADI3zKNZYV+1uJpkbQ1obZlFiFvGaS/nq&#10;Ck+CcIC12n2u472t5/l+DJYS8pZoirBSx48+Jmj0e4iBZA9sDufi6/4QpGrz8ab4YqcJZnM43SeI&#10;kTkfS3yZMDIBLwGfE42vTABL2NnZZwEnkZOXDE1AikMDXn+zMPGTnfO9XwlmZwro+BlHEtIxq8BM&#10;slykA9PCSD1meyWZPBdDdenoIyvrKnhBMpSLz5vDOOTc35gdUOtjsj0fQzXJXJvvyLyfoyE5QuFO&#10;xTNffODcrUoMxjlV3dnnXZxybWtizTQY9h+SGiAZ6SpFgH9UYMbj7y976C/JpcR0RflTL9RwQX5M&#10;eIyWtCj0F73BuDQy4RevkELu0jJJDbLzrWnMtZcrTTxCMJtpzsFitzj/q7AxUY/9pXYcbUrZXMnf&#10;XNQAlAIxHq9ixa4A65wgxaFhX1csS9iaDAnF0ADXFZj9O6MTILsaAmZqZ1Q2GChdFXDye//1cxP/&#10;OprGNnX84OtATgQbVUaoirKzQnYsOZGkuob0gcwmjZdUkXRaRSm9IlZS8uPEakrAbBAnaJCEZ3CC&#10;+nOiSg14dx3KPcofx3vXUJMajUXezLXJNlWhU5z/MtEktkw5/sWKi9/scIZWlec00Y0Iq0d4SjbS&#10;F05ZFWOP/iA7ZPJvLrevIchSFxXi3G8IJvsNR126N5IpgQLJJOy178Dyn9fheesmXpjcRxmlZNdj&#10;K4y+d8FMug9SHIzhcfs6qgLtMCn18QkO3mQmCbTwYy8khMUN00kelLbO6Ay0xxPKIg+j++guTcbq&#10;WIMqgbO73q/8epKLuC25eASqjbkerNO6rhOkNmbIxCbb8WmiBZ/4m/8afC5yQgr4rU+3830CegQ/&#10;aYZBK76zyWtDZvCVgHYuYQ1kar/+dYGZsQk46BlSTmqjzOkRBiOtVDWQ2RJvbHREIZGL2+n2DWRZ&#10;6akNm5YPXgSr/5eS7AGGyGpbIx0QaXRLSURbLTIjU328CCRIJHhguMAfcwU+mM0kgEv/iAofSsqn&#10;+JgZCCc9bXhoaSHNXBfdURaYrwjDY0rUQFM91Kc+RR/n+ERXIZlnFzZXBiihBzTMbJUSi/f4QPyh&#10;4jb5dYi+xo9k6cKIKRdpIBMtjCEpdaonK9VApq30C3iIItlQcnuIyiBL1NG4tDwnG493xGCKG4ZS&#10;3TGY5orhLJ43x0iWF8ayvDEqFVySnNEru7ME4uYoU8yUPsHxcpdmd/JwDhJPdhXJ/+VKUgqQCQB9&#10;nufgdScgaYBLA1gSh3b2ha8R7K7Y2BUzO+P6VZsAV0yNa+vrZ0pRMnXFzAjmAmZSFmxp7CPBTNKa&#10;yLo+ZqK39B26C19govEDiYUEz0o5oCEsjzYRzAoxWpehOr+1kTR9TH+qSjCVxPqhKMob2VGu2Fvq&#10;UbJSlQEiOzun1BQMUxsA3wheMlTQLJ9/Jdp9319FQ0Ksqp1VEeeD2tchaE6KRLdE/vNkxpolALSa&#10;k7IJUmRQote/bExguqkIA4VvMFKeQGaWofGXDVZia6oee8sdtBAjlJhzBBgJfl0luxKmpQmt+EGg&#10;kdxKATeRh78IXpJ/qQG6dfy+2ObrAnIErqvYMv6fJjRDw+L+BjLN50kc2jcBQt4ICbz9cb6K/3m+&#10;jP2hMgy+80FHiBk6Qs3RE2WDQUqSvig79HESdYdZoDfMSiVfd4XZoFVizyRQVBpCEOTKpReArQmy&#10;LB9BkskTLmtWSTWDOAJdhLEBmdk9VXe+veC1AjNperrPia5iyy53MFX0v5KYEk1NMCPbWeqsh79M&#10;espZKccz8dgORU5mcLtzE8+cDTBZFYqtWrK9JBfMvXXBaroHtqqCMF0XjOZcP3yIckIApaEdpaX9&#10;7TvwJthKl6h+AuNjgzuIMr6LnqcErlgnBcw+ZF51XDxTlG+zyZ4YI4sZ5uuSlG9z6xoyo3xUF/r5&#10;AQLyXCuZh2QwDKnqC5vzPbSqlJ6Uz+szXQSrdiyNNGKun5KhrZCTN1sxmKHKDIzUZGOyuRjTXZVY&#10;GP6IZb53jf+/vsDPoEHcWunHwfYYFxEXx9ddAtqBkmh//vqOguRU2P/zGpJtHqI91AaTElCb4Yzt&#10;9ii0ZPvA+a42nhncR3+EJeYrAxFioYuQ+/fQHGSDHD8Lstc/EEVjVPPeGZPVfliu9FPpWF18rYLG&#10;qoBGqoSgUkMm2h1pho2aYDSm+6tdziBKw2oPY8xn+yOOUlfYVUU8WSHBbKwtX6XubBDIpCTQDu/v&#10;zuoYttYIZrzP0vD27PsuZob74aGnTzZ2j+AloGWOMn5Xhcwnf0tUB1qgiSy5m9J+MM0Do7mU+0W+&#10;mC73xWylDxaq/bFYHYClKl8sVvhiroyj2A+zeT4Y4f0feOdMwLVTHc1KXY3Q8toHh4tN/P4FHKoA&#10;WMmykbgxjkNhZsLGhJkJkJGBXbIvGQJawtauQE5eF+Z1xcxkiJ/snOtXJKZGal6+RmCTzQbJ25RO&#10;bZvSsWm0gWBWgpmOPAVUAmZdBXGYaMrC4RrBjEAr8XlLY40K9KS7eR+laHvuSzSnx6iqs+VxgSh8&#10;4qUCaGWjQPzlqmyZ+M4E0GQD4IIPFJARxKS55jcev5/uYX9uAgWRRMNIR1S+8EJDfBjpehT68l5S&#10;Rr7npPyA5aFytSMhpa8FjY948mM1WRgoIDMjsk42feAiLlEJ5puTTWor9mhbijcSzP49LekvABOf&#10;mUZu/lKAJcC1rnIsFXipx5ohrwnYaf5P85pGgmreK58tn/f9XGSsJKLLhgF/NK3/XPFr9Dyxx+Bz&#10;shPSctnyXyzgJCn1w0KpHDmBCj0xL+278n0wneuNsQ+eGEp2Q99rR7Q9tUUjgU4CEaWmehEnpXSr&#10;LqN0E+ZQRCmYbPEQ3ndvw99UB/0EdqnlJszsYH2cVnKOACbR/gQzAbZdWnA+ltAWKSk8VlMCd7K6&#10;FHsjjEZywQU4IlTnDvwe3uE5eGI50Q39/mao5PdIZRCRQiV8b1eAKZZSXbHR/hgL7eHoKw5COGWz&#10;+z0t1YO0JcgWbrf/gSQ7PYxSukoT5AhK4mijO+jl9ZiKJ3uj9ZdYu75oR0Qb3oG7kTYpf6IqwLnY&#10;X4lNLtydVUrDNS5esikpUaTkokR8E5zmB+sx0VGBgdocdPP/2rOfozElAjUJoZQMkWjLikOPNLlp&#10;ysdEH0FtokmlvqwKqC11k9kMYJ+sVbUU+7pHMDvExY/P2Ficg+8jE4ToaKNSfGcRUnVDqm3wfrWF&#10;kskaUH7fQ63XI6yUhiA9xA4ut/6LIG2O7nee8NXXwnsbY4y/pIyOs0Mz710KGZaUD3fj9XGn4RFG&#10;HcKjFC/sCrfEatVjJAdawo5yNJF/G3njhhRpSUeAz3vmjQEx2ATs1akmXguN4198gJLSJDua0rz5&#10;RJzj5zs0AlOcC2aqtd0LyslU60fIdzRTO5f5MocoZSv9LFErjXrCOL9CrdD22BpS3Vjaw7WE26jO&#10;ZCIvP/I3NfK86smqpUR8Ff+/2M4QHyweIM/fFgOUaUfbwwQtSRgnMO0QzGR+STwZpa84/5WEJEgJ&#10;+xLAOvsigKX5m+YxgU2YGI8aRqYBunMSg7+kJh+fkzR8IyFRQKbYGcfxsia8SNwPNHASQzbfX4rp&#10;9jyM1ZOZUUJ25sdhpD4Ne5xDsrsqZZTWZloxzzkh1XYGy1PQlfsaLRnPUJ/E+fMmBOXP/PGB16CL&#10;YCiKTZObSTBTQ8BMZKZCN43MFGb282wPK/0dyAlyQ9kTV1S/9ueEjEJX9gtKyPcYqU5T7c6WiKI7&#10;lB0inaRcz/58LxlZGoaLEzFeIzK0QDX8lRizLWl2QnoopbFlF1Oi+f8CMsW8ZAgL2+LgOVwQqC4I&#10;ThdkaN+2FHgpsOP49U0DVFdg95vv1QChANwOBxnc5Wvfr77j2xp+f9/G3ngXGsJ98NGLbCzSFlNc&#10;1LPv3bBIwFotC8RGRRDWKwI5/LBbH4LtuiBs1AZjs+Ex1ioDsFLkhaUsT0wnu5PBuKKPbE7inDoC&#10;bdHkLdUyHqGEjCaBktBd6tHb6GOsLk1dh7XpDhxuUl6Sif0fybpC/WXQIHw7WUVHTgbctW6ixN0c&#10;k1EuSHc0hQNZWUmwLRbfuKLd2wLJlsbwM5QuT7fhePeu6h7+lKOUi7o/0hqb/C0LFcEIf6itfEQD&#10;z9xR5mupNhVKvc0wTQZQy88LuKuFVFsDlWs5R2CXpsGzBO1yLhRnspl4Ss2x+hyMN+ZhcaAWW5QN&#10;kki8yXsplSM2eM+3xNE/06NkwkRHCUZrctCe8RYFTwLx2tUGYZZGCCXLfO1mgcwgB1S9DqIUjEVv&#10;ZQomu0rJ0FoVoK0T0LalfRmttYR1nMoiuaCc4D39fXGCjNev4XDzhnKA9xKsxgm6M3lkpe2RSCO7&#10;ltCHPKeHWMgIoPH1hKPWP5HtZIzRVH+ECVPT10azFO50MVHBzc5378D2zh043b+jSnlbU4aa3b4J&#10;r7v3kGqhjwGyv7GCULjz/0IJeB0ElZIwBzjzvmY8dsNAWSKmWgXMmi9LaUuO5ogKS1DhGdviOviE&#10;L6dbXNhLiHRwUo1iZAPAn/cqSO+u6tYUpHMfj3UfIMpA0uYM8JSvx+rdV303JV84SQoXSAEEDtl8&#10;kvLYWRypJrpIfEimR7ZaHOJB45FKidtP6ThLwOLcEuASBnbI57yeJyr04v/csRTmKKxMIyuvAE4k&#10;p4ZpnQlLlqOSk3IUANP4yOQoYCYMTd7zF9DxOw/JsHdp8MT9sEyZudBfjum2AoyQpfeXvUd30UsM&#10;1aVin9dNwkQkPm9tupOgV4uJ5gLOObKzkgS0ZcepmLO6hMeoiA1A3mMnVCU9xjkB+YzSUoGZ7GpK&#10;OpMKlL3cAFDbnWRnP08PKA2KkRvoiIoYb4JZMFrJyjoyOQEL35IqSrAsb+JoDXbmuEA3JvH14BPZ&#10;XD9Gq9IoM99imMxsujlbhW7I+7YJZoeUERJHJZ2XJDZM4/gXcCKIiWQkiMn48Y2DAPWdoPX9gu+5&#10;IBgR2ORv8j7NkOeXQzE1YWWb+P2NE1+B3zou5P/JzCSg9hfB7hvZ2W9K0fPVaQzmJqPI2wF5lnqU&#10;Fg9R4/4ITb7maA2wVrmaLbR8rZJKEiC9NC3QLE2IA63Q4C39A0wVAyt01JQkTqM8kVpV0kfzLZmS&#10;NAYO4GR019FSeYPSM1RKoWzOdvEmT6igQo28FEATYNOAm8iAH0frlDDv4HnrOuoDKHkjHDjRCUhm&#10;Ohh54U4ZZYskCx143b+rAjHd9O/Dm7LWQvsWnKRWmf4tlLsYYyzKAV3PnOF37xrecOIPv/RAkosh&#10;JeUt1PqZYe61M7K9bOB+9wbKXU0x+coRc2memEh0xzhB+j1B2OXuTdTyvktt+JGPeZgfqiPDaMf6&#10;Yhc2F7opLzsIZpcSc7IDc721GGsupCV9gXAyD/v7WrAmwzTlAja5rQUrnq+TsB9zPXwId0cTJ+lA&#10;bSYmKUlXOZHXZzv5+fzM5V61IfD5hIuD9/SUBu73xRFGuzthqyuLXBctlGZjb5wwnuqM9cYwNKa5&#10;qe7s76SrOUFoNC8Y3g/u4LXJXYwneuC1iyl8+HuaQm2RRiZj/I//hOW923hsbUhDoAsHPo51sYDv&#10;Qx3Vr8CD557P67iU54cEfpeEpUhbtsYnLnB7cBMJgc4YKI1XrdQWx5qUv0xCM8T5v02WIWC2y3t9&#10;KFH1X9ZxtLmMGA832NNICQP0J4D5695V8ySI4BWqJ0ULHqgUOUkwf26sqzItJLNEyk8lmBvQgBlC&#10;ylGlWukjm0yu6rkf2vPjMdldhd2FQa7BBRwdc24dkIXJZpJULT7k8yOCmchJgtXVjqX4zGQXUxOS&#10;QSYm8pCAppGbGj+Y7FDKURz8GnAjiClA498F0MjETi/lp2JtXGfSzUkyBaS09t4G2Rbv55JUne0v&#10;U/0ARkhy+qUIY8FzDNenQsrCS/002TwRF8Xi0EfMdJdxHpGdVaeqKhptWc8IZhEofxmI4ieeyI/1&#10;4PUcwfnXXcXO/gKzb18k6EwTmiGRtQJmko/ZnpuCwlBnVMf5Qur+NydGoC0jCj0FL4ma6Zr6ZKO1&#10;2JuXuv/jKsZsf7aH8jIV/aqcdgpmmrmIuwqwPkIwo/U6Ju083h5XrEyzi6mRiArQyMCEhQmQaQBN&#10;A1rfFWgJSyPTUmB2BWKav2kATsBMw8BEnv6WzxFWxr9/JyPTsDYNMF58k7i2ZfzJzz7kpBssT0fF&#10;Yx/kWJvhg5kess31kc/FL4GvkqqURZDK4ASSoESxjPEPDfBSn5NNYoXIeKTzUiDBxp/yxF9fl4tA&#10;Gx73pGnHXdjfuYG3vjaYbsyk3C4lg+mkhJIuTFOKiUlSuWbM4pTSU7bUL/Y+If1JBEHnBtqDbVDh&#10;aUmmcB2FPmRTbzxVw1a/u9pwJCi9C3yEscYnmG2OQnqULRzJHhwIHq/N9NEtbfaD7eF97yYyyETG&#10;3noi1uI+wnmuHWEWmHnngVe2RgjQvUUAt8XEW0fMCzOj1Ox/6YwIA4IOJWpX0XsMVmVipCUHi6P1&#10;anKuiJOfbGyTxksc/sLWlocayFLKUJ38Ci5coMbX/4AFJaw1wcdeVwc29+4S1LRhTgZkdvsa3HS1&#10;kBnhgbbCNxj8mK12stYoV9cpV4WlbXCSy27pKReQ7FpJ96P91UUE2dkggL9JOm+NPCU7i7fHUoUv&#10;RslE3R/cUMUAOqNtMZ0fhCBjLUTp3eJ7PJBDI+WudR3lITYYyvFHUgRZNI8DZaHw1Jcg2huo5e/u&#10;ygmFk4EWbLQk5oyM9qU9WhJ9yeBuqJ3ixghneOncRpykWnGhDTdlKZ/Q9lKfArNtjk0BtHXKTQLy&#10;IRnEwedVGqo1vA0KUClWAlgp5hJeIyE+xmr3PMPOCNn2D5Hn8FCFXBQ6m0D1t/QwVV3HZaOmxs8C&#10;lWJMJWc4zBJ9qVQQ3Vk43e4lKM3icH9e7YwfCxOT9CLOp88SzU8gkyE7lgJkV2Cm2bGUo4CZhp1p&#10;wEvDwM543sK8xCcmQ8PCNM/PhI2ROX+jmvpGUqJhaRL/SRAkOMp5CJhJ+zkpoT3Xp+kHMESy01cc&#10;TxyhzKxNwt5yH6Ry7d7qKDam27EgTYE7izFFFjdUm6r8a535sWhKf4qq+DCUxfgiP8YF2wvt/O4D&#10;gphkAMgGwA5lJpmZJopWqmeI/2wb3/fXUJ8ch+IIF1TEeatdzM70GPTmvVBlsGWXUiTmKi31nnRk&#10;WpeA2QU+7sEwZeZg4XuMV6VykWVjubsYG0OUJ9MCZgP4TDA7PZjl9ywrJqWRhBog+3lBiSmsitLi&#10;FyWh5rmAFR+TcclralBCagBv+/I5Hys5SRZH4NL41fh/4lO7BDRVGkiOHPLeC/GpfV/Fn9/XcbY9&#10;g83hNkxWZaPtdQTKvGxVzJnkzkm0tfQHyOFE+0ArLm3BxIErbfSF/sdfBjJKl6A4Ap3EB0XRwgbQ&#10;2os1jw+wJ5hxwveUq0q8qjqnMDORmDs8ypA4K/E1cJzvziMpOIgL9ja6QuyRyO/24IJsC7PFJMEs&#10;nhLLiSxMBcBm+WL3Ywj2uiOwNRiD5EBTWF2XqHktNHpzEfhYK+lVTFk6+s4LEY90EWt8H8Mx9mRf&#10;nogiC3miT/kUSin5xkEF5i6ke6H5qSN8yKZeeFnTgr5Df0UaxlrJssfIzCS8YoFMbHGQsnCIo58g&#10;1I6lgXoMVBTA55ERjG5eh5m2FmwJrHYEXicyEEcBNlWx4g4ZkTYsCPrej3RQ8i4M3ZxTcz2V/ByJ&#10;P+tVmwJrPO4S+E9kAXLRHR2RDXBepkZEqqDYYodHGIm2w2Sis+rePVcRhnAy1jD9u2qjZjEvAHFO&#10;+ggi8+x57oKScBu43P4nchwMMZ8r+avhWO0KxUhhALz1blM63kaulwk2658gPcKaklMLfgTeigAT&#10;jGeHIJDn+ozXrjHahRLxDmKcLNBT8hqjnOOfxhuxIzFzBLAdroWNy1izfSkawPM+OCaDOVxFypNw&#10;1eXquYnsjks/S3NU0jhV+VmiLpSKINIerVF2aI+1Q2usNbpeO6KTozveWY1OafBLcO166YTWp/Zo&#10;kJCMIDMMJHhgd7CARGFY5VQqNkZ2JnLv9BLIPpMhSnNulW95OVSwq4rmFyC7YmFXYKZhYldsTI7K&#10;4f9vj7+pdbShfGYXfCzKRz5DGN8hAUok99Z8F1YkP7OvDFMd+Ritz0QfyU5v/gulWIRQHO+RCK2O&#10;Y5v3/9NIPeak32ZbPkYaMtQmS3fRKzRnPkNNQiSqXgSjKNadDK6ca3mfMlOTl6nKZkvArACZys0k&#10;O7sgUztZmUVJbAiqn/mgPj4EzSlR6P4Qh4GidxitJONqoeToEsd+LQ448SQ5WvIq9+f6NDmZ5SmY&#10;oHyQODTZBROfmTT8PV6TMtljOCOYfecFk51L8XMpYJKdSo7vAm4Xu+qxDCU5L0HsCty+C5sTn5gC&#10;wy38kqPyl2lYnsjMX/w/xfoIbt8pU6+ATMaFHGlNfp6RIfLi/+AN/HOfF7P1A8YSg9Ed5Yi2xzZo&#10;C7HluDwG26LJXxoPW6GRQ1Kj6lS3c+nNaY5yp4co5QIrtjNBjs0jPH9oCBft60gMdsRMk1TareCN&#10;1VwrVYFAKhOI858SXQrkKcsnFoZG4Z2fH0L076E7whXPKMnCTSidYlzRH+eMSC4qN7KEYjKDiTcu&#10;KpxAKr5ud0TQ4HjBlUDhTVbY4GePAkoRd5GVZGkDr134mXfwjrJ66rU7BuO9VFaAsLiux478G8+T&#10;wLCQxnsebgtPLu70MFdVwaCnKBGjjQSzkVoFOCtzAjYS2U8wWxzQANxoO3LinsLk5jXY6ujCnkzV&#10;mXLKjRLKnRLKhc8dCWQCbtZkkNYEN5Mb/0SspxXZ2StMtBdjZaoFq/PtBMturBLMNslyDiQ9huxh&#10;n1L8y9EnlMXHw+7GH8rYDD2xVX6zqSw3LFc9xgtnA/iSxTZ4WyowS/Q15++4htYndqiJdoQTGWGq&#10;iQE6I20wJoHBeT4YzPBCoPEdSmrpz2mAmSx39BaGwFFHi+xXGx8cDTCdFYQXlJyBd3ktIxwRZHgH&#10;TxxM0VP2mjIzj4y1jteCYLYxxQU8SVAb52PxmU3ggIrlWFKA9j8h9WkkHG5S2hrJjrc+smioJBm8&#10;loyrmfOtM9oeg7xPo+KPlTLkOV6YLfLVjAIfzOT6YFISz9PcMfLOWWWndPJe1XoaoyLYBNujhVzD&#10;BFDOL4klE4e/gJb4zTTJ5H/7ygS8VFqSAqc1gpCGfWkY2RWwyWuaIREB51ePFROj4aWs/EZ1pRgZ&#10;gUz+pmQqf+8xDfQVmEmy+bz00KTMVInkBLPugheqRtnx5jCVygzlJg3AbCeBrwHzxIy5dk1XJ8nl&#10;7CWTk3nYkBSFqlchyI7iPe/K51reIWuXTYBLmSlZ6FcyU7Y6f5ztYW9uDPlP/FBDMGt8H4Y2Urzu&#10;7DgMi8OzPhvzbUVqd26dN/FQaCIXqCSL7xLMBglmI8WJGCOdnJdGJ0TZDdJMVSpbov+3KEl5caUi&#10;rCb8QgNUv75r2NjfwHUFZlePdy6PGlCTODORprI5oADtcvzkEL+ZPP4tElTkp5KmVyxNrIiEgEjZ&#10;7TX8KfmFvNjDCX7ooPQYoEQZe+uKkSRXjKd5YDLDE9MfvDAjzTiyvDH/gc/T3fl3aWXmhmFay/4Y&#10;O3TRsrZRrtW4WSjnbJSRPlzv3kTmEw+Cfy4W+6qwIwGzwsRI/Y8pASQp//PWND7zxssW97dz3ofD&#10;ebz09kI45VJLmINiGu+sDDH6xhkDbz0QoK8NL0q0UmdzMhN7TL5zVQnln0q9MZbtDz++3+fBHdQH&#10;OqLQUwJeb+BjiB36X7khhBIzkexy/KU7+t95Uxpr4x3BrJcMcJpgJruYC+m+KA8wIwjeRlaEF9qz&#10;XnAyJWO8tYBgJlKQE44ycI1yUKL4N2QRi79jpAthDvYwunENNpSVEkkvxQ/dH9yDq84ddXQngIn8&#10;duBr5mSMxteuw5tA3ZgVi5HGPCyMfSSYdZDtyeeT/X2StKlZHAnrlzzW/QU05WapiH9xgvdHyiYA&#10;F326K5bLQ5DM3+ujfROVlGXz2b7Ikt1brT80sVeUJi4iFU0N0B0qstoJswSLvjRPBDy8TzC7h0yC&#10;2eALB0wWBSPETFeV00600cN4sjfe03B5khHXPHZGiKE2IhzM0Ff+nsysAPPDkgUwSFYmQDbBIw3j&#10;2hB2CGgH+5KPStAgM8t8/kwFzroR2CX6P0ACZynJow2l/LUu3pLdiysjTQpJ2lIRUHKWuUjHcRpO&#10;LwtVOKHWizKTv6/UmZLUzhBZDkYoo1wfqUghsehUfWZVJQwCmqpTdiBR/lf5lFfj6vkVkK3xsYCY&#10;MDGNjJTXhH1phrCuyzxorpu/ZOVXzlkFYnzO/xGgOydB0GwASErboGLtCsz6SzHVma+qZgwWJRDM&#10;3mCmqwAnW6M44Bo4UMDXgWViylJ/BeY7ijDVmouR+gz0lcSjO+81mtOeoo5MPuepG8bI8i7OdxUz&#10;U2AmQbMaZrbLE9pTwWe/vu5hd2YExcLMXvqiMSEcnZlkZQWvCFBkZU1cmN1lWBnU1CeT9KTPEjDL&#10;i7NHKz1cmYGhIt7kymSCmTCzIqwPcyHPNBPMeiFlf77yx0rlCwVAlIoCZAJWv3/s/QVqclRs7Yc8&#10;F4mpATd5n0Zeim9tnc8JaN814CbPZQjlvfK5yfg7nINDgI2vfz9f5fdt4HiqDfVBdmhyN8IQ5dXU&#10;K4m1csUSLeFykR8+lUj5oAAs04ovZ3uRubhhQiob8H1S8LEl2FrFcBXbG+GDzUO8oeWP1NeBF9mJ&#10;I2VVOlnPdFMmrU0VthYoyXfGVR6m2gAgmH0RxsEJr3aH+NuEpT1390CEsTYaw+zgQ+BKszPGDAF2&#10;KMkHvgZa8CJrK3SxwBDBbDreXZXMlgq0Y5n+8DeU9KXbqKJ0zCZrlN3LRoJZ9wtXBD7QRprtQ4KZ&#10;CzoJjL46t1RLsr5QG7I8JxXqsJzvjzw/M577H8h57Inm9GdkZu9J+cnMyMTXaJTWaW1VBP9iH62v&#10;1H0fwUxPK9yMH+LRrZuwUpsT2nCklHRRO4V3VGFCGa4ENGcyNSu+JvXF7A1uoerDU4y0FKjYs9XZ&#10;Dg5Jf+pRqVB7m2M4INjvbE1Qto2jpTAb9gSsDKuHKh5wjAA8luqE5bJgpHqbwFvrBiq8HmE21RNZ&#10;ZDzut/8L9WFkf8/c4UTW9p7g3RFkidF43pdsD/QlucOHjFXSmdJtDdEfbUMmFogoK7JLSs0ESwOM&#10;vfdEurcZ3Pj/1aGOqkrJYytjgvw7jLUUY37kI8FsANI0RFKalNzkdZG4sz0aL8kEkFL0H14+g9W1&#10;a/Dn/IgkO4vmiDLWw1PJw+S8iTPRVzGKr0ylb8RDlXkijWQSCHLSXk7OJVGyUyTH2NUWpW9DME6y&#10;INdfOd33CCIqkVwjM6V1nMbBT8Z0CWSax1fPNcf/m4ld7UoqKakkpEZKSj70FZB9laP4y/4N3FQs&#10;mvjeqDokzmyHYLY+06ZKZ8/1FWGiLQvDZGb9Je8p0d9iYbBc4cEB1cnu2iA251uxMl6HxYFKzHUR&#10;zNryMNpAWVqeiK6C12j98IxKMRx5MR4YI7b8EDCT8AyyMlXPTJjZBcHs4ss+Lk4IKny8PtKD0thg&#10;NL8NQhupXSet85AkjtekYq45Fwu8gJ+Ga7E50wKp5S8MQxLEP2+MY6w2W3U6H+YJTFMTL/XKRoEG&#10;+FQTEynIeCwJ5rKTeRlnJizr+64Cs98/5KgZPwXYfl4+V4D374AmbE5Y2pWvTYBLJKmAGh/z798F&#10;yOR1ATH5nsuh5KcwQ96MM1r8ubo8NEb4osTBBOUOxqh2eYgGXws0SR4k5WQVLWGZhFw4PkKelYGq&#10;RSVJv7FSZI8TM9pAD4+5QKWeu+RjqiyABwJmt5D52AFTjVn4NNBIZtYDVfefAKYZBDMyD2FjMpm+&#10;8Xed7y/hhbu3ArOmCAdV6SLd/iFmXhFAE73h/eAmpeRNFDiZqtr2M2RlM2SRC4W8wR8CEGh4X/nU&#10;asOdkEWL7n3vFpqCyRxjXeBH8Eq20cckP6vjlTu8tK6rHgddIZaYJPOTGLOV4kDkB1nD+e4NZId5&#10;oDEtBh05rzFSl6M61Ev/AnH6y86j2nXclIU0j6neDjgZGMFagIzXQfxlwsycKXvdKTVdeU2cCWqu&#10;ZGWOHNZ8bH1fh3LzOsEsFpOdFSq0QwJo1+Zp0eckNaqbcm1IRZNvrUh56n605n6Ay727SLN8hL5w&#10;gvA7J0xSMi4XBZGZPYLPHS1UEHhmU72Q628Jb+1/4iOZWGusJ8GVzMxcHz3S6DnBCTM5nuhPdEeA&#10;wT21cZJBJtQfYU2g88FT8weqEkmitQE/3wdpNAwe92+hPsIZj8nkHhNMJdNlvKUI8+MfVZyZOLF3&#10;ZRDMttaHycxGCcDT2CNDOj1ZR87r53DWuoVnZsK+yKxsHvE+mqDA2RQFLubIlxhFzr0y3rcydwsU&#10;u5ig2M0MRRwFriYodDNB63s/LA03YGNjmKDFeXO8oo4n+8tk+xwEtDPKyTPZrbwEry98zxVoCYBp&#10;0pVEUkrpaU1ohUYuah5rjsKyxM+8RQa0ybHB5xpJqcCLQ3xm3/h3BXT8PwFAkbBXuZnSJHhtWnYo&#10;azDXW0rgz8FQTQrB7A2GquJVFZ1zYsfxGmW5hPqQ8KxPNGJ5sBqzXcWY7SjEONeO+M1UbFpuHJpT&#10;niI/1gejrTlcy9Imc0NJTGFn//FDwEy1b9pWRyn7s9TbgtJnvuhKCUXPhxj0SC5mRQLGa9Mx25rN&#10;14vwaaiSJ9OkwExqcqk8LS7Q2fZSDFKOjvEEJNF8oTOX7y3H5oSAmUhS2QCY1xRYvAQXYVPCxn6T&#10;hf0NZjwXDsXMLv8uQPbvMvTqb5q///trV+BGMPsuUpSAdsnIVJYBb4DEn4nU/c3X5bvOOAkWej+i&#10;MyMehYHuyPGwQR7Zj7S6l5Z0H0j7pdKs7GrKDlSapREnpBFSzQyQamqoOphLpYxUaxPVLCXKyEAl&#10;b3+I5KJpysFiT53yH0g+pgrJkN3MPdlCv6y0y0nyXWqCEcxee/mpbuXNEY7wJjNLJTObk5ZxSd7w&#10;07tDhqCl+n4OPrHF5FspnuiGxQIvjKb70Orf5evaqCOI5viYwYtS9yPBrO+FG4IoUZNsDTD1xg09&#10;8WRm9ymjCGa9oVYEM2FmLlirCEFBiA0cb15DWqAL6hIjaBHjCGa5lAp1GiC7ArOlbi7YIUh6zPbi&#10;LPysbGEheaMEdjuRmQQwF0pMDz4X/5mUKnLmc/m7HYFOymW7EBjaSpMx012NT5OtBDDJCBjAyixl&#10;psSdUcLuro7wOzuwyYXxMT0RDndvIYNAMBRlh6l4V0wnkpnmByLZwwR+/I5aXytMJ3viA42Rz63r&#10;aH5sj6bnbnC48wd/rxF6w2wwkkgjkOuLoRQvBBiSIWrdQTo/sy/EGj3RBCz+zVrKCzkYYjLeE4kE&#10;E28y249RzgjUv41wGxMMlCZhsrUEC+ONqqHzPsFLSgBtE8g2ycykSOP+9izBTHYS15BLMHMhmMWQ&#10;bX3gPKlyNUOTuCee2dO4OKOdUr/jrQN63ruii/ej86UDOl87oZ2vtcU4opEqoD7EAtOVUfi6PUAA&#10;WyUTW8AxZeTny05qpwcEIYLXV8pGATHxhWkA7QrIrvxiwsIE4GQHU8PAzjm+nsqRwCWM65ySU4CL&#10;a0WGAJcAmgbMND4yATUFZPw8KQMkxRqlr8Xh5ijBfQBrk02KaU2TaY01ZxPEkpQRGGtIV31zTwlm&#10;EqcqYCaVaVdoGJaHqjHXXYyZjgKMNxHMqlMJZm9pVJ+jKSkahXHeGCVr+04w+3KsqW8mDO0/vlNr&#10;itS82gD4fbaPha4mlD3zQ3NiILpyY8m0EjBSmUSm9QELHZSOZFurI2RbM03YpXSUFBQJmr2gRFrq&#10;rSGYyfsTMFGfgk9dhfjUV4b18Xrs09JKP8ivAma0FJJzKQCjAbJdxc7+/LmvnksYxq8fZF/CzGQo&#10;+fn3+Bv0/h5XO5x/A5yGqWme07rwwsv3/RZpS9CTHU8Buu+SBvV1B//6vY/fvw9VbNPRUh8GMmJQ&#10;4y3Ofks0SOwZ5VgTF3pLMC19kJT8sSKDM0MDQUOYXA3fV0ErW2JvQskgZZZvIu2xE9lqBtkswX++&#10;g/R7UjEyqcr5eV9STKRJxIKaNN8vyJA5MV97+yHc6A66oykNCV5vCZyTsXYYSfUjmGnDlTIr39GU&#10;spgyM8GNjMqNi9kb4xk+lEzacNC6jdowexQEW8Kd760KsEX/G3fV4SmeUmU0zhlDyR7w072FFyYP&#10;0BtkoQGzFHesVgSiLNqWYPYH4r3sUf0mBB9To9FTnoLZ7nKszbRjk+xpc17CKCTpnMyM9/LHlyO8&#10;j4qB4fV/wlqc//q6cCFgib/MQ5gZmY8rjy4EMkc+Fganf+2fCHO1xlR3mfLHrRAgV/nZ6+Ivk/CM&#10;+V6VwC47m5+mWvFppBGFL59SZv6hgmNHYq4yONwwl+mDeDsDeN+/znthiRmCXKr7I3jd/gPtTxxR&#10;+9SBIP9PJFuSmQVbYei5hHU4q7LSfoa3YXvjBpII7D0B1qj2s4KPjjacbl9HEQFy8pUHYqwfkPVq&#10;o+O1pzpG8h73lyVjSoJ+J1qwszygHN7i+N/iEDDbXaOE2ppRmQBf9lY0PrMb1xEo5ZgMdWgQ9VUN&#10;s4YQK3Q/tcXwOxfeQw/MFvtitlTSlXwwXeSFmTI/TBUFoDfBhaBmhxpfGrKMQHzebCaACIht06Cs&#10;c3BhU86ecg6dKjam8YWdKl/YlYNfw540spJgpgBNA0pfuTYk5EITdiFAJiAmYKYZAm4CYhpZqZGk&#10;So7KUT6T81gM9dH2OKUvjdBSL9amGsnMKlRYhrCsoQpJIk/AAgFOCk7IOtiXuDzOp9WpFiyP1WNp&#10;sEIDZu0FGGvKxVBtFnpK36Izj8yMSrGY92Oqt1zjMxOZqZLNCWY/yMSkPpBsAlycbuNf3w6w3NOM&#10;qjhKzJRw9OS+wmBpIiZq0zDXQonZmY/5niKsqpI+0pykizdslBdwARcHS9gca8NYdTpZXKqmeCO1&#10;7SepmiGJ5otdmgwA5TOT3ExN8rgGoASQCCYCZoqNEVh/aHxn/zdoyd/+/HnlX9O8LkdhZBrpqWFo&#10;GiC7AkANoAmQ/SZo/P1Z/I6LPervPdJmytxfJ/i9t4j5gnh0hpPRxNhj5LULxqTyKJmLWPOZfE60&#10;Io4Cb8xlS8S8J8ZeOKGDsqeaciTbykg1PXG+e1uVWR6vS8ccJ/3GXCtZrKYT1RfZABC/hkT+89qJ&#10;/+GC5/GbNyUlNAKhXDA9ca6IeHiXLE8HvZScI+99EGx4Dx4EiEJHC/RSHk6/cMYEwWn2Pc/xnQdC&#10;jXUJZjdRTYZRHmanySTggpRem4EEuriHOhiMtcdUTgCCjO4i9qEuOgjGEzz/SX7GWpUvWrjAXbSu&#10;4aWzpWLo1e9C0Jb3CuOteViZphQgiG1JfTKRmWQjByeL+PHzFEMdXTC7cx+Wd+/AUQWiEngJYBKU&#10;6qJzn/KScu4+wZYS04LvMbj1Bypy3qj+oKszbZSXXWonU6SmMD8BTMk0WOFrcwNVmO+uQmZ4CFzv&#10;Upr62GBUzpkSW3x9Ehj7/NEDSB/NVoLDVII73lGeB+rcQO8zZ1SEOsCTLFWCnDspQ1vdH6LdxxRd&#10;vK4hxvfhQNBPJNB3etmq9oPSYSrA+DY6oxzRF+tGKXobL23JYhPEb3kbTynzB6sSMUnGsTLRij3K&#10;zF2pfU9Gsi2DC3RvTfpJTmOfTOVkZxFp0ZFwpHT1FZfEAx0EE9DDdaX/qZ7qQC75vVLCW+Rlja+k&#10;LElKkw3aI63RFWWPNgnf8LNUsWdFZJdbo1U0wlv48llTTPWqMdGZ6t+hqSgh8vbrZzKqL5sEIWFW&#10;kgZEcJN4MbIwxcRORSoKG5MhfjDNc/GVydDISw2gfb10+F/JUgVopwRGCcg9nFM5x0fb0gx4ANti&#10;lKZbsThciXlepwmSoYGKRAzTuG+SgQugSozZPpm3hC1JoUvZzVwiXogra7o1H+MfCWY1WeitiFf5&#10;nC00rOXv/QmSrQSzPbVx+VcJIOUvEzA721PH3+f7WB3qQNXrMHSkR6G/4LVmF7MhgxIzj8ysUAXM&#10;ro5VY3umEftLnaret0Sxfxf9vjKGsY85qj/A9Md0UsUcfp4GzHa5mE/WB/FFZOnRPFS1WF485eNS&#10;wEMwIsD8FJARQFMgJAB1+ZjAJCxNIz13+T/CvsR/JkB2CWgiK9X//LsU1fjW5G+S0qSA7cce30tA&#10;lE0HgujPH4f8/CP8uTWH0YRItPqbYCjOHjPpHlgq8uMiD8RauS/Wi3ywnOuF2Qx3gpwDAUzYmTmK&#10;nIxUT8fYR7qqYa23jg4ZyC0k+NmQmaViWnL4SLmPdyZU+pJUMFBVOWUjQBLvZQIRzH5920P20+fw&#10;e3ATvW88EE8pEqyrg0Z/Lp4XZAVG9+FNkPhg8QhtzmbodH6ETk7+Hs+HaA2woYR5oKLXa8gi6585&#10;qa5Ehc5GmEv3Rbi5Dp7oaqMr0gpLJWF4Ziu5iXfx0cMcY1G2GCVgr/A3jhQG8vy1EUoJnR3uhsoX&#10;ISpaf5iT8dPYR05EYUwSa9aBHd7PvUP+Dt5DqUWW8i4BD65dhxUBy47A5czF6kQws+Y5W1Nq2nIR&#10;W/DvD67/v3gbE0RA7Mc6gVHKA63OSQwbLTTB8hMZ4AYfr/Fv8yP1qvfiZH0hYl0dEECAEuk88dpZ&#10;NamZlhr4cY4IM9DGU8P76I6wwyilWrSpLp4Q/AdfulFyWyowK/GwQKOXJV7RWLyhlC90sUIkAd7t&#10;/m1KcDPlUgjkb7emBH7PezpJOV4ZZE4AvYv8ADN0v3cnMGurYOiRujTM9FWQrbZAQgt2VJyZZkgZ&#10;bdkMONiexAHv+d7KKJLC/OF1RwsvzIwQb2aodpLfkg1KY+CXjwxUIPYrQ4ld1EcyX0vn36VaS4qF&#10;AZIe6SPV+iFygp3RUZRICT6Mz8dbHGRfl81wpUGutIjUdFeT+CvxJRHc+Lomh1F2/WTha9KA1P/J&#10;32lAZRdTsTOC1DcqEwErkZ4af5iAlgy+LqCmnvOxGpSXwu4IZmKYVR+LzTEVDLuuwElSmSgzpaGJ&#10;+L+qkzBDoDrenVTSd39jgupuQDUDXifDlW5Oi4OVWCTzkvQnSTqX6yzFHDvzXqA97Qlqkh9ji58v&#10;zOwq+l+VzdbEmO0Q4Q8ILgQEgtn6eDfqE6LQnRmNwaJXpIbUuLWJyl+23E1L1FeO1WHJt2zC/kIn&#10;tS8BiotSdjSl6e5CT5ViZ5P1BLP2HDKzMmxQZu7SAp+sDuF0awrnfJ9oewl4FSfjTwEYHv8k+Fyx&#10;Jg1zugK1SwYmQKakpzAzApKKSdOMf99A+HtD4e/xf7xfAZkwwQOOIz4+xJ+/9nHGSdcUE4gadwsV&#10;R9YSYI72IEu0S9cmWsZ6WvVKF1MUyCQjcL2iZIiT+ma0rDGG+qphq5TuCefElCqozwgU/eXvMUMr&#10;I81MNEGzM3+BmVizLydzatJc8Jz+/HWM0jfv4U720f3aAyVRTnClNZdmr91RzrToWlx4d1Q37Lec&#10;4C858V9KVgK/M8ZEj+zrAbwIZlU8364Eb7gTUFNsDMlefPHS0RBBZCD1/uZYLQpGkvdDeN6RdCYz&#10;DJNVjr9zxmKxFz61RSLSRhcelIlpAY6qk31DUiR6yiS4VRZvBzZoWSW+TCWG894fiVT5cYSzr+dI&#10;fpMGw9t38ejWNYLabdiQlVlRWppq3aK0/AeMtK8j6VUUdshc9jj5JdpfKtKq2mciN1Rgrqac0PJo&#10;M9lPGcYbctCRnQAfI13EmuqgM9IRU5SJY4nOmEp0I4Oyh9e9G4i30oN0SO996YxQ/bt4bXmfIO2B&#10;RGdr+D64js6XdqgMt4fZdQIumXMg75Mfr6W0fgsw0IEn2aPdbS2EmOmg45UrRgiEbwn6rrymLcqv&#10;5a4CbFPCXDBJCTTTLzu8zaqCiDAzGRIwuyXMbHMc++IIl3I4i8N47uUMd4LZG6uHlJdWqCMglvuY&#10;o5TMuJzzqszTDEXuZqo1nlQH/mBngkyCXp6XNToozWYHm7G/Pk2wkoYeOwSybZwcrlFmCijtELR2&#10;1PEr1/H5GUkKmYuMb1JS6YzgRiD7xkV/wcfSUFfDyDRB8+enfzM3+fu5sLYv8liOBLC/QO0KxP4G&#10;NVVBQ3ZG9xdwtDmNwzUy1MV+Gu82fBr5iMWBakx3FVMyfsBo4wdszrTiTOLvyFalisweDdr2LJn+&#10;VBtlZi0WBqsoS8u4ZkSaZmO0PgMDlbKj+ValVdalR2NfMom+asBMk5+pQjNEYsoQZsYF/nUfBwvj&#10;pHMv0Jv5DENFbzDMxTjdmIb51g9Y7irQ+MBG67Etta3munEkDX13xklvKZf4o/Z4YpMNeZjgScy0&#10;52Kxv5gIXckTbsLBUjdOeLO/bs/i25H0whSHvIROkDnRuovs/M3HIgdFIgroKKBTzEqzSaCRoQQs&#10;JQ8F6HjefCwgdQVYv76TbV1Qsl4QrL6TdVE+q6M856K7AjEBDxm/+NpPAvlvPj49WMNMUy1qYp8i&#10;19URaZx8ObYPkctjpgUZmLmxqi2Waq6PNHMDfLAyRratKfLtTFHoYKyanKRaGMOTQPLUyQy9ZLdT&#10;zdlYnSD4yza6NJSgFRMw+yypJ1JFhNfggr/pf//PM9RnZMLxxj/QyAU68iEUbmQ17/gdnZEuCNCV&#10;Ovy3YX1LGzY3bqlIdctbZEFa2rDTJvPR1oH9rX+iWkIMSkPgb3iX8ksXEwkeyCQwexNQRMasZPug&#10;5KmDKust2Q1DBOqpN86YznbBbn8kssjeHPkdb92tUBDlgfLXgWjJeo6Rj1mUVU2KnSk5uNSlYqoO&#10;Jczk8xp+/jrH+fcf+FjfgnD/MNgameLhnTswItOxMTZEZDBl7MdyLsYNHB0uU5JJTbRhjW+MUkMq&#10;0krYh0jOlclW1U9xuDFPte7Pjwnl+d5EBq/vYLQDJhIdMJ7ghIl3LighGEhNs2znh6pJcS2Zqdft&#10;60h30cfIG1fEmhuqQpr9/I0TZf54KdkSurdhdlMbZrelpDbZGK+n6c1b8Ld6gPZUXwWSEnDsS1n/&#10;jMZrNjsQFU/sKeOvIfe5t0q5mRmo53Xoxt4lI1NSU6pmkKntCusgkElvyI3pIYTaWyk5+5jsMcXa&#10;ELUBVuh8Zo8BAeVMH4xmemEw1Z3szxVNsXZoCLVCNZl9qdcjzJS95JzhZ1E+Hh6u4vhwhYx+FZ8p&#10;sb4IIxOpdSagRTCT6rbymPP5XMDs22WjGYLat7+e7/E1ec4hfxfAIyhogOySsRHMVBwa1/Q3AS61&#10;+yl+Nw2ACZCpAFzJ7TxcoJSewcHauGKpG7yXIgXnycpme0owSWM+SDyYI3ac7Yzx/UtkZdMEMhoB&#10;iVmc6OD6IDMTMBuoUIGz0j9kojmHsjQV/QSzjrzXaE1/ivaSeH6vyFsBs8s4MwEzCZK9EBS/HD8J&#10;Zqdby2jPoEYVaVHyFqO0yFNNmVhoy8FSZz6We0tUwOzuXAcOKRGOV3pVTzvJLZQy1l/3hJ1VYKQ6&#10;AdPNGZjvJZsbqcTmJNnZfDuOOflPSb+lwe8FL4aUzJYwCVUdQyTjJaj9Io1UsWZKNmrkoQIzBW58&#10;3zcNy7oCsisw04Abgek7QYsg9aeAF4//IlDJUOClmJjmsWJmMvieH1IQ8McJ/vXzi9rdPVxbwErX&#10;R9Q/CVBb6cVcSFWe5qjzo7wMtkG7+FReuqA71hGdMfboCOHf3SwoIQzhrXcXUbaPVLURocuSwyfB&#10;gdKV6aoDtNrVJDv7JtHUPzcJZl/RU10Opxs3kOP+EBtloYhzNoaP1m3Uh9kimyPSzRhRlE1PaMWj&#10;3R4h2tsCz/wtEEPG9TzIAinhlpjM98dKVTCeWukjgLKu94UzauJc4HLrBoHYEDNcqD0f/MnMblHi&#10;6KLLj1KTv2M81RXrzf7oyvOD811tMhQCdqADciPcFKB1lb7HXH8FPk21KAm4ttiNzRUprDiGfalg&#10;+kXkMg3Fn9/x9fwCcwuf0NXbi66ebszMT+GURuX7ryOcnKxhb2+O/zdOuUqZSVkpYCabACtkftLg&#10;Ykbm0MccSowUWuV3iLIzgx/BvCHcDmOUlZMEsykyM+m+9YaMTIxHA6X25BsX5JDluN/6L1QEWaEv&#10;zg1BBrdUB3opFDBGdjZbEoi2LB8kRdsizMMEgQTBx2TiKc9tMVEXioV8H3SF2eEN76PnHW2Uhdlj&#10;KcsL2bzvwszK3wep8j9TXKzrKi9Tw8j+kpkrI2RRBDMC2h7H8mAXgi3MVaiKdDGXasTStTze9AGN&#10;iRGBzRxdNC6Drx0xLj7ANHeMppJxvnRFW4g1PvoYYKI4hsZwiGxvgWMRh3tLBLVVZRi+nKxzUYvc&#10;/Ft2qea4qi6cBtTksQIzDqnoq3ovcA39BWZkZxoA08hLBVZHS/h6LMyLYHZMEDskiPC5hH5IpyZV&#10;G03tYJKRbZGJrg1je7FPGaJFcQ9QUk615qlo/tGOfFV2/StxQnKS9zlnpCfGlhQqmKAkpZEUMFsc&#10;rCB+lGCmi9K0JZfMLJ3MLBm9he/xMTUCQ1xLFzxfYaISNHtOdqnSmURWXgHZ968EBYLZ+d4aunOS&#10;0SNR/yXvMF6RolKTFqWZb3cpPnEyywaANCg5oMw8pnU+lngz1QT4E6TW0B4lw1RTjmoCvMSTWh2s&#10;xvoY2dyslAwSWTqBc/EVUWt/p0TRBNFu4E8BJEpPKdr4iyesceQLeJFp0ZpcHYVhqee8Ub++H6jn&#10;6vjjb8b1r98n+B+/P/OoGX/yuXLwXwLY1RBgk/FDmBsB8JfU0JJJQDr+82gFy+WZaPa3QVuYDXqf&#10;22M8xQNzudKKzhdrhb5YynDH+CsXdIbaqvZzr8URTfkiAaLBj3TQlvIUU1yUC0P1OCAL+UKKfCIN&#10;TSQbQO1sSuNjAbMN/Pf/OsXSUC/cdXTx3tQIq/m+6Mz0o9S8g5eWBhiJs8daTRi2+qOxPhCOjeFI&#10;Dj7uicJaZzjWG4OxkueLyRgu+EgHpBBMfe9poeGxHYbS/VWSdIzePfSQec2XhiHcUkel6dQ7m2Pw&#10;qR0mk5yxUuGH9ZYniHbSg8vdO3jhYIoMPwcURnmhIfkJxsjOFgdqaElbFZMSZiLMSuKrpASyBGqe&#10;0bpfCBv+fUZgO8OPP7/gG6/tKSffCa/pnuTuSWAlJ//6Ug8+SbAsWf6n6XZKjWbK2SqM1eeqprD9&#10;RSkofRkBV+1beEdGI1kXk2RbE8mUem8c0BvuBH+yrCfGd1W9/pHnjnhtbQx/Stze165ofeVBtvpf&#10;lJA6eEVZnk2WVu9iTHZng5k03ksC20RlAGZqA7FaFYLZBGd0BJkh18EMHmSC4lscTnDFXKonkl1M&#10;VdWL5uwYzHSWYY4LdoNgpgEyTcUMKQEkFWf31kYJaGNqB3u6vQEBRpT5BLLnxvqIt3io/GbxvMcv&#10;DfXw0shANSrJIAOX6sZVnpao97dWO+WNXuZ8/gi1ZKMbw3VkMwTJ1VlK9Dkc7AigkaUdrylA04Da&#10;5l/S69sZWZgkZBO4BLy+cdF/57oRf9MFWZlm8LEAnYCZbAiIQRKJKZsHR/y8ozWci29OeoFK7wDK&#10;SRnSkVz8v6r0u8hp/vZtCa2ZblW+1YUh6WZeSiCjVGzO4lxpUYZbWtxJiNL+xgjBrB9bs91Y41xa&#10;mWikwa/VZAB0llBqlmCsmWBWl6F2QXuLE9GQ/gSfSAq+E5AlWFaBtmJoBLPvBDG1kyk/ko9/nO7j&#10;x8kuBsqzycwkLOMdhsoljSlDgdlcZzGWB6pUr8zNqY/YnWnB4Vw7TpYJZhvSdWlO7VKe7y3g01AL&#10;QVAAsIgAWK6qbGxON2LvUydOtgZxuku6uT9NhiYltFcv8yU18V8/vxLQBMx4oWWnUYGWAjCeH5//&#10;UKzs0vFPZvYngezPS1D6Tcsv408ClwCaDHn8+ycZ2eW4AjFx/CuA5Gf/4OdckBmenUnC/Tp+bM1j&#10;oTgJzZzYo6T90pZuihN6LtkT03zcE2WNOl8z1YU6yVQPL2hpYzgxI3mMMBI/zD146N5C1asgjNGy&#10;zPVWYI83/PPWFI7XCWbblwyNgCYVOn/83ML/IJgdrC3C18QYsUb3METWsd/2BG+lDM2N66rSQpsP&#10;JeEzR8wReOY/uGE2xRWTcQSvCAv0+DxCg60xcsWxbKwH/3v34EopWUxZtVodjXDbB/Cl1JG6a58K&#10;fJDxWBKwbyGXC1ZSslSOZpYL9tojUZfsDnttLQKyHt6TBWYG2aMoxgdtuS9pMfOxyIWldiGn21R5&#10;I6k6K+WPJcj1UH6bFKE84oQ/1rQyk+Yah5vTtN4TtNAjKp9RKsyKn0yyCtbnycommjHfV4OR+jz0&#10;laSiPfs12tNf4qm9ObwITnVkSDPvXcjI3DGS5IIJXp8KVzM43PwH0h2NMPXKEW3hNiqAWerqj4iR&#10;ee+GWFcjuJvowYpM1IYA5UeG9Ez3PjLMHqCWr3WT3fb6WKDL0xQf3U2RbG0Ajzt3EWBwB40Sy5fl&#10;ibEkP0Tz/QGP7mKgOlU5/5d5vlvi85GFLEAm8WXCzPhYGgNLD82j7Rn01pTC7d5dhDy4p8qvq9r+&#10;nDuVgRYo8jZFnpsJslQxA2NkSKUWsmdx/uf6O6PydSj6qzMVExaf2f7mPHZ3yGp5PXc358jSpOSO&#10;NCshqEmsmYCahGgoxiYLnqxMfGYEK3H+C6CJ/0w2BoTFaapO8HUJc5CimDIoJ7/Q6JxKgr9kMByQ&#10;ge3Ocb5SSagmKdMEJMpKEhgpRrm7OgjpYr462aKCqxf7a7DYK81/ycwk73aySWW6fJHg3i2RowR/&#10;YoYEkm/IHOLrK8SUFQVm5TRmJZjuJPNty1UyU1pbdue/RGvBS9Ux/RuxSjFQ+S0CZiqdiTJTfGYC&#10;EJINIKEav8+PMdfdiObUGAwWvSEqSqelFMrMPCx0FePTYBVWR6qxrcCsFfu8yMecmJ9Jp7/yhKWu&#10;0g9S0aNPo5jvrsGM5PV1F1CaVhEAGyg1W3G42oPjDQKaijujzOKEl1Laqpw2WZqm0CKZEfX/T1oP&#10;Gb8FtDh+C5DJ33hUPjKe+y+C3G+RiCIrhZkRsP78SRC7BC4BMmFlvyg5ZfxULI7vvwRI5RTlTfx2&#10;zIlwsMxz4k3kouvLfIZ6SscmTrg6N1PUe3ASOpmikJLzg5kBkh8+QKKJPqWbAbJtpVuOKYr5+gfr&#10;Rwg30IPznesofOqLMVqW2c5SbJGCf5aemVzwktMqHZ2ln6FU55SshV9/fiZbPUC4o5Pq2N1M+bFV&#10;7o/phhj4GGtT4mjhDb+vzoHy1dUUna7maONirnUwQaa5EZ6REcpCdryrBRe9O5S5xsgj+LU/tiDL&#10;C0VOqB3cJJiX5ytNS/rzg+DBBfb04X00elphNMIGE+/JzqoCsNIZiRjXR7C/TblMRvSeC/BDoCPK&#10;XwSgNfcFRpR05gSk5JR+oBLkuiYxaFLPn4t5S0pJfxr8i61sLg1w9Gn8bQQvqS6rnP5SLYMyc5XA&#10;MNddhdGGXHQXJ6A16yWakmORHuQNFwJQIgF49L0XJmlIJFB4nMDbG2GPV4/uw1caLUfYYfqVGwp5&#10;jzy0byCbANHF1+t8jdHyxBodLxxRFWOPeBqGQGsjONy9DQdtbXgT8J/q6eId2dHbhzqqyYjDrTvw&#10;N79PVu2FuQJPTKU4o4dSPUj/LmKczTDRlItZMeo8b8lNVayMQCYxZtsin2QzQHI0V0epRCZRm5lC&#10;dngTvvfvII7ssNDpEdoeW2GYv2UwyV1lInS+ckJjpK2KcytzM1ebPtO1SaqcztEJDcI+WdgujwSt&#10;4yPxm63iaO8TDrYpOXeWKTtXOLjuOHePdpco5T5xLJNNEeBEjh6sKqYlTb7l8Zd9kY0Sl6Z5/ZTg&#10;9eVAkuLluxb5XcLAKCX35nG8M6PmqwDJIcFLAl0P+dt2PhG0eY+le/k654GwJml8s9BdhnnK8Hnp&#10;mTvdzM/hHOd3n2zP8/9HSGg4L+Z7sb3QpQEzsrJPnEvLwwSzgWoatHLVBX2KjG68IR2D5ZwPH57S&#10;KKTiXJLiiVkqJEOFZWjazf3Hj/NDyktZzJo4MwG0X1+POLkG0ZL1AsP5rzFWlai6ly+252G5hyc3&#10;UIk16YN5yczUjubKAMFpFKdkGufiA6LU+MEv3V8aItUkQnfkEXFLsDZey5NvggoglbxOXhiRp5Ig&#10;KwxNdTb/vKIyBKTq6nd+xg9SX2k395PjF8HtN9maqigrYCbjillRMv8ipf7zgoB1rjn+SWmjgIsg&#10;9/PfhmJ3AuDiKxBaLiBGiXzOC666ukvFXbkehxvYHO8hS8hE47tnKPKyRz4Xgkp9IohUeZmqktTS&#10;Gr8/1gFdYZZo9iHY2Zki2lCfzEwLOZFeGCpJ4ALIV408TjjZZfdX/AayA3S2p7F8F+erBLMj/K/f&#10;35D69Cm8Kavq3S0x8coBh4PRGKx6jCBabFsCZKDeXbwzlWJ9RpS1+ggmy7C7owUnA208cSOoSnHG&#10;N24Yeu6CerKOdHNdVZlhmOzC/YEWnhreQ0eoJdaanuCNlwWcbt1GEZnAQIgFJt+6YCHbCzsdEegv&#10;C4bbg1twvX8Pzx3NkehliexgR5Q990fLh2cYl3JQnLzSqEScvppgWsmr1OxObiz0qb+vzEiYhTwn&#10;eEmiujAxsjIFaDMdtMiNKih3uDYHHQUJqE+NQiMlbcETf8VoAg200PPGBdMpLgQ0qfDhhrEoO5R7&#10;WMDr7jUk2D1UsX6Dz5wQQ0CShPw2XoMafxv4UypLY5KnxveRTxbWHGaD7jhXJdtSgq0R7GAMR/17&#10;sCWw2WjfgYPhHbx5bI7hymAsUX5OZkjKmBeaIq3hfvcmUiN9MEejLvXdJHxkZ1UDZltrQ9hcJ6CJ&#10;34yLXrp6S1OP3cVBpEU/hh0ZcABZe5jsfuvr4e0jQ+TT8EmH/H4yzDEC23iSGwGOwPbMWf29NsQE&#10;u4P5Ckj21wko22S7e5R6ewQpAs+ZAJCMyxAN8Z+J5Dzk6webCzjcIGvbIBOS4xYZlXRrIjM6Jqgc&#10;b8nuI4983zHZ3eddsmiOQ74u0lgxbB6FZcuOrNT03ycIydijUd4RAyZFNaVJDa/F0hBBiOpDAExY&#10;1az0jFjowOcD6cZGlrdPECZ52V/rU5lDO5wb23Nk9ArMyMzGG7A0TCAkkMmmwQyV4DTn11hNOvqK&#10;4vEx46nqwXlBknNG0iW55IphCqskfv3H90ufmWbLViM1f1JnnxDpuwpTNcysOgGTDRmYactRO5kS&#10;BCvMbJ3AJAnkshGwz4kpzQmOaZm+8AKckW2pOLIvn7BLiyzVIxdlF3SE1owMbXuqkcjcrhLVT3jT&#10;v0jBwr1pWop5IjhZkbCjQzK1E34GAU3D2ghyBDbpm/eTTOoHgU2CBiU26ydB7MdXAhR/gzA1GRrA&#10;2le+wB8ELZGlqlkwHwuSSzChZvuZslL+xs+V174TKNX7OaQhijDA/0U2t93fiLogRzT6m6Ezxla1&#10;0J/KdFMLfynLV+2a1QUQOGwMKBF1ESiR7/e18MrTGj15ryD1z1fHmmjdhtRv1fQCoPWTNmBkaCpB&#10;/s8D4H9foLW8GO5kYYUOZhh+YotPJb7YH3qGmaZwZEQ5weuhIWzu3IE9Lb2rsQ6euRmjJNoanS8c&#10;MBDjpDIVsuyMEC7R+FzI9lrXkGSrj/kMf7wgw5F0pTwHA8xneaPzg7cqvf2UkqrF3QQj/G3iWJ8v&#10;9MRu/1MUv3GGHaVpIGXrC2cTvOfvSfN3REG0BxrTCbLVKRhrzcECZecaJ7aUB5cIflXbXzE2sjDO&#10;ESnsKA0uJORCemeKs//TeAsnbzXGCfS95UlozX6hOlmXvwlGfoQ3/PUeKDZa9dQec5kemOB5TfC6&#10;Dz+3RwclmtSP89C5hUYC8/hLJ1TTkLjdvoZ3jsaqR2gCAdrp3m2EOpnAjgbA4rq0kPsDEXrayLQ3&#10;Qr2/BboJ+E1xLiiItUZZggu6qwM4V8OwXB+AiTRnDCVqKpMU03A537uOsiQuKi7aT1x80thYcjCV&#10;458MdJNjgwAmxRnFhyg7vduz/Xjt5U6WfluV/km1eohUGrsEHt+Q3b+hjJf6eDl2j8jIzMgkLVHn&#10;Z4E6H7Iz1/vozAgi6Axgj0b/cJuAJDJPmgxT9gmwqd6XUvWCc/nsUkpKbcLPZF0nZGtH20sEpjme&#10;j5QomiLAUhquEqwkQ4FS+EBCZPh4T5qwkE1K4vreujRnGeB7pePUoGojuEVDtDrViQ0BsEkNAC2P&#10;1Kt0JSk+OtdZgBkSnsn2AsyP1GGbWCC7nV+Plwi8C8p4HxD0d0VekqFv8P4rRkdyszpZT2ZWQ0Cs&#10;UiW253o0VTMmmnIwXpuBTq6fJhIrqZ0o6/RMhaAIkGnGOdf4f0jUu+Q4KWZ2OQTMpK7ZeEMZ+lWl&#10;0STKTKlPRlkh0f+D5djgF29NNGB7uulyV7MPB/zBR/zhXzbHCWhTlGqLZErCqlYJaIOYH6jDgkyC&#10;gXIyu0qNz22+jSjfgb2lLhWvdrI1gS/SqYjW4evuPL6RuZyT5p7zs77xpp2T8WnGsopTOyc9viCb&#10;knLTF6Te3z4TEMi0vtNCXb0mTOv8SHZjVtT4xh8vDkSphySbCxKTpkI5vlFyit/sfItgpmk6LIXo&#10;Ls42cDLdh9YnPugIsqC8cVPNciWVSHbS2ilDSyj7pHv4C0PpgcijiSFiTIzhSSkTbq6HFkp2KSn+&#10;abBONX75fJWjSUYqFF4qaEhVgotf+/jv//6GlclROOvo4i0nuVSNXaTVXizywsZHf2z3RmCiOQyN&#10;Ob6oIUPpTXDHECVQc6ClSpEJuXcHtv+8BgfduwhxMiKTcIH/Qz0EULZ2U3a1v/WG7b1riNG9g24u&#10;ZulEFE9gcLl5k0xPH90BlhiLc8ZUuhc+1ftioysG6WG2lJs3EGRsgFeOFoh3tUCKlx0KIj1RH/8Y&#10;nTkvMVCZiikpD9VbqeKL1qeknRwn63QrrS+BbEYWAlkYAX1pSAJhKzhZC1W13/asN6iOj0TZy2BU&#10;kPVlh7gh0FDk3jVkkT0t5PsTUFww/t4FE6/t0B9sqwJc3Xh9MwgAM2+c0BNpjzhTPXjev6UkZ0eU&#10;M7zv3MATax1MkNX2l/qjON4H0fx9zo90Ya19F3bXbyOEBifV6oFKT5si+1v44IFp8ZEl87uSXDCV&#10;7KGyDV7zPnob30Uv18MCWcgqf9smWYqU/NmR/EKCgIozE0ZGINuXx1y8C/0tCDE1gbfOHUjvhipP&#10;C4KvLVrILD/ynMt4D4ooKXPJ0iQ/NInMP9vLFhUxAcpnLYtcxbFRqu9JvifHIT/7WIo/KkBbwBdx&#10;zFNZfKGaEd+X9PU4lzVwwnXB9XAu0vJQZKjshM7zs6YIaOPYonLaWiDgzg9gc5bMmpJfAzJkz7xX&#10;a5Mi/1uxOi6jhcxJpGCdkpLzNEILfZXKUS9BzdPdZKsjtTRe3Qpov8kmhGQjUB5L2IZkB8hu5+5y&#10;D7+T3zPH6zcnxq9RVctQElPyMgUYe4oxSQM52ZyrKm205L/CZE8Fycml01/AjIREIzHF5ycZAGQh&#10;VyAm+ZlXGQE/z4+xMdaPztxXGBGfGT9woZUys7sQS1LXn8xsi+xqizp5l+h6uNij2NmedGBaE1Aa&#10;5wWU6hifeAKS4L2hmnlIGzIp7LgkWQRE4fVR/vgxqXfWSmDrwIEkrtO6HVGPn3CSnNDqfZbkdC72&#10;M16gUwLbGVFe5JnsipySFp/ukM3xJomvTiyAvKbeR81/tvOJj2m1aKXk4io/2w/Kzp+HHAQwAtkP&#10;GRccwsoIYrKT8+2YTJAWRZNHuoTFlmLUBzuh0dMEdW5GqHB9iCLxR1HmZVhIBVrpMP1ItQ6rluFi&#10;gg+2JkoO+lL6Vb8NxWDZe1USeJc3W8BMdoGO1CaARnJK84hvP3bw578+U17vIdTBHsFkEM2e5ph8&#10;7oCZNHfMUGZ9KvXBZo0ftgp8VSpTnr0xwu7fhv2Nm5SgWgiwM0DCEys05lMONYVitycKOU/sYXft&#10;D2TaGWIuww/PXI3hpaWNQktDzHPRjpaGqPP0vXsLZZIqFW6v5OYUF/bSx2CsdcXibZANGdoNTeCq&#10;gyneuVgj3s0CaX62KI72QtXrELSkP0d33nsMVWRgtF4mYwEmW2ix22SLvhijjbkYrMlEX0UKOgvj&#10;yeziCGLRKIkNUn0RC8I9ke7vhAAjPdjeuo6sCBvMlwRgOt2FMoxg9laaE9ug3s0cwfe0EWh6Fz1k&#10;YNPPnVHkagJX7dt446hPluaGDCdzPr+OAl+y2xhVxmNKAAD/9ElEQVR7TDy3wjxZ9GL9YwzVhqP4&#10;gwviQs3h+8gYVrdvw++uFrKt9dDpZ4axWBcMv3PAOK+3pHl1RdvTGNxALO+FBIAujDZRPpNhrMgu&#10;plSWJdgQuK5CM2QIS5P4s96aQjjJZpDefUQa3FOAVu5hhu4nNphI9cRotif6kp3RSbZZH2SFQp9H&#10;6EkNxN5EIzZXKFuFGRF0tpeE1VDiEUDFX7XP7z7amKBM5FziHDoiYJzsSQ0zjfQ8kyB2Md7iC5YQ&#10;BonHEoAh0AlrE3/b/rZ0Rpomax7Ep6luLE20YZljabRZkQ8BrMV+Aa1LCSmR+Vy/U52lVFt83F2B&#10;uQGCEMFu6xPXLdfhOQH1gqrn/GCdxGRZSWO1UaAAf1CV0t4kM5duTGskQ6skNZ8m6rE82sDv5PdI&#10;85OOIs6dPIxREfaXxaO99L36DOl8r6rLXoKZajfH36XA7DsXt4aZybatBsjEd/aDsu1sdxWDlRkY&#10;5odN1KVjviMfiwShRemFOVqNjckGbE02Kr/ZLlH2gJRbOjAdkJ5KqZ/PlI7i3P9BiagA4+eeApnd&#10;6S6yM9ntKMdqP2Un0XhzrF5tDghAbtOS79BCHC4OkPH1k/H1U2MP4JiWTxyPxxvjmiE7gryZJ+u8&#10;oaTJJxsEhg0CAy2P7LicHSwRlMjS+Jt+XUi8mcSZnSgg+/FjXwNgws6owVWyOan6hdx8mQQEMYmH&#10;OdubUhLweHMKKyMtGCxJRWNsMHKczFDkSGDzMkdDiCVa/39s/WWbXNm1LIz6Z933ec+x3d1iLFQx&#10;MzMzV6mYmZmZmZmZq6QCsdRqsr33cdwYMyXb+9z7YWplZqUyV641Z4yIMQdwscynu6hiidO0uAOe&#10;5pQNxsrh6/D4LqojPTAjzZNpEE7XBiktV1UWgEpnouSUeDPJb5Vk89/+9gH//K/fUZmeoYokNjka&#10;YyHGClsEsy0Cz36RJ1bibTHka4WXlH62d+7Ax1ob+XG2GKvww3azL3a5QFYSbTEbyIUZZ4PlEn8E&#10;GT4kANxXi2g0ywuuBMponYfo8TTCcX0QmtNcVK/NOLLLHkdzTAdZYinDERslzjjt88fhaBTyw2wI&#10;mPfgIjW5rA2Q6GiCZCdKJndzFPnZUxp6oCHGD23JIejKDEd/fgz6cqPQnxePvrw49FKi9eREo4Ms&#10;rOllEKqivFAW6oaSQGdUhbogzcEczpTFDk/voJqLe689DBvlHljJdcFaiiMWI6zQ72uBSN2ncLh/&#10;F23h1lhPtseAny0i9J7CW+c+xmI9MBZmD//n9xFu8ATjwTaKOb/Ueapi7IZ9jbCRY49jSvbDyUis&#10;9oWjJN5ebZpE6DxBC1nSDEF0OZOSVsI/eF3ayHrdeG1K4jzIHjq5+MZwvktg4XxUrExJTQ2YyYaH&#10;ZACcSPL53gylayLsHj9EgJ4OYl5oaWqY6WojlccqMuehcEvMcd5IJ/kFMnCpONvtb4id1peUqOM4&#10;W5WmMVMEnCkyGsra3WkCGoHyYA43/O5rDjkP8XEJoN0K26dBfysGn2vgs8SHye6kytcUYy0uFiks&#10;Ie6W1wS+M/4fsrbLXVyebRJAVyDFN/cpJXcXST7IsncE3OYJNiQjAuQCXidkcueHUlxxU7E+8TNr&#10;ClZIOMc+SQWB9XILV1ynwlJf8ZpcHEzzt4wqIDtZ7cPxcg8ZXzcOljqwNduCjakmAmgL1ocbsCLB&#10;0i25GK1NwdpUq5KXquSPpF+Jm0jktAC0MDWOP0l8ifiVNLFmwtB4FIbG13//fIO9yUFM0oKuSzmf&#10;kRocTDZ+C5olAC13UGr2EIQIQJKfJtVkibo3POG3ZwQdsg8JPfgiFTXeS6kfcd5f4TdeyHe8cBe8&#10;GIfzPTic7cD+dDP2KV/3Zwlu1NvHEr+z1ENwI+Lzol6ujRAEeeRFEFn7emucR2GCs8pC3XBICepP&#10;lJZfeZMk4PZ3FUB7rUIuRD7+K2NA+cRESp7xvGhFKO++kH2p87ylpL0iCEud/guRvKv4zM8VwJTO&#10;479drOOopQCDodaYJkgs5TmqhHPxm61luGAwwBIVVnpIM3wGqSDq8ewJrB7cQbqHBSZJlZd6ynBM&#10;mSW+g++9AN5IsUZ+5wc+/sLz+fWPt/hv/I6NyUm4Pn6CPLK+ecqSLUrKrSIPSK3+uUh7lFqZqtzL&#10;/HAz7I/E4LwvCLt5lJ2US3WUm+n6OojVfYxUnstSnh9BxhbW939Atrk2tvI8UUSwsiKbSzF8gvkw&#10;cxz2RlBuCpt5jEQDApqzCRZDuKgp4TbLCGhdPjgZjUV9ujucCYLS5s5b/ylibI3x0tEMqWRpWV5W&#10;yCaQ5/vaojTYFZVkWlVhPIa6ojbSEzURHqgOd0cF/1YS4EwAtEO+lzVS+P8DDXRheee+6tXZVejO&#10;8wnHdjWvK9nRRqYbFiKsMeRjpjoW2d+9jxxfysscd8yH2CGXIGV/9w5KvaUCiDvybfVhf+8eGjzN&#10;0OdvhaDnz2Dx4DFcnz1Eqt4ztNoaYIL3aiXDDoddfjiZiEWanyll7Q8oJKOe4DVcSrLFcoYTZhOc&#10;kEu260hA6qKcFgaxy/l4piplaMBMQjDOKaEk3kx1NeciF6ZyvjGBzABPytkfVEJ5LdliNcG/xN6Y&#10;52iEHMr6fGMtVJAhtzoaYsDHCu2epqhz08VMeQTXFqX6KiXeuuSuEsy2J3G+JTJtQu0ivuL3vJYA&#10;XTI1ATTlsJdwHynSKBJUap5xXmvq/+8qkPkkUvTNMR+fqNSoz2RRkpSufG3igyJ7k3i1tzdkVQRD&#10;6WNwc3OAm+tdXAtA0uBLLTSVwM41JONnrqdPBLEPtwKaVEP8LlVB43yFc32J5yahKrNkl5OUsJSv&#10;6/04XCGILVNiLvUqx78wstXRGtXVXDIGFqUtXV0GJgloUnFYUrQ+CgjzPD98AzLpzvQ98+FPv/AN&#10;4jgXH5JiZ99YmuR0yU7n+9M90rwirLTmYbO3FDvDVapJyRFR9GyZbIrs7JToKv0zXxHMJIj2en+S&#10;NHhOdW1S9cvI0D5T/gnr+ZUX61d+nzClr594UtT64nQ8IRM74CI/WOzB3mynorV7ZG0CdMcCeBxH&#10;C0RyWohT0uALBWRkaieycSA+tBOyq3NKSMnD/Bb1LwAmAbff0qWkTPdXSkjN7ijfT4D98u6Ilks2&#10;HES+bpGJrZORrlDaUuaKX+J4GR9PxFm6rLalL0caMBJmh5lIS2zlkIllEVikuYS7MUrNtZDx4rkK&#10;hsw20yUIGSCZC8+B0izEXBeDueGYpbzaI22X3Zy30gpMMTMBNB75WGTyr7/d4G///JUM8xR+RkYI&#10;J2CMEgyV1CSY7WR7YijUDv5aj5Bo9gzrJV7YL3TFYqQNmskYY3UJok8fw+7pPZjfuwNbLqTuFHvs&#10;D0Qj0EQbHvcfoMvPGOtFlJbG2nB88FeUWeiShdlhszUUoba6sL77E9KM9dFPST0TKFHzdlgvcMJu&#10;hwcuZyMw2RCIOEoum8ePYHX/J/i8eIZIgm6ivSmSha3xPDJdKEOdCT6uJkh3M0W2lyVyfa2Rxd+S&#10;4WKOVP4tzsaQklIL9o8ewfzRHSQFmmG2NQhHlLarZS5YyXHFcooDZsIsMOxjgXyLF3C+fwexdvqY&#10;KyCbibNDoyMBmKAeYf4Mcylu6PE1U4w2ir91lAwtzfy5asNnee+B6gxle/8eorWeopwA2O9qiNko&#10;Sxy2+mO8NhCOz+8hlvdwyNdSBd8uJNthiIYkSPsRAqz0sTJUhz0CzIGEoNCQKuASADvV7GYKK5PX&#10;zvk36WOwPtqOUHOe3/PHiOM1qrQ3QGewOUbIBEfIrvuibdBCZl9FiSypcqUORuhJ88dSRzEOpGPV&#10;KkFMChyu9PM4QSAQMBhX/SjPd6YJDnMqPELS5GTnVGTt1dkyWdoSGRPnLOeUNJmWo1SjlfX2/kZ6&#10;AUgNtH2849xXRRzfavxtEmMm8Wjfy1GrrACuFUlhkjzNz+KCkQ0ztdFwShUnslWAUZMRIBt4KqtF&#10;vpPG/4bnooJjj6ZVgKxUxziRIoxkZQcEMQmuFT/cruyECphR/a0SY5Z7SsjKsjHekK58d5KKJbu1&#10;moBgAVwNI/vPx3/6127fd3ZGSfaLhGoIwH15jb99ucH+zICq3SSJ45uSCTBaS3nYjONZjTwUdibx&#10;Zpebw2RLZGaysykJyGRoEkj7idbiE6XaVwmOfS/5mMeUd2RLXLS//3GLP36/VaxNLthbytDb8zUi&#10;+TKtDqnpAWns0Qrp9BpBT/xLBB3ehPfi7CcaS3zZ3wlcf5MwDIkZE+nIoYJplSOf38Whmqd85OMP&#10;lJJSfkic7VIKRdHhbbIiylKyrg+yASGhEwTiD8LIxOrtTSkr+JaW73ikESNxnujxMkenKy0o5UuV&#10;lQEquTDqHAyVv0yYQA8XXoeHlap44PrkIdyfP0Bboh9mGrKxNVyNVwT9NwR5ATG1qymJ5wQ1sWhK&#10;Av/+Ab///gsK4xLhyMVby0k+H2SNzWx37Ba5oZFsRlqnVbkaYO0l5QmZYquzKYKfP1GNOByePYKP&#10;3hNE2xuiiLJlodEHt4sJ6MrzIkO5g3jtJ5SfZJLZXnB4/hB+2o/RbKOHHTK7hcZA+Flok1HeQ6ax&#10;LnrJJibJ2JYJpmsEl+0aN1yMBONoKgbthb4It9cncD6BDZmPHaWfJyWosKxYa1PE2pgiwuwFIs1f&#10;IIqLNYrHECMdFaLg/IT/h+zORZ9M0NsYPWS3hyOUfq1+audyjQx0Kcke8+F26Pci6yN7cbn3EAn8&#10;vjmC92qcPboImD48fx9+Rn+CI42MLaL5W5wphXtjXBRIuFHmO+o+QGGYC6IJwOYEOusHj+DLa5Vp&#10;qIsWGwPM0jht1gci2EIL/s8eoNOTYBZLMEt0QJ2rhK78iLIkX7V7t095eSYsg6B1SUakdjOl7A/Z&#10;h6Q1XR6RpfE955tT6C/Lg5OkMOlpk5npI47sLN1IT1UK7g+mvExxwkKWCyYoodv9zVDvoou5shjF&#10;XnaXJRtCwGyUsnYAJ5S2x6tjOFkX2SlgNoWL3Rmc7xEkpG+n7KJK2ATnqUTjC8BJFYsbzuMbSlAB&#10;GE2P1m0lP98LmJFtSWrSJwKaNCKR5xLZ/+lWs1n279QlvodrTjIBPt1KSIgmremz+OauycSUv1o2&#10;IzRdx+T7JL1JWkteSrobCc4rnuc5FdUZwex0VVNV9mihnfjSrFxXW1P1WB2rxPJgKeY78zBen4KN&#10;6RZ8+igVPv4NYh/ET6ac/xqpKUMxM5GTAmYyRGZ+lUEdrVjaF9kIuMKXq2PMdVRgXsp39JerVIM9&#10;iX6W6hmz7WRoGnZ2vkbGtDFKQCM72xunph/HzYlmh1J8RB+vN/D57Q7Z0B5BUyM7ZchO4u+ShqSG&#10;RORTGpIZyu7iL/KYgCWviWSU90i1i+9D1T/7le/9hSD2VXLMznnu4ieTQQn5iYMAJq3tvvC7P78h&#10;++J5fLrZ4iBlvuTNFevFiy4+uDe0bDecBNciXYW679Pa7ZAFkgm+IsWXApNnG8PYbK9Ci58zLa0+&#10;OjkJx2hpF7PdyG6cMBljgx5KrTJrQ8QZPFfpL7ZkZ4WBDpiqSaXVKcbJcj9Z6/cS2mI5CdTSuJVW&#10;TRKF//jtA6XmP7A6OQX7x0/x0kwPk95WWE93xFGNFwoJpJ4ie3wph6Klq7o1osngbB7fhwXZmOQA&#10;xptqYYzSbKuMAFTrid1OyqnJOGSLnLrzA3IoRTfyPVAX7wJLAmM4AbfF7gW2i5yw0hSBUAcDytK7&#10;SKRcbbTWwYinofIlraY5kNU54qDVB6ejoZS4ERiu80dpkjMiKKFcKOPE4W1L1mZ+9y7MZWPiwUNY&#10;EYisHzxQ5bQ9jbQQRwlYne6MyWYfHA6F4bg7iLLSG6u57tjI4LWMtcUopWQ7PzNJ2NvDe0hwN8Bq&#10;qR9Zqg06CFQBBB57rYfoiLUj8Dkj1URHSekKP3MMRFjBR3Z2ycSS3LSx2x+GzdEQlCU7w+bJfZjf&#10;p6TltQ19+gA1Uv8/xhEJBEyfp3fRQWO0EG2PiUhnJJg8hydZ1SzZkgT3nh6QBQmACRsSVqbkpUT/&#10;Cztb5N/ncUx5eTI/hJKIINgSCKW+XbGVEeWlITIt9ZDAz0vgdZKqxS1uJhgJt8FYmCO6PU1Q666L&#10;9Y4s1XZtl2pkd7FPpXgdLkv+4jCOKHElNk8Cdo94/FftN87Tc+lFwDkroCbgdq18VTTINM5KghJk&#10;5LHsoGuM6DdguxIQk11RzRCjKgzuwxvp7MT33X77m3qPtK0jy7slCSCofbg5JJBJFQyJYVvFrXwH&#10;QV3KZkuIx/nBJC6JBxcE4AsJ11kliBEzlL9soUP5zqW93Np4DZZHy7HYKxtE2ZjtK4c0CH5Plvgv&#10;MCOQfRTHv2wCfAOyf4GZsLDvzEwDagQ3vlkVbORj2RSQXMWLrSXMNJdiuT2X7KyUgFaL/YlG5es6&#10;XezEifJvDRDMpJLGKAFgDFf7EwSEGbyj1ZKuTO+4eEXKfeKFUcGx4qtSQbEiPS/wC0FIYsd+lRQm&#10;MjdJZfqVoCb+L+UD42sSMCvvleBZ2SFV7Evko1SZlaOSkKf4Suor3/H5rThAaVmkoitl3Sfl0Kc0&#10;FYA9W+VYU+clAb9qc+F4SYGY+OCuOCmuZIdmb56/Z1qFFojv7oZWc6s+R7Evadm/kCZNTlwxS2bQ&#10;6mmq2JgEsqYYaSObiyOJcs2REirahlIzj1KzJZeWiFKTll2VA5JEXTleEdDkPMkYfxVg/6/P+PXX&#10;T2Qtfmqnrc3ZBAuUJhdN4cghsPhyoXYT4DaSXNT2viREexloIc3PGg5Sovr5U2SQBQw5UkqFW6gw&#10;g7OBEE6cRATa6cDt3l1UcBFvF/shP8RCFSSM1n2CVvsX2C/wwWZXGGK9DFWUfOjzZyg310ePM1lM&#10;gKWStFKCZ6vcA/vNvjjqD8TZdCQOpsKx1BeGIbK7pkJPlCY7oTjRkQDiiKoMF7SV+GC4KQArg2HY&#10;nwzH6QRBrDcQW9XSQo3XUXYsk+wwF0xZScCusXqBMO1nyu+YG2qJ9boArJPFdDkbI1znCRnoA9Tx&#10;XJbT3VBhZwB7gnKyiwGmEj2RYPRQlfPxNXqEsWxnbFZ4YbvTC4c8z+7aAAQ66sH+mTaB7Zly/A8E&#10;2yGJDDvshRb6Aq2xGOPA+2lDCftnZIe4URpR7knaFiWkOPrFyf898l+V/TlY4t8WcMy5IoCzNdSG&#10;MAszZWB8yYQzLfVpAK3RFW6NzlArVBPEpEZZLplrnqkuqihBW/0tMZDJ39hfjF0pSDnTju05AbUe&#10;5YLZX9IA28HKoCozLhL0hPNRnOoaUJvE2a4wIfFPUdodUIZK4C4B7fp0RW0SCKDJY8We1E6oJgtF&#10;NqMk11K1QhSp+O2xes75KfLx+9DMV9k9FUDk38n6RNqKb0yBGK+HhJNIiahXEq+2T3Uj3by4htRv&#10;EIarYtQkxKMVm+ONWBuuxeq39KXprhK85toU4FJ12pTEJHC9f61hZ7Ir+x9ApgEzibf6xsx++SyM&#10;6IbMhs8JYhq2ptnt/PXzW17QSQJaHta6CrA1WI69sTpOjGays1YyM7Iz6uDz9QHc0EJckQLf7M+Q&#10;4UwRJGZU1LsMcax/4oJVWQKUnZr0JbK0b4GxvxKMflVVLglMHAJMv5DFSVUNzWMZ31//5vsSQCR4&#10;/fpenP+SPaBx6Kvv4Y34wIv/QfxR/G4J8Xh/wRvzzan/9ttu6K0ED8oNF/+DYmOcCFu8AdT5Eu0s&#10;FuVkjSC9Oo7zqQ6004r2eZliTJpl+Fuj0c4IRSa6yOIooOysdzGhFLVEs5MZkgls0uk8wPApWik1&#10;xyteYmOwljJkTFFyqTyrJgtZmli/t7SKX38+x9/+9hZ/xx8Ya+tSzWPTTbQxwUV2UhOCAj8zeFJK&#10;tblZYCvDA4XeJmQ+dxFjpYfd3lgke5vC7M4duFD+SUDmGGXxUpwDtqvccDkfjYn6ILjr3ofHo0eo&#10;d36B3WJf5AVZwFJK1DzXQi2BYS3dHkc90SjkonYguxTpJnXTGm0NMcSFOBtkRulpj+VUJ1UkcbOS&#10;MrHFXwHb8XAwzsbDcEnAuhgPxdlYCM7HQnExFobToRAcdgVgr8EPa6WUi4VuBDFnLCbZEsTMMepl&#10;glYnI6QbasOJv8nZ4DFq+B17dYFYjKecpuwLl0q2Tymzo2ywnuGJRgK2lAgPMn+O6UxPFNkawEFS&#10;lbTuoz1ek1u5miPtAZ2wUeaCo8YgjFJiBxC8zcgaA40fYzjZA2GGjxBL1jgcZIepMAdVPNFR+x5G&#10;mguV9NsTP5XkloqU5HyR4FgBNc1RnP5zqvrH8crovySmu1SV1dFGmC7ZGOdHlaOpyk6YfumEwQg7&#10;tPLeVJIRl3saY6klUyVab0wSyKZaKL04ptshRQpkF1Wag+zMdWCP4CYNYA5XhgicwzwS2Ai2Jxuc&#10;n9uyUSASVObvrKrkKpsEr8RA01iLj1rGjYCbzH0CmoCauHcUe+PxX6B3xvdRtdyc08jz8fdNvVuR&#10;kNJp7IL/n2TghkNA7Jqk4NXJvArBUKWzuX4uv52HnI/U+ZfWcwJkBwvd2JuVkj9SJqiRQFaLRYLY&#10;VE8RTgmGSka+ESAjK3srO7GyWyqbAP+/ElOI15+k8oRiY4qhaVKbhKX9m6lpxs8EOtnKXRvrwEJL&#10;HraFnY1U4XCyXiWRS43/YwLa+fogJdkEXvOGvtoZVxH+Vxy3ROxb/lgBj3cXXMAEFXG6q2YeZE4y&#10;hEmpRieSdP5tl1ENkYnvD8jiDjTPCViaofF9af4/P0eCaSWwlp8poRUfRdqSiX3kd30Q0OB4I+BF&#10;xJftbIkmFhZ2TdlwfcibIBaXdP37bunZhiZ5WhjZGa3gyfIgDheo9ac7sNFegomcKLT72ataZ2W0&#10;sBWckF2B5phNdMJMpB26PEyRRYvrT4bkTGYj2QDZXlYYLY7FYtu3AFqehyTwvhFfhrKEm5D2+lKe&#10;+LffKaH/z2d8evsGIVZ28H5wXyVV7xVTGkY7w+XxHVQ6vcBmjjtKAsxheZfsz1BLNevY7ohGgJk2&#10;LB7cRaDWEzQQgKTMz0KyLVmlF86n49FT7g9b7Ufw5Hva+TnbZT7ICrKCmTAJsr5yU23MxFnhsDUc&#10;/QX+qs6XNPnwfvwYGZTPLTb6GHYxxSSl4EKkBRYJbCtpjljJdsJaoQsBxA3b5Z7YKHTFWp6z5phP&#10;9pVF8KMcX0q2x1ycDeairTATShDzMEI32UmhqSY9y5q/N9xZDyNV/mSAnpgKNCGQGlBaPob1k3uo&#10;FHaY6YYONzP4UoK66T/EUI4vusjq3O7/SGB+gAIfY2wUe2EjyxVLPK/FXCcVczZJWV5A4Hd6dB+2&#10;T35EW4oLhvM84M5rmmipi/FQW7R6WKpWfYnedopNHHA+XBwIaEmNf5GUBDMCmWJovI/ifD+jpNoX&#10;1jTdh7wQf+VDDNd7jiIbc+RZGiKZ4JhAyZlq+BzF1vpooFGQBiydnhaoddXHQKo3tgfLVG+B1dEG&#10;rI83YJMsfmOyE+tkMOJD2iKb2Zklq5mT9B8ytgXJa+zXBLbyu8Xonqi5S2lHNnQuQ+Tnnux+akDt&#10;NX+DgJwmrIOvcWhCKASUCF4ELpUJoIa8h+uE60USxG8IWNcELMnRVA5+/m4ZN5SvcpSMAZXiJUcy&#10;MllD6jx4PgJmR5SXUoFWcjH3pD8AMWR9vFZ1b5rlOCOTlJ1LqaT78Y0mtfCdgNn/zcaoHr8/l6Tz&#10;P30HKwEv5aNS7EySr+WoATRhZ5/55p8pN99fnVLT1mFJegIMSl/MeuXAk4oYEnN2QWZ2sTZEMND4&#10;zmTX7vpIEycmwHF7LIGwlHnibBenu4AOaarsgqjwCI6v7yQ/c49D/FwiFeW5RPzvks3tELQEBLfU&#10;8ftjJSPJcD5S+8v48Ip6XkDzgjKS4CWJ3ZJmJX4xOYdridHhTb3eIwvbniETIxUWTb8xos7/Yp3U&#10;nZZOql+erPTjmDL6cIGWcapJ7bCecHKfT7VjOCmQTMFYdT2fjLTlQnFAj78F8ihXEvS1Eaeni3hD&#10;fURxeDx9hCgLffRlhGK6OlV1bb7cHlN+hnfiw5Ckcwl8JPi+4+/8QnYmZYuA/0ZPfQts79xXUejL&#10;Sc4Yy/CB85OfkCl+r1xPtEQ7wpZSLJCSrM3ZCOfNgZio9oeT1iM4PSTb0NVCi70JJgMtsJlNaUhW&#10;dDIUiZZUV5Xu40OgbXMxxjblZW2cE+ye3+dCfoy8FzoY8jbEbrk3ttrCUELwcTWk7Lt7H/7Pnqj8&#10;0ApzXXTbGWPExQITlN6zwTZYjJLgVjssxNhRrtlzyGM5OmAmxBozgZaYJLiOupuj18kc9fZGyCZr&#10;CSCI2hJc/W310ZTN72ygBM2yxzAXe6GJIYH0AZx1KS0THLCW5a6Cl1VlELLMwTyyrxJfhBPUbO7d&#10;Q6TFM8xKpgbl67I0C0kjmCU5YILAX0kg9iJrNX9wD9meRtirCUS1nzGc7/6EUhqM8VAHJBnpwvbh&#10;Dxisz1M160/2yMBESh7O40yAS4CMC08Wn4RmXNIgSmHJg4U+LHXWIsTMiIz8MeLIzKWybLe/FdoD&#10;TSk1zdDoa4lqT0sU2BqpUBPp6JVnrYtazqO5+lQs9ZZilex9Y7RO5axuSMGGcYLZpIapbdOgSnWR&#10;nSnpM9mJg/lusp1uHC4PkKUNqCqvp5J1wfORTvoiOS8IaJcckvB/wfmvAI2/ReLV5Hj1DdjUjuip&#10;SEZhcrKZIKqFz/n+V/J+HoUIiJJRklLe/22oWLJvbPBSdi93J1UYiSSVq11YqhHJJDiSnUyup/25&#10;Vq4pSsyxGiyN1tMYzGn8Y+9e4b06EtDeakr8fA+S1ey0XqgURGFoiqWRsamqGRrQesWjAJsGzL6D&#10;nBpKdsp/usDXL+/JrI6x0l+Hld4ilY8leVkHpL+nS104VaDWh1ek5K+4UIXpKECTAo5Hs8rB/pYI&#10;/l7oKocE1r6nxJIhgKZ8auqoieSXKH8BvA9XBD9qdInF+igg+G1IlQ4Brbfi/yLzks9TRw4BsA8C&#10;ZrQ2b3hT3pAdyrgmsEog7mtK4cvNCVySmss4lQlA2n7Ki322NIATWjwJCzkWOs/jPi2iJNkfzpCJ&#10;TjRgOicOjVyI3WQGne5mqu9htpkWcoy1VMnjCgcTSjhjFYQprepk98xF6zHKw1wxXp6Ele4iBZIS&#10;8iFt5yTlQxKB31wIO+PvprSWCiB//+/f8OHtLULs7OBOKSXO6WUudD/jZ4jQfoJpYRp5AbDXegCH&#10;Rw+QZ6yNyTATXPZEoi7dDRYCAM8e4iUXVZeHMeWhDeZDrTEVYYytUh80pbrwPY/gTklX56CNnXxf&#10;tKW5wZGgYHX3HuK0n6LeSh/zEZY4bPDGYkswCmIc4WOpB0sCoeP9nxCi9RQp0kLNhAvX8gXabY3R&#10;a2+IAY5BAtWAA4ejMQacTNDJ503WL1AqsXAEjFAtysmH9+Hw9D4CCGLlya5YbgzGToUbJkPM0WJn&#10;giQDLbKce/C21cJAsTvWCVz1jgbwJiC56T9AR44zTjtD0RJuQTn8CB6Ud82UzSsSPkOmOp/lhvkk&#10;e0yTtbXYGyOUv8nqwQP4GTzCTJan8rmlGuvAndepK8gWbe4WcLz7A2LIpI9ooI8lPkpATAHXIk65&#10;WAXMFKBx0YvslK7mB5xDh7P9aEiJgwuB2U9PB5EGukg3JVC5GmE42g4zaS6YTHfESKo9hshme8Jt&#10;0BBEUM8JVqXJp1vzMdGSrXJV5zsLVOno9aEGbAxL9D2PnHsiy6Sk1OZkm/KrifSUJs0i3Y7I0g7F&#10;r7ZMI7wmGwQahaEBE8pQYUkqrIPMSUI79gWAZEiYB6Uhf6PkmWoqYkj6EQGMv/1Sdkz5HgE0+Zu8&#10;9kqxL83rqqnLgUZOXhI8Jf9SgFSzgzlGxjhG+T3COa+prrFHdrk3002QrsMqScKrUyopgtT7N2ec&#10;7zKksq3EwInUFDATiSnlfr6ND6//x1DM7DsD+7e0lKMA2jVZmTy+wa+fblU8mqDhr1/e4s3ZPk+i&#10;E5vD1TiQ1KTZNhxRB5/zJM9X+shshtWPEL18xR8rYRrCzkRuviMTEbl5S4oqgCYAJbJTmNr7VyJB&#10;1wlUW5SFZCgEKtkJlUR0FTVPjf7ukiyL/0ditEQ6CmCJdHz77e9SuUN9B8FMvkec+uIL06RJ8YLv&#10;jpONTZKF0WqRfZ2v0oIRxE6WBglknAD8HcdznTie7sTRTBd/GwcfH85Q349zEo3UYrOvDIO5sagP&#10;9kKRgxmKKTEb3E1V9dn+CCuMx1A+kT2MUm5Ku7pSaxOE6Oqo7t4JBLne7HDM1mVij9JBZLhmJ5O/&#10;6UIksTR13cE7stOvv7zGr3/7iH/+n79hvLMbNlKk0ewpVilHJDjV8+k9xU62K8MQ72wKq/sPEfjs&#10;AeptdLGS4oqL4Rik+pmrnUWv549V388hFxN0870pes/IBnSwR/ZTT+lnTQBwoywqttDGOmXdfHMw&#10;otzMyV5+ovy6jwx9PbQ5GmIlwQ67Vb5YagxCY5YHosmw3LhYbQkidvcfwJFM0OvJUwRTKoY9e4RI&#10;naeI0nmGSLLGML7m/eihivKXUt9W/E5vsqSUYEu05HhgtTkEe5U+WIq0Qg+/K9tIGz58vzVBJiXA&#10;DLOV3jgq8lNNcd34WoD+M3RF8HzINHfrfVDgbgAbAnCE/lP0BpAhJtlgI4cSUzZows0x4G2qNmTs&#10;nzyGszZBMN4BKxku6PCwIADeRxKl52i4K6JePIXDs/sY7ipVfrAzsi6phHF+vEJZKU2JCWbfWJn0&#10;xxTn/z4N4jbBZG2gDeGUlS4qsVxYlzQweYGXL54h/cUj1Di+wEAYjQlZ4ozklCbYYkjmDI3IcnsW&#10;ZptyMUlQm2jIxGRzNiaa+LgpGzNthVjoLMH6YA22yNa2RHZOtlKiaYBNMTUytr3ZXgIbjS/n8iHB&#10;VeVYEsREeso4pQE/Fd/a1iRBjoAjjI2/USMFJR5MEsv5WPxc8joBSp5LAc7vISBnIlm5pgQIz3f4&#10;922+j+pG0pRkM0JVT+HxmDgg+binXGeSQXPMNXZI5ioxpQK+m/wNW3O9uD6nqiJovaesFN/YB+mH&#10;eUtpKTJThWTIbiYZ2VthZxom9vH9axIszfhEwvU/4sw0RxkCZOI/+09A4+t8/EU6n5Ol/SoBta/O&#10;eeEGVBDtyWwzTqiFhdVcrGpizs63hlWQ3GterGuitLAhARTJuVRpSGRoKmxDZJbIQAVK8jrB65wg&#10;9m2nUVic/E1SmOSo3idgJa/L/5XPOVv6titJGUkK/OaEnyvxNZyEN7Qgyqkv9FduyM4YgYznty4s&#10;rP8bgFFGznWTrkuBONJ2Ms0j0vnDKVo7Uvtdofv9lVjhZFqmxF6VzlN9pdjuLsa49BdNoKx66Yzl&#10;LGes5rlxgbhjNNReOXaTuTBSjA0QzwntwQXoqfMYddFemK5IxWqfNDrpxc05qTvZmRS8+3Ch2Vl6&#10;RwktISy//EZ29s9f8dvXr0gMioQdGUOznx16ox3gRKB5+YKsKdUOw1l+sCE4CEhE62ih3Vkf21mu&#10;2OkKR6CNDkzvPUDA04eosjaktNGHw8MH8Bdml2SL065QdCS6UZbehRflZaenGXYyHLFdHYzKJEe4&#10;Gj+HBVmhD8E4jQAiMWlzIZbYK/TAbqMfgdkbXcXeKHnphjjKuBAXQwRQeroZasPdSAtuJs/hZqYD&#10;DzK8EDdj/g4zlCY7orPIE4uNshngj81cZyyRifXaGSCX18qXMtby0U/ws3qKFknuz/DEoM8LDAXa&#10;oNDDGqb3f0SCsS5lsBkNhyV2KgOR52sKG/6uSJ5jp6s5AcwSy8lkZpHWGCOjzSGYC0u1o6wuJwPb&#10;yPaipLTCSzJER4JZq58Vqh3NYXHnz8iO8sIJjfD54RLnkHTd5vzlfHvFe3R2RHYm7GaXzIRz7HRn&#10;jkxolJKvB1156Yohi/EosjFEG41Zq5cFGnmsIJuUkJhcE22UWuijQVLiXM2UxG+mzJ2rT8BsZz6m&#10;m/Mw3ZKLqVYeydSmmnMVa5uoz+DrOZjrKMJiTxlWCGzSi0BKEsmO4KYkfhPQZMNgXwLQJbpebRQM&#10;KpZ2vC5gppF70gpOZOjZFsFGAZDGtyWxa2f8bRLqIUMkqmJy6m+ysTCtSjlJbToBsguVqM6/CTBu&#10;SaVZft7GKL9jVAOm8t1kY0dki1LnX4JlT0h4tghmOwQ5qc/2nozrnTAyAbM35zyKvJQh8aeaSH8F&#10;ZgQyTblsAbNvQ+QnVeP/8Jl9By/NJoDmqNnN1ICZkpsf+Br/s8rf5P/5dHtKEBvHvtRCX6bUlB3N&#10;tUGcic9JqC1/3CteiGvSdElEvybKXxPZ3xBwlPxTPqwlAtAypKuL7CpK1P13RiVDARyHAiqOf+dm&#10;8m8CXPIeBWDf/WGyK0lwEK0vj4Ua02pInJjUYJJzE81+yiF+MOnVdzhPIJviYwLa4TwnwjStHifK&#10;Rl+F6ns5xwm0TMov1UPW+HyNILbVS2Arj8cEQUVivRbi7DFFRiYNgcutxAf0QqUilZB5VHPSSluz&#10;eCM9ODy4i0Sys4HsSEyTnakKtHvjBDTZIdpU7Eza26uYs1spnLfLm7kH4A/srezAlkAV9PQuxuLc&#10;kGAjlSMeosFJF3tVAcgMtofJnbtweEwG+ELCLIywleuK0XwfuOo8gR1f9ydT8qTMspUy1AS5mRg7&#10;LMc6oNbDDE6P/oxMsrZeX3vkEIQrKTulWutMgQ9yySbcuQgt7vykuj4lEjBKzbTR42yIeYLGWoYD&#10;9sq9FEtaJbittARiniA1V+eH6XoemwOx0hqMjUZ/1XdUNjI2XtpjluDX42iCCrMXlJPaqpWeLZmg&#10;PwGzKsYByzz3RRqLMgs9+D2m7DV4SlbjiDgnKRx5D9nGT5V83qsMQCMlszklq+fzh6ggaA9R4g97&#10;GqLP3QjFVi/go/UEZvd+RCKNzALl5QxBrsqev/vxHaTyWvWFupA5/gRvUy2sU23c0CBO1ZagwNsN&#10;SS5WqEzwx9pYI66pAC445yTmTMIxjjamyIzIynobkeTqANsH9+FLMMslgEvjkok4B0ynOmEi3Yny&#10;0gm9kbZoIriW8DyKnUzREO6GoaJY1VZtnvNqRnpMcp4tyFG6E7UXqM7eU605mOJcHG8kaxNJSjk6&#10;Q+Ym83Olh8Z1vAHbNL7bM63YlRQhAoYkgu8vSJzaIAF3kGAjwbeUnzwq4JGdeoLbsQAQHwtzOxP2&#10;RjJyui1/16xjkYyK3REMjwlUwryEgQkwyufIrqqAmPjr1O4qh1RIOVjsJbBy8LG8dkCwHSpJoMpp&#10;xSeSJ3H0S2Xct+Lk5+N3t2eKoWl6gV5Auk9JnTYBM9V5SpgYj0p28qgauryXRPN/gdm/5aWAlDz/&#10;N5D9G9iElUktMIm+lwq1Xz/yb+8ucLmzQFAgwyEwnPDEVT6lUNr1UY3cJJJfEkxeE9Vv9uYJbmRL&#10;ewI0ixwCOgJkK5oYLw4FXMfyWBO8KsCl2X1coFyd41H8XwJYmnFDgNQ8XtLEh5GFXZMRXnEIMxTn&#10;viSvi5yUcUyqeyLAJUnDkipF7b4/0oCdAQJYTwUZWDHmW/LUrqPUU1psFwArwxqt4SonzcZgJfYG&#10;qzGWGYYWV1O0OBijjkykzFKfbMwQLZQtg2H2Sj5MRFmpKhQdtMwpJrpwI6D46D1FTYQnxkoTsdJb&#10;jiNeMymPIqkn0ulGwjVku1yisJda6xBNRvH6cJaABlQWlsPir39Bvv0LdMe5K7klkf8DwebYagpG&#10;jIsRpO+jE6VUBOVdGZnAdIQjWgPt4c4FJjur9s+ewU/vIUYTnJWjvo0A5vmUctBCiwzTDYUEEuuH&#10;P2kCVckkO/j35URngpobKhId4EcQtSS7seGi9X7yCPEExyy9Jyjj4m0TUCDQTHiYYJYSdybISo1p&#10;gta4rwX6pKiltYHyrRWSIcbqEsCePqb0ewA7MsVIyuB6fsd8nje/0wXtLmaIkVize3dgo/sUTvcf&#10;o9j2OaYocX0JpvZ3H6GE8lCY8Wx1EBx17vH3U4Lys9KMdJDDa55AkHTld0gsXYDxM4ynuSvj0+Zm&#10;hlBeOy/9J+iO9kCKuT6sH/wZfQ15+PhqG4NlxXAiI3U30IGPhQVMfyTQaT1AU3oYztaGCHZLXNhT&#10;ZD/D2J3oRGduMr/nEbz5mVEvniPJUIfnoEujQOMVao2FdGdKeF+slHliVhqWJNmjn4ZkszML2xP1&#10;ZFqNWOqthrRkW+ovw/JAORlYCebEoHYUYrqdrI1sbZaSc7opRzG1ybp0jNekYILHGcpRNVf7K1TN&#10;NUmd25eQjlmpFyZgMkS2NkgJKmAjrGmIQERAouw8ll1QYW8cmjAPMiopnMh1fLwp4Des3nO8Nsa/&#10;jyhglKKcxwQxBVJkXsLCDsjCpEWggNielPVZbFcbhKdki4tNpagMckccDW0+18MZz+kXEqM3V1Ki&#10;6ESB2FuC1zsplirgRmz5QEATZqbxo4nv/vU3hkZAeyfAxsEjwew/QzEEsDTA9R3AvoOdAJgCMz5W&#10;Rz6XfgFfBSn5/Mv7a7w+2uEPEf/TMNnPgGI+F7xYl0Rt8aG9IpicE7nF8X4lmntLnPCzBBsBn3nc&#10;0MqpYFVqcRXvJakZlIWvSXMl1kuA6VpAStidGvJcwGpKvUf55sRZScC8Inhe7ZIVfk9KpzWRpN1j&#10;SQtZJeUl+5KKHYdTzdgcIoB1E8A4WRZJ7ecaMrFASzfflqu6MG9wQq32lmKdx+2Ramxwkm2qx1XY&#10;5f+dq8pAb0IA6rwt0B9ph5U8T6yXuatu5+Konk9yQjsXdoGJ7HDqwI8LU5rOpjqZoTcjFFN1qaom&#10;1OudCXw8WMRsSylOyBQlrET8ggfLM3B5wUUR7IT/8/c3+Pz5N0o1X9j8+X+hjUysxNcG9g/uINFA&#10;jyzLFmu1AUjwMiZDeagWrxuZW4TuM8QT1Ly0n8OeMtLu6R3UxzmStZERBFgjlOfkqfsAQ4nu6PS2&#10;hNvDHxHhZIlkLwcVBiHO9xgu0CZHQyykOGCtwBM9ZDY5kiNK4LMlkMnOoPXde6p7kRfZVfDTJwh7&#10;9lj5zSJ4DOFr0sXb8/FjAsRDBbYSv+ZCBhjsqMfP4vXLdMVynhfmyMiayWjjCEiS4G2n8wAZ4VYY&#10;qglHqLUxHCi1233N0JPmAXstfh9BtZ7gvl7iiYYUD5jxO0zu3iEg34cdf6/F/YcwvPMDQm21yYg9&#10;sJDgoDZuwgjC9o//guZwR9SRxZn/8L+QHumtmP7exADv1VMkePKaSiT+2hRay8rgaSTv+9+IIqBP&#10;1ufQYA9jfboLSz11iHO2gd29u4giiBXaGKDS1hDFZIgF1mTqproopLRs5vcOhdtgSqqavHRET7Ap&#10;+gjEmwNFWBmrwYqUvxmswsoAVUGfzL1yzr1K1UhmobsI8wQ2AbP5NimPk6PGDIFttCYN43UZGK/N&#10;xGh1hmoGs9BBJdFfid2xBhzPd+J4uU8B2S7XpbCnAz6XVKl9AtCh+LW4dg8JVCIPD1dFFhKw+Lr4&#10;3wSsJAvhgGAoQ+SrFNeUv0nM2/4CwUvcNfNkYXz8PdB3b7INs/XZqI/yQKKZHmJfaOOlhYFqmJ3v&#10;REZNBvz1IyXklSS3a/qAviNTEzamCZiVvEwBMpGdGpkpAKdhacLONK/9SfxhEigrQwBMBcwqIJPg&#10;WQEzAhWBSwBNQOx7VoAUbxRGJkehgl/4wb98vMWnV8eYacjHLpmL5GtKWd2zZYLbci+Z2jAuvgGa&#10;pD1dEmAuqbMlMliOV9TdV3yswItDNL2A2SsBK1Jc8bvdKtZF2SjgxfFKfHICXPKYR2FjEuwqn/2a&#10;FFji3k55swTIzniDTnlxj2fbsS/1mDhJlkjfl5rzsMAbP9+aqyTlMqWkdIRZ7hIgq1CdqYSJ7YzW&#10;YWu0Vvkn9if4eKwWOwTDU06U+ZxAzCY7YKvIE/vlftgp9sdsggs63ExRbWWIQjKWPLK2YhtTpFF+&#10;enORepHxVAW7YTQ3ikBahCtOlM70JNj/9L/RWZyEr2+3VAcjKd890VgF+zt/xnhToQrVWF/egc0z&#10;ffg/v4uReCekullxUd5HBkFvOtwWW9WBqEtxh4vpU5iSWVg9fKzSdyzI2Lz4WnueC3YrgzETbo90&#10;I+m1eQ+NwWSQlMshBC0/vce8j0E4mYhEf3kIIjzNYKVNoOJnRD17jhIC42CgBVYz3bBc4I0RAnhj&#10;mhvy+f9jvcwRJDuNBCMPSkMvc124GmkpiRpAAAinLE0iEBVQkrcTvCZzPbFEFraU7IIBH1OUkmVF&#10;UEpLhVmbZ5Tk/O7hbAJviTuOO0MxUOYPZwKYL3/vaLQTaiMorQm2UZSQAwTxncYQNBS4I8TBEI5k&#10;RQ5kZz6OlPsvnbBcGoCVKHsyaTMEU26b3vkLSkKs0c3r4HHvrzw/PWyt9NGQ7KM1NwtOT39Qdbuu&#10;z1dxdbGA15srCLGxgouuLpnkQ/jz2q0P15NVtaMtM5n34CFcCNBJ/M4GMtC+IGtVrlyi/ltDbFHr&#10;aYl8WwNkmeqoBr/VFi9Qze+s9SXz7cjB2mQdVjnH1mgklwcIaIOaChICbKsENGnbtkjDutBN5UD5&#10;OduRh5k2DqqIyQbKTtk8qOdjjtHqdAyQ+Q+VJ2CiNgVLNM7rvVJglUacslOxKJGeS0MELYKYMDYy&#10;KgVOXDMS5iHxawcLcpQaZ+K471exbXtUNfuzEg4iwMXnC93YpSrbX5aNh27lc97pr8ZkcTJqgl2R&#10;yd+caKyFZFMDJJsZIcXCGGkWpkjmdcqmEToa1wDa7e053l6fqHprahNA+dGEnWkATMPINENJTY4P&#10;bwloZGkEM5GS331mAmQaafmdoSlJKazs21D1ijgEyL6oGJAzfLk5J6i9wn/x/8xUlyCJN6qErGOy&#10;JAZHcw14tTaIS9JRARUpZ6IJQO1Vx8utMQIcpSiBTpjb5cYIgWiEgMTHIk8pTaVJqICWvFcyC6Sv&#10;wCmpr7x2Qd2vCdKdhNQTP+dnXW7JTiU1PgHzTEoIcXKekOIeTjQTwEjd2ykfm2m1OOabs7HcWsDH&#10;eVgSn1gPLRnfs0o5ucHJtDlUie3RGuwQuHalkiZBTHJSj2ekXFETP7cNSyXx6PY0JIjYYCbKAT0+&#10;VqiyMSIT00YprXOThzU6/Tl8LPk+K1TbGiNKT4uM4Q5irPTRlxyE6apkzDUWw4+SK87VFucHlOM3&#10;W/h0toGjvg4UeXvC/C//C5nh7vjH394Rz/6J9oZ2GP/4AC9Nn2EmzRNRlGe29/lcRxs9bhIzRgZS&#10;54/6TE+kcwEnR9miptCNiyIExy3BWExwQg0loYNsIjjpYznFCynG2rB7cAeNsfaquutulQ/2W/yx&#10;1xGGfgJOmp8ZPAhMTk+ewP3BI8ToPCfb0EOrqwHGQi2xkOSMVYnpynLBYr4H5svIsqq8aZn9sFQX&#10;iIVibyxkuWI1w0VVsx0NslCdokq4sKO1nsH1kfjLHsDTXBsZEdYYqw/AdmsYeoNMUUeDMECZKruW&#10;TUnuKu8zknJlNsMDqZT6lvd/RKqhFkb8rbArBqUthOzEH1P1/liuC8BmthvGCKJl5gaqO5MpR3mU&#10;NSZ4HkHPH8Be+xFmButwdbmi6uJXJiTA8dEP2JluwevLVVxfbKAlMx02T/83RnprMNzdTKZGABpp&#10;wUJrFaKtLZRUDpSkckrMdOPnioVNxDpigQx4rtAD47wuI6mO6KK0LPcyQ4kfgTQ/EkvdJdiabMHa&#10;OMdII1bJ1FekFA6BTdiaVHHdIGOTlB+pibcyRCUxSGPcV6YBNZGfbWRpNMjjlJ5TDTmUn5mqC/hY&#10;VSqGy19ioIjzlIZzsDgBUwS6Jc77XX7ePtfFCcFI4imlO5aEdEhdf5GPwt7E13bMtXrI1yQgeF86&#10;MHFNHa3xuMb3q4RxStkRAnF7ESYLE9AR7YNyDyvkWusjn3O8yNYIhZz3eWSoWZYGyODI5MiyonE3&#10;e4Fcez3+/waFQ+9uxE8mDE0ATSM93ytA04z/BLR/jwv8SSMfv0lINTSyUo7/fk3TCUVYmLxfwOwL&#10;/7MCNn7Jz2+v8BuBbLa6VOMjMDNUu0PJRk9QSek1WhCF7aFyXKz2QgoTitQ7lpImlKFSR/yUF0Qu&#10;5HegExYlqT7nW+Jvk8dkVcLqBODEib8pSd9kXwQtNfj8kuD1ikPixaSgnYrgpzTYH27EOqn2DKn3&#10;VG0GZptzOPHIxGQQzJbJzFbIwpY4VjihNvorsMYJIiEnkn+6RSDbm2wggDWoCrv70w2UpgSyaY6F&#10;NlL3DizV5qLZxwkllsbIMX9B9mWABk7U/ghbjMuCTXXAYoYrZuKc0EFAk1Zi8bpayofj/PweigPt&#10;MMQJPVKRoapJZPk64pfLObzhb+1JS0SIFoHvwR2kRPrhYGcav//xHr///Tf89sffUJxeAOOffqKk&#10;0cViti9eEkjt+bn+HAXmeqq22U6qHfYITIdtoTisD8R2ugvmA8zR7GzMRX0HIVx082RxNc5GSiJl&#10;eJpglUxrMcocI57m6HMwQK+rEeUo72W0PTpj7FERaoNkD1P4ELDtyETsHj2hNH2IUK3HiNN/inR9&#10;bYL5c1SSdfTyWsyRPXV6m6LYSgdZBs+RqPsY4U8fwkNkIIe9PDbWRawPz6vQh4AbiePJSFxMRmOC&#10;bNfr8T24P32KNH1JNTLFYU8UkgkEpn/9Mwr42yezPBBAAHR4+Ag5BjrosH2B6QBLLEXYYDHEBv1e&#10;0hJQH9HiL5Q4NNMnaMmmpM3wQuKLZzC7+xe0lKdCEv9fX0p62SH6aitg+dOPSPa2prLgXBrrhxtZ&#10;a0lSgCprc7I7g+3ZHsq4FlTEhMGBYBrM35Vhpo9cAma6qb6Kj8s0eopmXtPZVIJ4vheWS7wwX+yB&#10;Cd6XMd6L7f4czqV2rM92YGO6g6DWig2yp82JFsUKNwk2khGwTrCQtm1rAhoCbJyf0iR3qa8Cc53F&#10;WKCimO8qxFSLhHZkE8hzCOTZmG7IxnBFMvpKEtBbEIseAlp3Vjg6MkLQydGdGYy+bDLenHCMFMRg&#10;jhJVlMIW2eHuWBO2CTJbww1UJo1cF3XKLbPM9SLrR3bkB3Ii0RrnjRp/e5Q6mSKX87/A3hDljkao&#10;cjFFpasFyhxNUOVspkaFoynK7Y1R5qABuCJ7K2SR6Rc46uJwsBYfP57i6uYEH64JZuJHI4C9V/4y&#10;jcyU54qpEY/ei0+Nxw/vzzXMTIHVN6DSgJvGR/Z/D4m0lffKY4n9+HRLVvZGGoXcYI43PsPwBVK4&#10;mNMs9HlDXyCbizudkiqVwFbKH9YZ606mkMxJUamKO56u0xqsEsxkV0V0+hIlIAHufF0DZlI3/pRW&#10;QLZxxc8lgHZG1nYuPjiyrnNhcWRnirkR1F6tU1bO9eJwiADWUojpymSMlyViglZpktZpuj4TC7Rg&#10;C8rnQHlJkFvhWO0sJWOjlOTE2Byq4s0jgE0QwCYbsSNANt2sqRJCC30w08ZjGw5n2nE610HJ2kHp&#10;Slo+2cbvS0FntCNmCFyr+c5YK3XHdrUftgs9Kd/sUc1rkE5ancrFlka6HW9iDLcnjxBs/Ayt8T4Y&#10;q0hDcUQAXB7dQ66XM5IdLGH9w/+CF6VIW2OhSnn6+dMJvkqGxh+f8cc//8CXzz8jMTAa1j89QqGd&#10;DjaK/FAT7w4n/WcqRCOMkrDYRAfd/O5hF3MMOxmhx94AdbbmKr/RlTK1P4GMJdQW3k/uI8REC7Pp&#10;XOQxduhx5sTkeUZoSZHJx3ClhPJ49gihZD+pljqoJkg1E7Aboh2QG2SFKLJBX4KIA8HB/tlTWDyk&#10;LH38DGnGOujxtSPQPVLSzJFHZz1KWZ5HrLcZcnlt2sp8uCgjeB0jcToejoOWAKxXeGCr0Q/rTZGI&#10;pWQ0e3JXOdfzTF+o6iQrjcHw47Vx+OmvaCQIDqR4wpHS3ezHvyKY359MyS3ldhINtBFEJint42y1&#10;HiA11AJzFUFYSXNHiulzmBOwihJDcXOxguvXOwrMXp2t4mR7AWlhYTDk50daGyPB1hRxZL8SbnSx&#10;O4+d2T6sDdTzvucikN9lf+8nJJFh1rpb0LhZoEEqYLiZoMCOkopAnWnwDFXWeugJtMRMEplrkiMm&#10;Y6zU7ubeUDF259uwRXkm+Zd7BLWdKYn053PONYkl25jgIKipPEYC2ap0L6LRXeqvwkJfFa8fJWhP&#10;KeYkUbs1h9IzFzMEtcm6DIxUp2C48iWGShLJsGPQmxOFnuwotKeFoCk5ALVJfiiNcEOuhyWk2XSS&#10;qTbSrQ2Q52iGYgEhsqx6bxvKZM2xgoaw3MkYpQ7GyCf7KuB9L3MyQYWrGcrdzFHlbs7fboxmb3M0&#10;ctRJaAqNT7O/Deq9+JpcH74m5ZVqXSwIchYo5veVOr7A8UgVPn04IjM7+9fOpjCz9ypkQwNsKh6N&#10;jEyATY7fwExixwS8ZAioSYOAf8vJ/wFmfC7NNj99k5ef+EG/f3lL5tOEPOrgbCtDZJFGFtiaoNSe&#10;P4w/VJC4jI+LeUMLaRlL7fS5CEzRGeeG8cJIrLVmk15W4XiulaDQSUnYS6Y1RBZGiUiwEvkp0vF8&#10;RyKXOYl4vNgm8yLgXUjmPW+yOOHXZfdR2BeBa5jWZagwBqOUf+Pliapc9XRdOubIyhY7CrDcTRBT&#10;UrJUScp1sjFhYXucJDuk97v8zL3JJhwQvCR37IAMbJ9yUpotHC91qx3bs8Uujk6c8vmp9EFYasNa&#10;ZQQWMqUqqzt2Ka92MiktZLE7kk6TpeSRkVVxQVRxElQTVMqszRBOSejw7C7S3SzQmxpC0M1CWqAP&#10;rB49hg1ZQFZ0MHbWRvHx/T5uCWY3Vxu87oeaMuR/vMU//vsPLr43CHbyhMO9B6iw08Nmnhc/JxAv&#10;/c1hLTmO9x+p1J1wSsJonScIJjtxlKqrWvfQnsJFleuNGIKfh/YT9L90xgYZy4CvOeLJrhy1nhCY&#10;eC4cVs8fw5KMz5LMxlTK+lDS+mg/pVzQQV+AGdbIqJYpR8coC4dq/FCf5gJ3rYeIN3uGEcrCQO0H&#10;COYi6S3g+UnIRqUflnNcsVXogt1GHxy0BlDaemA93xVLL50wH2WjAl3X0hwwke6DcIOnZIB34cVz&#10;qXfUJ9v0wUBFMOyf34H/owcYlaYu+T4I4kKz1X0KW75mTcZo+4ys0fABksJNybb8sdsUiDnK6CyC&#10;rOWdvyAl1B1Sx//6dpdgdoDzozXVKk+quB5szKOI0tJKWxeGf/5/kOxpSZBpVY7y1eEmGsQKZHk6&#10;KV+ij/YzpUgqyDiGopwwzms5lEDWHW+H3ig7tXjzxNDTGBRIdVkrXTU3au21MFkaitOVLmwv9mFn&#10;/ltSuRQplR6Us22Q7uA7qhprM3ZmmrE1TYM9XkvmVqsY2wrXwMpQNVakAzjn9SJVhjQqlmKgU2Rm&#10;Y1QlI5Scw+XJGKLMHFDlzCPRnh6M1hR/tLwMQDNH40t/VMd4ItPNGlHGeogRhWWqp9hWiaMxQcyU&#10;YG2OBm8r1ApAUdK3EKCa/WzQEmCDBn9LDoJ5kDVagm3QHmaHjjBbtJHJt8uOfrgtj1boDLdCR6gV&#10;WmkE24Js0OTLz/OwQIWEMLma4JTrT6rXvr+6wNvrM7y9FUCTCrgSc/ZNbiqG9g3MiEdqA+DLh3/7&#10;xr6D1ncg+xdrUz4y+Y9kZPyPnxWQ3WC7uxWFZrQ+NkZEVVJJFzPUE8XruDgbiNANRPI6ToA6d1M+&#10;55CyLqSiZaSZJXaGpJ88eVrntggn9CR4YZiUd4KSa6okDjMVLzFDdjVTlUI6m4LRwngMZUej92UI&#10;msM9UeVnh6oAWzTFuKEj2Q8dKQHoI30ezIvGOC3QRBkZWaUwsgzMNeVgVtJDeIMXCGjrveWk0eIT&#10;IxMbrVOR/cK+FIiRfR2oKrftOKSMlJpLpys9OFkmkyR4KX+f9CxY5Wubg3hN6bxenoCxSEtlbedi&#10;nFXxxkpO1iyyohIHE7T7WmCQN0+250ciOcEDeV1sTJFgoAcnSk0P7Yf8La4Yyo2lTCjBaGsVlke7&#10;cCt9DS43VJiGqnBwuUKLtYmPUmRSSoL//hn/wD9xun+KYDsPuDx+gELTp1hJcMBxeyTGGoNQGO+I&#10;INJ+d1Md1dXbx9IASVKDrTEAp5RrxS5kN2QVFX6W2C7ywkq6M/KsX8BV/GK6j5DIx/VhlIkZ7mjK&#10;cEFFsgcSA+zgYvQcpncfqE0FXwJMIVndaKAZtotd8HooDGud4Vzg97kgnmE0xRtBL54gif9nlcz1&#10;oMQXzV7GiHv+ALVWlMMh1liMc8RijDUmpK+ltyVGOH+abQxRbKaHLDMdBJPNOQow8bwkPWg8ykpl&#10;OJTE2sJGOktZP8dGiQf2hmMx3BaI1gpvtFX4oLfOD/N9IdjrD1UbNGNkRpm8L+Y//AXR3k44Ppnl&#10;vD7CycaMJpJ9dw6nZPsn2xL1LvmYKxjt7kSYlw8Mfvgzkjind8absdJTg5aUKF6nB3DneckOZhIZ&#10;2ktK4UwTsm0/UyzleGK90gdzZa6YzHPBcLIz2iMdUOZuhByyzapITwzSAO9QSh6uDmJfOeKl9r7G&#10;2a46Iqldwm4yt07sc/5tE9i2aGh3VfMPTfkcaZSzMd6gKaMzUIV1ATcytfnOEsy1F2GqKRdjdZkY&#10;r0nHRFUaRkuTyNCi0ZUtcjMMbSlBaE0OREtaEJoE3BL9UB7mhnRnS8Sa6CLVwgCF9qao5voWttVO&#10;wOqkfO8Ms0ZvhB36o+zRxyHZGIPxDhjiOhhIsMdAogP6E+3J/nlMcEQvgX00VfyGzhhOcVLv66dh&#10;6eU16Q114DWzQTWvS72HGZVPK7HnGO9vLhVDe/f2FG/eHHOI9CSoKTATINP4zf4kjEzKaghgKeYl&#10;YMXx/bEwMInEFVn55Z3ISqF6Z/gbAfBgsAuVdhaoIRMrdzZCEwGrjQjbRqSWSOr2QGv+aB45mr0t&#10;1GttguRcNK18T4MXKSvRWMCvmtq6iha1gqyliugvF62ctLWc1kC0da6lPtIlqJLWQpyrKTYvUBrs&#10;gOZEH7Ql+aArJRA9aaEYzoul7o+jtExWY7Yui0CWq4BsrjVPOfaFiW0oEKsmE6shE5NuUU3Yn2nF&#10;0TfwOuQ4JmAdSaNXskUJBpYk+rPVfhVfdCmPtwZxsT+Fi8Ve3jg/SEPaKltDlFqQnVL+1HoYY4jA&#10;NZPkjAVpWcaFtprlhlFaKHG8Z/F3vDSkBNLTgpOET5DeN8Z4YbAwFmuciGfL/XhzMKOCi6+PlzQ1&#10;qF5Je7F1srQdfJb6bv/1GX/759/wfwBsb5xSktrB4c6PyKe8GueiPSZ7OR+NoTSOx/IImWN/GLZG&#10;KOWmYnE+EYbNSm9E8hyCyZrGwghmhV5YLfGGP59Lj0lnSs94Qz0UkFW3uZthmhJt9aUDtinT5inz&#10;isg8nLWewooA4/LsPjJpyQc5D6RfwWyVH/wNHuElWelUkqd6HP/iKUYDKPNi3SiztWFx7y5yrAww&#10;7mONMX7+CBlrqzUBzPwFkgk4PpSNTk+FXd6H5cP7iq1KCep4nnM/59FuLVleuQ/B5D5ZkQ7lsg3Z&#10;nRcO2n1w0heE4+FQHPUHY7faHctxNuijjEon4FgRlEI8bXB8NI9Pv1xSHQwrf2V1ajDeHC4Q1JZw&#10;trOAs705ldZzfbmJve1F1BRmoaM8G+uDtRitzkagsSHcHj1EkpS8pvqoEAVibcr7qos4stJsAnkv&#10;F/xGqTe2yQoXyj2wWOqBqTRHjGU6876U4YJgero9o6pySMDqyapEzmuKMEpYhOw4yk6iDNlp3J0n&#10;sH3La9yd7iJTI2MjsAnASd6m+NJUd6MBYWo0ikp+lmO6rRAT9dmYqMkkmCVjkOukNzcKnSQAXdkR&#10;CtTaqQ4a43w4vAhovmiK90Uur1OcqT5eUt5n0xBWkow0eVlyLVujJ5xAxTneH2WLYQLTsAQGZzlh&#10;JkdaIDpjMtsZ43w+SsUymeuM2QJ3zBd7Yr7IA3PF7pgpdMNUDtdEshP6pfw8DVmTp4WqrCzG4Irr&#10;T+qXvbkmqAk7E9nJ4zslPQXQBMz+tZt5pcDsE5FNAO37UfOYDI3jk3K8neKT9J68PccvX65xMTVE&#10;pmWPJlcLdPnaoYcMqTfIFv0RDhiMdsRgjAwidDTROdwGXbJFzb/1EbklsVZGV6glOoOt0B1KZA5z&#10;RFcIaWigjbpILQJ+BLsGF3NKMtJzytd0C0MkS0S9r72qCyZM7Dsj60kPwVBOFMaK4jBWkoDJimRM&#10;Vadipj4Ti7yJEvgqIRcbg7RaA5XYGK6ida1Vjv0D0napIXUwTxmpShn1qM2JEwLX6fqQRupS1kqK&#10;1uX2CC4pdaX45PXOBK5UZsEMThZHKF3rCaRJ6IhwwUSSC5by3LBc4oqdek+cNgVgLdsddc4v8JIg&#10;lqinrWRnmaTuWBohQFcbTs/uIM3RFB3xARjmb1gdKFe7sZKapUqHn6zh8nQdV9I0+PUursgidqYl&#10;Fmgcv/38TgXU7uwcw9vKFXb3+FkEC3HcL0fb4ZCy77g7BMddQdhv8sFOpRe2Sj2xVuSNQCOyCgLq&#10;GNnCSoErTqaSkB9nBzsyKcunzyjVNJLNUbIHtLWQQklabvlMJbifjURjrD4UATQ0zgQ0Hx3JGjDC&#10;Ei3yYpkf/F4QzCgtp5K8VD23aMNHmODinkzygJ/BY5V4X0rp3UFwL+dCSTHWR4CqVfYYpg/ukfnd&#10;gQPPLcDFAOUp7ogn41elgfi5/X7mWM6iZSegepIdZZoTwClfFsksRb6u5LmTGVGyprtgipJn0IWM&#10;jIBncffPiPZ1xt7JAj59OcPmQBeCjPThy++fHWlUvS/P9wlmuwS1HT7emcPJ3hSOd2exvziKtaFm&#10;TNUVItXNQdOlXPc50miI6mjM2nwt0exjqWRTJQ11hhXn7AstFJPd9gRbY56MZCXfAwu5HphOtcN0&#10;vicu5utxuTeJI86l020Cm1SpFVDb4lgfVXFsErAq4KZATkIqOD93KUd3RIoS3LYpS7enpedkCzYl&#10;dnJSfGz1qjnIkqThEdCWussx01JAlpaDyfosjFDtSGvAgYJ49ORGozs3Bm3p4WhODqbcDEBdnCca&#10;SRZaXgaiPMQdifwtsbx+ySb6yKKxLhRJSLXVGUB2RhAairXDSLIDZnJdsCiAxfm1QmO6QoO5VueD&#10;9UYfbDX7qbHR6Iv1eh+s1XpjscJDBWOPEuCH4m3QHUyg9Kb0dDJEG+/b9cYI3n8i+5LdTYLZ2zcX&#10;ZGkaySm7mKpYIx8rMBOH/78B7X8exS/2hW/8ojTrKT5/vsKblWm0+bmgnTerJ8gOvcG2GIlyUPmJ&#10;06mumMvywGS6K6WFI8bTnIm6DhhNpCV66YypVDeMv+TryY4YkQa6XDTSin4szhmDpKkD4Q7oJii2&#10;iw6ntS6jPMql5U400kI2Zawwlw7S4PZkf3SSGvekh6rRT+syXBCLUYLAVHUaFhpzsEBGNt+cq/xk&#10;skMpQa+ySymxYru0YAcEsMM5SkqCmJQiERamUrHIvNQQ9qVCPTSJ6WpIfNuOBOjO0YLP483ePG6O&#10;V1WX6U+06LtNmVjO8yBQuOGozhdHDQFYLfBEPxlprrG2ArJCMo9qV3MyWcpPspF6B3OkchGLc9v5&#10;2SPk8UZ2p/mpyO49qUhLdnB9tMrvWcebs218PNzAZFkh4sxM4cQF7/KIEsvHCa82Jwln/8TuwWsE&#10;OgfB6s4dpBhoo83WGNOccBLBv8WFtJ7njDVaSekqddwViVh7XRWB3+FsgtloS+y1+eNoMBSzNbzG&#10;6V7IDbZTHcEdKZ9sHkvV1ycqO6CAhmUlywWvJsMx2RQGTwOC3uMnXNh6mI60wWKuF4L0HyGBkmss&#10;yR1hlLhRZGdTNHAT6e6U1o/gRlYXRKYkpYs8yMBkV9RSAmoJAGHuxijh/BlpCMJmYyiZrQ9iLJ8T&#10;QB7jpaU2JiMoTSlbasjqXQm0le7mmKFkWc2gEeF5LWU4Y55SZ4KGtMnVEjH6Aso/ICspCmevdlWP&#10;i6W2RvhqPYfVT39FNw3gp9t1nBxpUpTO9ghmUllCchW3ZrE1N4yl3losNhahyN+bbPoJXAnevtJ2&#10;T5fSkoDWE0Im/tIFY5zzArIDnNutXCOFdka890+RxTlQbWeITn9L1ZB5INgMM/l+uFrvxjXn0zm/&#10;V8pen8k5SEL37hS/e1yTcrQzqbrAH2+O4ZDgJhU69ihDd5fI2kSGil9tlhJUCiKQuW1NCri1UoI2&#10;YHmAoCat27qKVPiG5H1KgO2wAFpJInrzY9DP9dObE0l2Jn60EA6CWoIvmpP8lQRtiPFFqoOZYvJR&#10;vGdxZJ+pNGKyI1kj+aW+xAMC9ih/93y2K1bJmNdqvLHb6o/D3lDs9QZz+OOgL5DPg3DQTcNK47rV&#10;4kfQ88IcAW2CzG44xp64YoMOXxvUuxihJ9oJn06oUKgi39xQKUoHKIKYZpfzFNLoRDYF/qTxjwl4&#10;afxkSmaKrCSQKecaqdwn2R4lmH3+dI1328voCfVT1T77iJpDYXaYiHfCIgFMYmmWiMjLJUIj3bHA&#10;oyD0QgEpJRf4ElnAKifkYqEH5vPdMJnhignSy4l4glssUZnMrZfMrJl6uYLAlceLlGyqiwRpx+Vl&#10;jbaX/uhKD0RXGo+pPPJid1Na9pORDebHYrgoHhOVKZhtyNb4x0RWdpdoQi3+5RtrwA4lpXR+OpYA&#10;WrKwQ8pJ2VUVFqSCeWWHVEJAyMBe7WsCd68lDUtlJkgKFo+SavUtKf7tq218ovTbE4crQXuJFleq&#10;r84RoDu9zFBEhpRDyVTpakqrw2sWwUksic/RtujhpC4kKMS80IafjjbB4CHcdB6iOJAMNy+cYJyH&#10;3akOyh6eA5nZJ4JZe1oiHO7+Fa60kmW5qWgqK0a4lRX8jR7jdG9cSc7rN78gKTIB5pRxIZRqtbyW&#10;I14WWIx1UPFWa2SN69UeOB+JQgmZktXdH1FMZjJBcJV+m5tZ7mj3pfS311Nla1ZK/DBU5osyMosg&#10;gp6nxXM0k3lLQ44Nss/D1mAk2r5QaVSS/D0lfyOIB5FBJVJmjr90Q7ixDiL0HmOC57BQ6g8vPWF9&#10;92H9+D5sHz6Cq8FzRHgbo5ysZbQ9DNsDkdilQdjMoLHjvEg304bLE16fZ4/RHEKWE2FDyWqjNi88&#10;9Z5igHNoWXaSJZCXkmee8mfMz4LS3xhBzx7CnlK0ujAdb9+d4ecPV5itr4UzGaebsR4cCUaePLfx&#10;1hLcXiwrMDk9kuMSjjgfthf7sTDcjKXOCtTHhsKZgOtO4xPLBZ3I/y9lfsIIbBkEbHG1zGd7YKXc&#10;G1N5lFy5Tmqud0c4osjZVBnmTEMdFJPdVEuCOcF2pSENR2RVEpqkMlpOl3FxuqiKQJ4Q3KS8kGxK&#10;nOxOEtR43CJTXCeokakJoEmQq7C1PbI1KbO9M9etWJuqrMH5vsa5v0JDLqEckh4lOaBSZ3+UgCbZ&#10;AoNlyegrpOzMi0J3TgTaM0LRnh6mQE2kp/KnkTw0vwxGOg1DKI1yBH9zpAFBjb8/haCWY/VCrdtG&#10;DxOSEnuyb2cskB2vSrnyZn/sE7x2+wKw2x+A/f4gHFL+q9EXjB0C2loFsYKsboqYMEIj0E2l1ulH&#10;QOMcHOWa/yQlukVWkpm9lc0AyeNU/jNNpsCf5KZqWNh3X5mwsW+BaHzz59sLfLiRMhyv8e5wHUMx&#10;lHa0hF2UhyORtphMcMICNe9qmSc2ailfmgKx1xpINOZJt3A0ctT5Y7vWFztSGYFIvVruRUBzxywt&#10;pwCZtE1rp6ysczVBmZMRcqS5LKlsvIkukqz0URXqpKRkZ2oQZWUgOtOC0JsZjr7MCAwRxEaLEjBW&#10;nKic/RJLJk7+Odm17NXkUEoKkrAxCbE4IBM7JBM7XOpUYSAnpOwS4yblvmUHVcpjSx6phHuoah+0&#10;lCrNSvJAKT+k1LB0kJZmq29eb+Pt+QY+Hq9QbjVQKpNm+1E6c8LWWRsjn+efZaKFBk9z3hxnzJBG&#10;z2XYY71EmnZ4YphWrMiCC4HsJFxXRxVxDOXRkdIrhOBXH+GK3uww5evbne7AW0rNlc4WTekbTpzF&#10;0TZ8vNrDF1qrnfkJuFO6FkR64R9/vMff/vnf+PT5K2pLqmDzTAt+BIFicwP0e1hiPozshTJ4hYB2&#10;1huI2cYQOGg/5IJ/glbK3jk/U8xn+MKLMlCKMAZpP0GNrT7mQ2ywnSuywV8Fw0qnJmlwMhvEuUCQ&#10;jtbXgcPjB8iw1CErosTj+4LIxOIMnpCRuyOSRklK64zGWGG/Ixxhji9gfvcnBQpZXAR9BKO1Ulpy&#10;WvR1MpvZQAtKQxPUk5nHUmraU8ZaPryHXE8TLKbRigdaI8/CCC6UenkeplgiiK1mUhlIAUaC2JAb&#10;r6+5/P1HOBFQu7trKFe4ED69wrubS6QFBsKfrHhteRRtdZUwJyt0enYX42T0UhZaSjefHcxie34A&#10;CwONmO+oJHtJgx/vk/OTRwRmLeSYGyqGWkzAzDDXR+QLYWnPUMrrOJviwvUgrNKXUsoFy6VemMnx&#10;QCfleQPBuC7KFS3pQZR5NMYFkTQW8coQy+aUzNNzzkfJQxZfqXSBEpZ4Qcl7Ril6Qkl6QpA92qTs&#10;XB9SPQFUepKkHEmUvmwaSKQ+GdoO5ecmAW19vF6lSq1xrq4O1pCllWCSc2uS6mWiPpOAloT+knj0&#10;FsehOz8a7VkCahFoI2FoI1trkfWXRYDj41wvW0TRaEWQQUcQmKMM9RDDYwINVraEWJDJ11N5dHOO&#10;D5FpTfJ+rpDYbNT7Y7eDrIwsbb8nAIcDAmghBLpgbBMvRJYuFnphgkZyhAZRyE27lyVqCGgLVS/x&#10;9SOlJvHpjWwIKP+9pmSQ2gDQSEzZ5pT+d8LOXpPCCZBRXipKJ/Ec5/j5ZA8jpOctBLKeQDILsotR&#10;SsT5TKnuyZOs8cRBWwBOukNx2sfBkzzhOO0PVb6ak64QHLUGYYPWaoUsbZYnO0rL2s8J2eJhhRI7&#10;U2RzYiab6iORKB8hznEbAzTHeqM3I0RJSwGyHlqL7oxwDOTGcsRgqCCO0jJRMbKZ+iwVDLvUVYzV&#10;/nLlFxPnvsjJXVq9I1osabwijn1pcyVM7JQTQCSlVJh9Rasn9dcUiEkVWg5JbJeqHNIGX3YV36tC&#10;kduQSrnScf1c0jr6qjAj0dXRnqj3tEeelanaDWzyMcUkpfUyb85ymTs2632w3xyArSJKZV9zVUon&#10;SusZko1eII+LotDSEPnGRgjU14Xzc1p9MqWmWF8M5UZjpa0El/NDKIsMIZv5K0bJED692cPtyTqu&#10;LzbJJnaR4OqOaF6zL+828fXv7/Hb33/HH38HRoem4GJsAYcH9/HSQAsd9iaYJoVfiHOi1PTAq7E4&#10;lEbZqRZ0cZQP7c6GlGleqORkMqPstXjwDK5cvFF6uig00UMHJdOAswW6HIzRYWuIemsTJBpqkeU8&#10;gcOTO2gKs8JGkSeWyO6CCWTxJk8wl+mNMFNZ6E8wSGl10sXFkRcA4zs/qCBW6SRVbW+IZp5/o6U+&#10;ajkP8oxo+XWfwlNLWtIRyB7cRaa3GWZzfDAVaY8KWxN4UF6GS2elPF+yYWfMhjtglAZFckjjeH0t&#10;yTh9HC2wwGsnQHZ7e4zb60NcvT7A1soMthZHVA3865MN1JfmwezRPbg+f4CphkK8PpghIxvAYm89&#10;FprLMVaaiRhrC9XgxUtbC7EvpN+DIZmIOQelFllWpZMZcmlopIlymrA0MvMlGi4pk7TZ7Iu1Jj+C&#10;vAemaMwHC/zRUxSpovJF5vUUxKCPzGgoPwojpfGKlW8N1uJ0vhuvxNWxP0ulsMAhFV3J3KTyLVma&#10;lOmRZiaa6hXDVBlDKmH8gOe+L0VFxadG+anKA0kg7lgTVofrsdRXTZZWgbn2AhVkOykhHMLSSiUe&#10;LYksjefEc+vKjkRXFuUn2VpnZii6MrgG0yOQ7+vwjaERzIz0eNQmsGmrUldJxvqqqIJs3En8mdT6&#10;6wm0wmisHWZp1Neo3LZJfnab/bDXTgLUTqbWGYat+gAyOR+l5qbTXDBIdt0XSLLjbo46N2OcDFbh&#10;90+Su3lJZia49X2TkjJTZZ2r7HON1BRAkyYCAmSya3lLSv779QllYhpaaT17SaH7oxwwleiMuTRn&#10;npQndur8cEi0PSHannEcUxOfDATibCgURz3Uxe1cwLXeXNRuqonDaKQDunx4cmQwRdaa2LQkAlg8&#10;2ViMkb66KGkOpuggpe2jZehMDlIsTCRlL4FMfGMjEqYhPjJak4maVMw0ZmGxLQ8rXUUqKXxztAab&#10;Y7U4mG2hhWpXNcePl/tVoq0McewLE3slTnyCl6qyoZLX5zVVOkjzpV+AlBySqrVS0vqTdKU5WcDV&#10;Oi0gLdwyLZqEjYzSkg0XxWKqIkVtQAzlBGM61wubZWSqiq364KglCKdkQNOJTign20yk9EvkzS62&#10;N0KrG1kpGUidszFKzAzIXvTgJPFdTx7gpaM5WuP9MEL2ucFFlenrAafnP+KIv+U9QfVKWuPfHuJw&#10;pB8BWrqI8jTGh+sNVUDzl18+4Jc/fiFL+ye2d44RFRgOs3v3EPD8McoJBIPulqrT0h6N0e5AFBJ4&#10;TxwePEECrW2/mzkOSoPQkuOpUovM7t+H2d07amfR6+ljBGs/VY1xA8lC3J8+gwXZkQUZULa3ORbz&#10;yUQkup1Mzl/nGRIsntEqByDU9CFCySq7XC2wnktpOhqBFDJ803tPYXlPPvsRvHV04UmG6MzHkoRu&#10;we81fngXnlY6qOO1E//jCJljgfEL2BPcfM2fYIRsUTqeTwZZYIBsrJSGwfvRHZg++CsyE8Lw6nwH&#10;P//+Dm844aV21tXVDi5lM+WYQ/VmnVNVVl8drqC+rJAM7SGcHv2IsbosVX9/oaMaE2W5eOlkDUcy&#10;Tx/t5/CnEZJyQtL8pIb3rZ8MpDvUGu1+5ugKtEQ910kKF3ICAbXYXA/9AVZYzXfnog3AegcZCBXK&#10;ZK4bRgrIzMrj0U8A6ae6GKDSGMiJQh+HAFwfx1hFEpZa8im7a3FGuStZMFfHy7g6W+fv2MAr/hYJ&#10;ITnb1fjYFLBtiQTVVLbYW+rDLo24yM/tmS5s0rBLxdolAsNyfwWWu0tV4cfFjhJMN+ZjvDqL35mq&#10;0p/68qIpOwXQJGtA4tJkxzMYnekCauFkxLaI1NfinOXcIzuL5hoW+RllQKbGYyzX8ksapnSy1nxb&#10;IxWd0EgW3elvgVEa0MkEe8ylO6vNmrUCd6wTT9bI4FZEuWW6YJTKrZ+KpyvAFq0kUnJ9b7l2pa6i&#10;SnEiRqkhMlPomWoMIGzsrexcasBMWreLw/9XAt1Oaw1aCDy9pHuDIXYYj3fgCXBiEZx2eFMOCGTH&#10;g2E4IV087pbYJQJbRyAOG/ywTWq9wPeOSp2vIEs0UnJVOJkix1IPyaSkiUTxWBMDhBPdowlk4fzx&#10;KQ4m6EoLwUB2BHp4wboIYn28kH183p8TieHCWLVjOVaWiBmpcEEQkwRxSUda7StXAbASub8704z9&#10;hQ4u/F4cSyaBZBGQhZ2vSR6oJLpLBY9J3HIyvzmUUkQiJ6VgpJTfltZ0W/h0yaPISk6SY9L1dYnb&#10;qUlXmQUjAlwEsRF5THoucW3TpXGYLfbBdp0PDtsIYH0hOO8KxEauBzrcTJAj1UZJxyW9oz3QngzX&#10;GX1cCIMBFmhyNUUyGU6oDmUh5aYL5acLF3+6szk6kvwxXpKC+sQo2D74M1pz4vDzxYrqQHU42Ys0&#10;JzvY3PsBnfXpZNXSC/FQZWx8JaB9/eNXkKDh3adfUVVaCxsdI9jfu6vSeMqs9DDgaYbDbFdst4Yi&#10;2d8admRKcg51ZDerND4LJf4oiXdCgK0u7AlOJmR4JvfvklXdgQk/x/ThfbiaPUM5pcRaQwCWExww&#10;4mNGwDSAE2VkoY8RTgejkBVkDesf7yCfcnOY12Ir0xF7PVGopNz1sdOHvZ4OLJ48hjnlpJXWcziR&#10;2QS7GqGCcm2mxBerKe4KZJO5SKQaiL+1DsYzvbASZ48RDzNKYUNEUKJL5QsnS2N09TTj4y83+I1A&#10;9oHX4+PbQ9xcbxHEyGp4v8+/D1XyWkpFL+A1DVh9cR4cdXRQmxmDlZ5KTFfmIMPNXjUn8SZjlhSl&#10;NM7VWHELaD9DOEG91EYf4zESbuGKgZc2ygk+FOuAOrLELDMuZl1tVFJ+DfA+Sz+CjTIPzOdI6Wx3&#10;zuMEjNZkYKxKw4r6aagHihMwREDp5VExNioQ2Xmc4GvLBJ6dsTrO516qiEnVaOTVt990Kg2Kd6ZU&#10;/THZDT3cGMcBWZr41KSyxS6Z2vaMVHhtwdpYvcrzXCWgLVFySoUNAbWp1gJM1GVC8jn7+d09lJyd&#10;uZHoyZG4NA1Da00LJrhFKMaW4WaJED2qDLKzKDKyMM5vWc/SKzSOr0VzTcdSkiaQsCSQ2adbUInw&#10;WpTTkNc6GVOZmaHTh4aI82OUim8sygZT8faYTnDCGK/pcKQjwcwObZ7WaHB6gb6XXvgi5fZJxCQk&#10;Q5OIfkFm9l5izDRDARqB7BP/KHr0949XOB8bRIOLFXpJpfuDKC0jbTGT4kjk9MBmhTd2ycoO2gJx&#10;RNlw1OKHo3pf7Fd6YzXHXcVXDUr0r6R1OBqhhMgscSqJkoMnOyJEdEHvSMqqcH1thPF5CrV2Z3qI&#10;CnztyQxDPy1CPy/iACnvUGEcb3ySGuMSelGVhgVS4+W2AhXJv6YaFFf/S1oeC5AtaMqeqBQplf40&#10;jlccV6qk0DQBTNPYROqgqQBVqfR6RRB7tY63YrFJ1bcG6rHYUsiJJCwsnnJD/HMpGOcYq3ipdk8l&#10;cXexNgNzRSFYKXHDMWXFSR0ZKZnEQIgVymmd0vSeo5jXoS/cHqPRjryWvGm8YZNxLmh1pew01kY4&#10;wSKWFi7VzJDWTQeuT5/AQ2qFkc20RHuQlcYj2cVO9eHM8bVHXVQggnj9TH/6ARnRPrTYa7ghAF8T&#10;kG9f7asqnMLQvv7+Bb/84w/87b+B9fU9RAaGUT4+VK3mUngvmu0MsBRrj43aYOSE2cBB6yE8ybgk&#10;bqzb0whrUpqnxIf3wRdVqS7IjrVBOudCbrwdmjOdMV9JGVXih5kISwx7mKDcXFK17lIyP8Z4ngfB&#10;LATz7RFwJetzI4vL4fXosjfGfJi18pEt1vljgIavIcsNjdne6Mrxwghl6lKOB1YoN3opL/Ol2sjj&#10;x7CjDEx1N8McJ/UcjWsDgSRB/znsfvoLTB/fQ3pKLPZOd/Ff//wbPry64CLMQaqzLaoTAnG8NEzQ&#10;IpPhwpdqsQJmZwcLOCGYnXEuSBXV3cVhjHfVc2FX0WjlItfTGY5kh5JLm0wAK6WSkB4PJZLxwt8R&#10;yfsqNdFyzHRVBZO1Kl/Ml1KFZDthhtetP94Z5e4mSBfHPxd4pZUR2mlApE3hMCX5GOX2XEsWpij1&#10;xjmfxSk/VpeGoZo0jNSmoa8kDn1k/wNk573iXiF7G6JBn6AqWG4vVOV9ZOPg1f6MaigizUjEvyZh&#10;Hoqt7czgmKAmIR3S9GR3TjILOghqNM78vxvDDQS0GixK6EZ7EWY6ilRlWwmwHSGgDXLOD3D0F5Cl&#10;ZYWTVEQqn7WkQnXlhKtNgiSubalCEv7iBYFNS63liBea/geRhrLGtQlq4mMjaeHzeILaS/MXajc0&#10;U8DNygDFvKaVNPISbN8mG35eVugkgerytkarpyWaSITaqSbEf7Zcm4pfP2si/wXIZDPgT0LX/hWG&#10;wRc+i0NNYsk+3ODd9iraQjzQ7maGPj8bjITaEi3tsUCLKkGAMjZJC6WV11q+JyeXA2aibTAeboNe&#10;iXB3M0UpJ2wBUTid1imFP0CCXhOI3rHiNOTEjpIfKWDGCRFnoY9OXpghApfsUArVljyyIZGUHCME&#10;kTGC2LjkWZKRzfGCL/PiS8FE8Y9tjVVjb7Ie+1MEsrkOnCx04UzldfZ/S1KXEt4EsMNZMrB5ZdHE&#10;uSqlkKUHwefX23gnMnJjGAejvMGtvLGVqWpzYYQWcrw8BRMcMwSuGU44qeE/r/x0+aq8ymJpPBbT&#10;PLHFSbyc4oRByrZGG94ogncuf5ukbsymOWEuw1HtcG2UuKuCgvVOZojVfY4gSs80Lo5ysopyLhTp&#10;gJ1IOeX6/CmcJCCV7Lgj3ovXJgHpfu5w1deB7bOnZDVmqCvJ5ERewtvLbbzib7omm7w53cTt6128&#10;e3+GX395gz/++IS//f2LhKPhw2//QHf3OPydvWD28B58+R0ZenrocjHGEsGqI8kVIZxg1k8eqWTw&#10;VC7CehqaYcqlxWhbrJOxrfF967znK7IRRLDptDdAjZWu8p85Us76mz+jZPLAeikNX5U7zoejMFAZ&#10;DDejJ7AmowvX00a2kQ4azHXQ52RAmcjrE+mA2XB+HudPJ6V3pZUxUjg/vMnW7CiP/fn5jREOmI9z&#10;RbuzEVIMnsGV52dFSR4T7I3p+XF8/PU9/v7rR+xPjiLR0UEVmJSdX7Mf/4zSKC+85oI/5rU6P5ba&#10;/ZRnEiRLQDvemMbB7ACW+hsw21nJ+52NHHcnMtX7sCWQBWpr8T5KxWAzNHqZU14aoNbOGJX2plyY&#10;XLhkaem6WmglK10p8cJGfQAWSt0xX+CEecrqXhqLIhdDpFm9QAbvrWwa1PtaoDvTB3Nt2ZjtKCCQ&#10;FKrii1ONWRhvzMFkU66qUzYihpPzfpRHcdJLGEU/QWWgMIZgE6s65S92FWOXc19CimSuXx0s8reu&#10;END4G7enNfX/10dVoYeDhR4VeLs9I/Fp7dgcb6bkrMFCdwXmOkR2avxo47XpGK5MxiDVxyCViPj0&#10;BsjUeqiSOtWOZ5DK86yPDUAE53kQJXgY76tIzVDxoYnfk8ZZAC2Maz1KgMzUADF8LZasTXZCEyhN&#10;k2ioUmjABdxyeF2yaTByOfIsDMh6JTFdsITzwcEM9XZ8TgN2QGb55aP4+F+rQhh/+qz8Za/+JTEl&#10;puwD//jL61OMpcVRXpqhx89KxY+MRzuQRRCwEjnhkp0wTSo4QXYxKIGvpNPtRNJGycW01kchAUyq&#10;B6TwRF9yxJqSbnJCxXDIycfxx8Txh8YQqcO5kCM4KRvILIby4oj6pLQc/dlkZLREw6TXkn4xxJs4&#10;LoGwTdm8+VKypwir3WXYHKzG1ngd9qYbcTDX8i0FqRunBDLJ87zaJRVXRRxnVcnuGwLWzYV0ctb4&#10;wt6dLasA2DNaq7Uu3khapClKxgnevAkCqLDACWFfBC/ZZJjjTZau5Itt+VghJZdcz82ufOp7V4xy&#10;IvdIEq6FHvIJ2gVmeqj3McGk+BcL3LFWTGle7YUjsloxDFJSW7ofJdBql8i2NkcrDUCTkwnBwxRF&#10;FoaqgawN5Zc75Uymixma4siQCO6DNdnobSzGzvIo3p5tKD+K9D98dcpJzN/0+mQN15c7uL3YwWJz&#10;FerCAlAS4oOJxhL88vZShXC8uv2C1uYeBLl4K8e2+6OfKOO00O1rhdFke1RH2CDM2lABichPT4JK&#10;FCVwEidsKi1wKqVhjPZjBD0nk5PA2rsPIF3G4/1MMN8WiYP2ICznOWCZi3mP0vt4LByTnaFI9Den&#10;lNOCDb9TEtj9yWx8+fnBz7UQ+OwZvJ8+Vf4p66f34aD/FGG2L1AbzLkW5UQ5boJkSWa/fwcWTx8i&#10;OsgPo2N9uP35Cj//9h5f316ju7AQ7pScEZRA46PN2Jgdha8p5ZCtDs53BnFKIDvbFwaziJP9eRys&#10;T3BBd3Ex12CyLl85+zPcHeBMkJT6ZAH8vSGS28oFWUQgaiUz7A2xIXBZoJHn0+ptiVLeswSy6Viy&#10;61IbXeVT3mvyxybHYo03Fsu8MUvFMpTpQVCKxgiBarqzHMt9UlG2EksDVVjsrVDdmBYIanOUfbMc&#10;k805qv7/KIFFAG2EjGy4KhlDRZwDHD1UMb0EmV6CzAAZ3Czn6Hp3KaT0u8SoCWBLL0zpl3lOpiZh&#10;PlI9dnehD1sKzNrUjuf6aD3WxI/G71/kOpDvn2zOI6BlajYFJAWKa6KH39VH+dmfH6OYmmQQdGdF&#10;oTTYDaGyqSXgRaASMAulERQgU/KTj0PFv8bH4Vz3ESJDiQXiK48lFigpSpxIokFPNpe6Z5ohmwmp&#10;pkbIMCWTM3yOTCt9lPk7YrGvGp8+nePdB80G5p8+02p/lgoYElvGCf7pzWv8/uENVurLqU9N0OtG&#10;ICPN6yFY9flao9eHzzk6SJPbKD3raK0rbAwpIY1RSASVlKNkgliSAJYgryAxWVgckTeSR9HR0QYE&#10;thcEMh7FOgfqPkJJkAsGJXAvhxSWWnwglzebN0qcocOUlwJmkzUZKgh2XoBMHP0SP0Yg259sVv0s&#10;VeCr2qkcwPma1ESTSP1xSshZVYJbnPnSzemddHiSUIudKZzP92Gvvw5LDbmUkS8xTDo9IpsKnDST&#10;srFQl47ZBumYk0PwLMYimeBydwmWejTxa2t8LOlROwPVmOIN7ox0R7WfI6oDnNEQaKmCJyUUY7PK&#10;GzvSq7I9FHuUVX2+JsglGCSQmuc7GKgUDgmgbfPiNQ+2RacHpSkledqL5wR8fQTo68FBCv8RVFKc&#10;zdEQ6YrB7DDK3wJsj3HSrgyrbXzVu5Dj8mQdl5TMb/YX0ZYQDds7PylACrQ0gyOlaxRlwcn6EP6B&#10;X/H7Pwlqb7+gs6MP4d4BsHyqDaufflThEI0eXLSRdmiJskehvwUi7fRVbqcjAc9JAIWM2pEM28tC&#10;Nh9oTeNsMVTni72RKAJZINYLJAKfTJVSdD3PFRuVrjgalKKPNBRNQaimrEwj04qgrPCl1PW20oOv&#10;jR6CydRSaRgqaEQ7yNY6eE0kxzWI4GX5419gx++NjwzC2NQgbqW46N++4v2Xd3j/6YbgfQZ/G1uY&#10;3v0LxttK8evVBudNLbwInoWxHnh/SsN2vqRA7HhnFru8dptjnVy8FRivy6UiSFAVS2wpWcVvGfmC&#10;kohMQyqkBhPQQnWfIdWYTNXVDP2RTuiLEge1BQbC7NBKw57L35HMhZxnpo1evr5Z4ouDpgAVAb9S&#10;542lcl6Tel9sTVRiY74LG1O12Jyox7oKmahTnb0lan9BQI2qY57Gck6CXWk8JXp/iuA2Xp+OURrZ&#10;ERrdAbKmflXeh0CTG0NZzUFFM1qRhPmGdGwPVeJsgzL0cEbFR6rOUvsLON2aglSOlQwCkZ6SOaAp&#10;DFmtSrkv91UQTIv4XWSJXHvjVCTKj0ZA6y2KRRdBrZNyszubgKYiDkKR4WKp/GURwsR4DUJkt5OP&#10;v0tOATNhaJF8rjYJKNvjCFZCbBKM9KnaXijckNAsKeQoxygBSH5WirM1qlKiMT3cjstLURyXkObA&#10;KgH9jfjMlOP/W4wZZeYvlJzn08Oo9bBRlTKbXMTyWKomplWO5spXINo2n9Y6nxYqmwiaQSQVCZlK&#10;EHvJIUgbTxQVGqmkJEe8CamlsYH6QfLD5AdFGxkox2Gmq4ViYSIthTr3ZhLMJAhWnKDi7C9PJLCk&#10;EVhysNBSiMXvbGiYQDZOWTnZqGLITiXxe20Ap2vDeC2Va8UfdrSgOje9eaUpQf2ON/M1J+/+EAGs&#10;OV/lb0ou5zi/a1RYGJ8L+5NyQTOk+fNSPpu0X2UR8AbLBsM6b/YGv/t7zbPtEZ4DafrRdIdqJrE7&#10;XY+drkysVwRgq9IDO3Ve2GsLwHlHONayPFBPeZREJprBa1ZPqy5tx7q5CHo5JggcsmNcSEYWTcou&#10;1+olb3Yar10IWZDaFNB6iFhKlZoQF3SlBpE5pmKjr4ZstFf1KrwkeL/i73x3usGJlwf7H35AoKMZ&#10;5ub68fp0C5N9vXDX10eEnRHe3Rzh179/xZe//YY//hsEhj8wPruOtPhMeJnaw/LeA7g/uctz0FZR&#10;3p2yaGPs0ZvgiIEUZwxkuZC9emGh1g+bLUHYawnEbrUn1iijF1/aYTHJHksEdDnOJ9hgKYWylOC2&#10;meeGvUpPtUl00BiEzWp/LBH053I9yWJdMEpJ1uNvRQB7gTDdh3C88yMsHz2EB2VjfkEultYpqQle&#10;X3/7jA8fb/H+wxXecB7f8PfcXh+ht6UBJg/uIt7JEi1JUZD2d2a8DgFkwAU0nBMt+ZRjnAdLA1gZ&#10;bsZsWyXGqjO5KGMRRZkvzV4kfUvaAyZzgWXxHuSRJYgbIJILVNroRXNUUWrO8DpI2aehl/YYS7LD&#10;SIIDGoKskWqui5f6z1FNcJuOd8R2jS92O/2x0eKN+RI3LDZGYHemDltz3dickea+kltJQCGoiS9r&#10;VeqWDddhebCGzE36AhBcqEZUx6aWPOWkV8UXqSQGOW8HipNUvuWISFACTbeATU44QS4ao+VJyvCe&#10;L/fh9cHst7i1eQLaNI4oPaXC7CZZ2gYZmny/5HOukCnOk6HJd01yPYzzu4Zo6AcInN8ZWhfJhySr&#10;t3EetqeFoibOH5Fc+yFkpxKyEcxrFa7Ii56KyxPfeLSoMgExQ4lgMESsbAJSbgqoSaxlLN8jsXrR&#10;slngYYvK5AiM9DRgb28Fb8Ul9lFcYxKaca6yAFRDFLUBIAGyfCBdTqRa7M9vLtGdloxCfkEhLUu+&#10;lQGyLaW8j5S5NSRavlAJpxJK8VLRQEOkWBgRQcUXRvnBm53Ev8fz5L4DmZQRiTV6oehnKCVlio0F&#10;Ei1N1Q+LMdNBW1KAhpFRWg7mSfxYNI+0LGRjI7wJkkcm5YDnGjmJ26SIIhkRrYaU/zmaasGJyEpp&#10;mLDWR1ot4RbTuDlcglSZkNZtEhP2hqzlZLYT651lmKvJwlhRogKxYQEyfs84b9IkqbuUCpIaULOS&#10;DkXQlOYQKjmd9HtjuIYsSMplN2B3QqpraCprHMx08LO7VTzPMc/hcKQEqyUEsFpPgpgvTrtDcFDu&#10;rxy+FRb6SKeVKXU0xCAZyRQX7VicNaa4wBdSXNDtaYk0ZcGeqwmRwZtdaGGAAikdw0UVrqMD12dP&#10;yK4ecNLootTXDm2JfpQcCVjsLFXBtZLLJ52oL9dmEWFhDmfKrcXJNt78bQL6DifDKarS0mDyv/4f&#10;zA/V4O9/3OLzV8qzX3/BrwS1X//7b/j57/+Fw/NbdHQM42VUEhwNTWDx8AGcHtxBwLNHqghnIdlY&#10;ra0hOiirh8nSR6W2Pdn8sLMZRgh8o24mGPc0xbgXH0uXJHmfi3Q+l/cQxB2N0U9Z3WVvhBYCaw1Z&#10;WQF/U5zuU/g8vAM7skPLJ4/gZmuFTM7JgdEhXL69JZP8P/jjH3/gl18/4BNZ2du3p7i92sfNxTbl&#10;9SrOKbEvTreRGRsDwx9/gIPWfRSnRaK8IANetnZ48dcfYPHj/4umjFBsDdbzfpdS9qWjKSkMoZz3&#10;1g/uqXpsHrzOMfo6yOH8LrE2QjnVh9Tzz+d6SOMcF8d/DBddpYMe5lIdsVLsgdl8Zw43zOZ5ozfe&#10;CcVORrzfBFATXbR6GGOWgLddJsn8vpjhezc6k3C41Iv9lSHKvm5sSckfzifxY21NtGCd4LZOA7k6&#10;1ojN0UYs9RFgOB9Ffs60FmKiQQowSlXZbAxVCtgkY4xsTXzMfVQ23QS2ztwolZokMZqSs7zDey6t&#10;FqXE0YX0ABWGuj6u0qJ25Bz4fRsCov1Srpsg2lWCGQmsrZUd1zQMU8GIz+57orr4zCRLoIXf0ZYR&#10;jmwvOxphLZIVrney2SjOZwGucF2+JoBlbkxi8wIRsv6F3PB+h+o8ojTVRpK9OQrD/dBclIGZsS4c&#10;HXIN8/5+/KAJIZNE83e3J5rcTDKy72WA1AbAZ5GWws5kA0C2OW8vcHmwi4WBAdSnJCPD2RnxpH8x&#10;/MJYnmACQUoxL4JYAmngS4JaEtmZOPIktSOeJ5tkzr+JzORrkVy4MoROqlgUMg1B4Bj+0BC9J9TZ&#10;LuqCdGeFoS87CgPKT8ZBySnJ1iL3pGHDPG/ccnsxVmkpJFl8c0TyKxtxwJt/JDXF1gdV3TPpi3kt&#10;XY6+9eOUFKTj6W4sNZKiSzgHpeAgLdWI7IxSUo6XxKkijlP8nqk6XsCmbCyQzi+SXi/xu9b7hYGR&#10;fY3WqfJA+7Ot2JcSQXPtKotAtsdPOAlOOCGlO/npTBPWaiKwXeGB0+ZAnIoTOJnygws8j7873UwL&#10;7aHWWM52x3K6C+YyKTmKPbGa64EuSvckLo4Q3vR4Y2l+wQUkDMxWXzmai/g8gezMl3+3fqopdBgq&#10;oOJli6Y4b8qLSFW7anu4gQx1jAyyG85P7iE71F11ft8n4+7KTcT17iTGW5vgyMk0x8Xy8f0BJ8ch&#10;J8wFvnwRYHuDrz/f4Pef30D6DXz9P//E/qu36O6bQm5mESI8/eBmZAqrJ1pkbncpYX+A+4MfEfD0&#10;vrKossATaZGTDZ8RmJ8jm8Ysk3NHUnhSORekRV2s7hOEP3+kdgE9pdIsP8fsp58UeLlbmiM6JBDF&#10;xYUYm57E8SvOSwLtfxHAPp4cYrK2HHXxYWhLj+Vv6sKHqz2C14aKGbuUMAuR2her2FqcgIeJyOq7&#10;WKLUeke5ubYwjdr8HES5OqAmJQJTtXnoy09Gaag3vDk/HR7x+7W14K2jDS/JG6VBkYqxUraqgYBd&#10;TUCWKjHVfJ5pwwXJexGl/ZRgp62SyCUoeq3eR/nHFos8MJ3tioYQc2QoI6aDchqAHm9zsjlXlWg+&#10;le+Ns/lmlVi+szpIQJG2bP3YkTEvyeSagNetqTZsjbeqNnerNKiSlrRApjXbUYrZdkpQybVsIFMj&#10;4AyXp2KoVOqWEdRotAcKEtCpCjGGojMtWNOAmvPkcLpTZbdcncomwTSOt8extzZIptipCkOucR6t&#10;cP4vdZeq9SDdoGR+ySbEIFWM2oTgWu3lEJ9ZO4FMvqMxLgDxNMBCXqINRCaS0Aiocb6JmymEWCIb&#10;AdHEjyRnGxTFhKKO4DUx1IbtLaqK1zIXr/H5ww0+3hLArk/xlgD29o0cv1fL0ACYDJWtxPEnqYIh&#10;Q8pfy/HjzRk+8w8/f77Fu3fXONnbxkx3N298CpJdnIioBCKyBhkCXsLCXhK8krnQBMhE+yqw49BQ&#10;R9m10Dj3BNSi+VhQOYQTPsFaHx1pYdTdBDJxKlJi9mVFYJhWRSTfGPX5dG26ZueSVHeZ1mijv1J1&#10;FN8VYCE1P1zoIiOjxVbF9OaVX0w6nL8/IoWe7cFyawlZGGlxVriqqiE7pSO8wePi4Ccbm656iVnZ&#10;maSFk4hrqUS7Jq3kpHkEv0tyOXcpYwXIpET20WInjghgx2u9BNAeShUpCTSoAnBvd0aw2ZqKpVxn&#10;HFR4q3CGIX9zVHEi5xDMSygvh8SHxkm+Xu5NGeqN/cZAFb4h9c8SDZ8jUPsJMs310UjWUmdvqiRp&#10;l5cF2j0kdYcynWzAj4vMgxLUkTLHjovfl/Q9zckM1eFO6EkLwlRFGtZ7q8gq6+Cm9QTpgc74+fUm&#10;F8IgnDmZIi31ac0LsEW5LbW6Xh2u4fp0ncxmS3XH+f3TGzKALoSTjdclhmNjtIOs/Rx//+9/4Mvf&#10;gauPv2Dr8BxDE4sor2xASnI6IgOD4efgBFcTc9jpGcBOR1eVBZJCjlIg0YpH9fzpE9joaMGJstnD&#10;ygL+ri5IjI5Efk4mGhtrMT4zid2zE9x8+Uh2+AeZ4h/48MsX/PrzB6x3dyLI4IUKJnY3NoIZAdCL&#10;EnS6rZTnvo6zo1Xl1D8j2zglM5Uu2e1VlTC/9xOiKfUOCQhHC4NYG2on06jAeFUWOjnfkl2tIO33&#10;nDiCKIcksj+O0sif19WbQCWBn8W8Zt1S8ibCBo2+pqhzNUWTu6UqPJpgSFlE0JPUtHnK6b1WP2x3&#10;B2KjQRKtPbBc7oPhFHeUeZoj05KSlYa8jPe4182YUtoQK/XxeLU7guPdMRxJQrnEhm3w8foYDpal&#10;kYimacjOTBeBrQtbNKbLVAnLNOrC1JYIOHMEHNUHoEXTpUl2P6UQoySRS8xan2JokejIkfSkELSn&#10;h2C4OBF7lJRCAG7IZs+oXo63J8kSh1UsmiSpqxLdBM6VvjLM8POnaOxHq1PV5w+SHEhQbRevoVTc&#10;6MiMIAMMRWtyOPK9nBBERRAm0pJrP8aW4O/rgZL4CNSTIQ93kWUujGH3YB1XZFsfPl3hE9mXlMVW&#10;DYCJRZJGKfPxjTCxN8ccGiCToaQlcUrGO2FnlJ2qB4Aq8SOUTQ3piCJD81yATWqevX/7CmfHe1gc&#10;H0UvJ0hZTCTSXZ0IVoYqtCKOiyRa7ykfP1NAJswsQTnyxKEn+piPicQJBD9hZRGGWqiMJBuRwLuM&#10;MHRJriUvjKQnScK47CBO1qSroorSKWmF1Foqw65LriUB5ojMSOqOSfyYSvOQtKMzScTmwlynlevj&#10;wqBlkniYHgGy/Fg+T1LycqyUQFaZillasYXGLNWhSX2+tPXq11TW2JGy2Zw00hBYdkaFfUmPAskc&#10;kE7NUvFWGhurkA8C6S2B9HK2DbOZ3iqIc9zPAvW2lIe06hJD0yT16PM9sVvhg40yd2y3+Cn5uVPs&#10;gxbKLrHakn6j0mMcTSEdriU+byjIBv0+lqgmM0vl9QvS1UHg88dcbGIgXqjyMw58LjtuMZT9Ff5O&#10;aE/wJvuMwWJTFVLcXeHw5Ef0FyfjPWX30mAfHJ4+hZ/ZYzK0Cbwmm3l9uEow26As38T1oVTm2MHG&#10;8gyyEmLhYWwMpyf3keBmrpKff/3jC77+8Qd+//vf8ft//QM///F3fPr9b/jw+z9w9fkPHF1/wcb+&#10;a8yvHmJ6fh2TUwsYHp9G/+gkRifnMLPAc9jYwdbRGQ5fX+HizVvcfvmCXwiU//jnf6uMhZ+/fsan&#10;Lx/w8cs7fPjyls8/0WCswpe/OcjBmPKjHftbS2jjPLT/ls50vtKP15IYvr2E891lnO4tkKUR3PbW&#10;kRAUDOMf/jfZSZzqID9Ul8frk4Ta6ECE8Zrakxm6kGGFEsgSySSkZE8y53Os7GDSYAQTqGJfPEMF&#10;AXEo0h5D8Y7oDLZBm4+5ikhv9LZWgaDy/iKqlLEoa+w2+mOnNxSbnUEq53CrzhPzZR40oOEqzKEu&#10;NQJN8VIsIQDzbTm8B1M42Z8hoEms27yKdzuXZHKC2vG6pvXbAaXo3tIAtud7sE5gFgm6OU4lMFQL&#10;6W6+3FuuJOFko1TEyFJhFeJTU/X/i+NU8G2P7ECSSXUQzNqTAzCYF4kN/l8paXVFNXNxtEiWOA5p&#10;Rye5ncII10fq+R01WOTamO0qwgQBTfoLjFDNDFHdyI5mN5lfZ2YkOjOiSFDCUZMUiIbClxjsbsD8&#10;9Ag2NqiQOK9uCFAf30sK5RU+E1MEZyRZXBoAv7mWVnMaZ/677zXLpH6ZANc3WanKZvO5RPxLxVkp&#10;AaRe5/FPUklWCi9q2qGTnQnaCVLy8TseBRmlQ8rHmxN84odLVLno1w83l5wo21iaGsVQcwOaszOR&#10;FxiAl44OSKAmlh2JKLIvsVhhZBuJAmYSZ0aQk4jgZGcTSEE4AbMOUtMesibJA5MYFo3/KkWTNN5C&#10;ySchGASaLQEZCYgl7ZZO5GcygXnDLyQFiZLyI6WFODjnm/JV+k9PRigpdYQCyBFJRC9LVg0YZkiV&#10;p+uzsNCUh6WWAtXcV2Tr5kiNYn17ZGKHBLLTBTIwWkQBMun7KV2kJE7tFS2ZONlvjxdUYO0tWeCX&#10;kyVKiyR0eBihyZ4szIrDhYAWbI9BsrHdSh8cSqI9J7mUQ7noIiOj1Gx2Mkaynsgygjsft5OFddCC&#10;9/ibYSLGBpMR9mhyMFISTaR6CBlZPBe1bLqkyfXkdQ6lMXEjq7B++IALXhvZHpaoj/VEl6ScZMUj&#10;wsYCjo/uIc3FDoX+vrB+cAfFL8PIYpfIypZwdbRGY7CKV8drKuhWnl+ereLqZhsHS1MIMjeDg/YD&#10;HO9ME1g+EGi+UI5+xCc+/vjrR/z+O5/fXtGobBMID/DHz58UMH0VZvXHr/jl778Q/H7Fb3//jUyL&#10;j3/7il8+vMdvBKmPfO/Pv/2Ko5k5NGUl4/X5Jr78TFXACf+GE/yW8+/L7SU6i/Nhef8vmKK0ene9&#10;TSm5ibdX2yhJS4TlT39VcYBv+HsOtxdxsU8wk7gqSrdDyu3pnmYUxBE4yPhHaMh6sqJR4OkEDwKV&#10;Ja+ZmzjzqTKkBWAqDW8yr6mMFM7ZJF7zIEpikZsv9XVU/ugYwWw6Q4oJWqAzyAJ9QbboCCBzdjRE&#10;wgvKfrMX6Aswx0axB/a7grEzGIqdToJbgy8WK92xN5aO85NxHEuc2x6N4IHsMFIe72tKAL3i8ysy&#10;zIvtGY4pnJMtnRJgBNgOVJWMIVVeW6rRbk1Tfko0/yilpwAOFcV8bylmZKNAOe6z1U7kaFWaJrug&#10;IF6lSHUJANHQy9rrzQnHUkc+rvamcE0ycM45fb47y2s3okoLSeWNNYm7JBuUTQjJEtDEv2WQnUn5&#10;IEpNrl/JCJDMgDbOu7pkstOZdnxVga2CLcKoCFDEkbfXx8QVsq1bsq6bI0rH770yz/m6HMUvJqWy&#10;Beg0Hc41Q8PKlMSUz+P4REamPl/ATHYxNYmaGjCTIWCmHGuCiEqjSgkgDk4sOSH1d0lA52ufP1xw&#10;CCC+xvXlKY52KWcWpzHa24Hu6go0EuSKo8KR6e2BJFc7JNlJbXF9VIS7oS+HSM4fLhdBtLf4yiQM&#10;Y5rWREIi5oWVtUr7NylxLZ1iCGTfpOXxKoFsR8rzEMio+d+RNRzPdqqofKnJJBsKMmRnZ7QwQYHZ&#10;OG/mTE2mcmbKkL6Y630V2Byo4gTTBNuqyhqzrSpW7Zj0XrpHXWxqMgeueZMlW+D6aI43nUB2sYL3&#10;XEBvpZQ1H++MNmGuoZBUvBQrIy04nW/EVksU9sV3RtkhlU/PBkJx0hqI1VQXFYSaRvDJNNdBPQGs&#10;l9a+m7K0P8xaJeIvJNih3dUYKUbaiq5H6WirxZZNNpHJxZbBBZjBYyavZ5KJAXy52JxUJdZHiCJD&#10;KPK0QmucFydXJApC/RBqZQZXMrl4X0dIJ+rXp1z4hxJ/RKlJaSZBt1IRROLVTg9m8Y4Te727Fc6P&#10;7yM5yIm/c1UF4b6RQNybPbx/f4pf3r7mtWxEopU1/J89VbmYL10tVQzQL1/J6H9+j8+f3xKg3hK4&#10;3uG33z7jcHkesbbWXHjNZGI3uD3YRby5hEL8BTs0HB/eHOCKkvfyRFJ0VnB7so3GnHRY3f0rxluL&#10;Ialmr47Xcb0xheb0DILzA2T52uCGi/90bwknPB6uUPJPtHPx1WKmpRjTdbkYIBurDPdGtIUhnB4/&#10;UAUnXSXIk5Iyndcv38wQOTS2WTJ4jTP4WirZbzKvbxSvbbAWVQcNT5XjC0y9dMZCrjvGpOxztDUG&#10;ou3QG26LSlfeU/6fPGM9tLsZYo6gt9sZir3RcOz2BGOzzgvzFS44nM7H7dksXtN4XB+v4Equ++kq&#10;n6/gNRm0sMxXAnR7ZGpS7ZZDVcogqEmRRgE1YWsCNt+DXtckTozzWHZBl/rFp1bM307pqZhaDkEt&#10;C0MlEloRj17JsMkRlhariIRk2Kz1lXA9jfF8VmmsKdVpvA5WhQlSckqSOhXR6gBZYFclP7eIYJaO&#10;oSpK2dJEVT5IVavNDFMA2fLSD8ME0I+vdvDmioAlrEv1w6R05FFYmACUsDABKA0j0wDXfx7/BV7/&#10;8Zo81wwNiH1//CcBqg9SD+g//qPqGixvkC/iB2iSOQleHBqA4wfLl8uHC9jd8n3X/OCrE1pRAhzZ&#10;3ed3r/Hl4636jJvXR3hFi318soej7U1MksnVJwWTkoapKOI+MjJJVZIEcsl5nKbml+YjcxKUKmlK&#10;EgrBm7Qz2fwNyPpwtjvOCU1pKcGvqvt0O8bKUpVk1WQNxGkS0UWylicpB/8sP3e+MVtV1pCqs5uD&#10;VdiiRdsek1ZyLWpHVCrNnq5KmewBnFFSnklH9ANaLMpIqfh6e7KKt2SB716t4/3rDTWkJv/b6w18&#10;vN5RzuiP13v4SqDY70nDTqMPAYxANhGC8/FoXLSGYjrWBrUOhsjmhM+z0EUXrfoIAUyqiEwkOVCO&#10;emAh3QWd7qbINtRGuK4EbGohhVI011iXg9JVFh8XXCGlZSmlaR4XqGQLBPB9zgQ0h6dP4PnsEV5a&#10;U3oGUnomB5GlxnHSpWChqwy7lMQHi7JpMonLfYIzWcLrrRlURgXRimcStCS1a5sWNhHWd/43einN&#10;3kvnIhU5TyZBoHn7ep8stxa2D+7Bx47SuLoIDWVF8DY3hePjH7mg6lQfxLdSt/32QFnhn99dYba/&#10;D/o//AVVlCO/8zNKQsJgeu+vaCrNwCveS1WYkIB6LqWVCGY3Z9sYaW1WuaAFYe7Y6WukRIxCKFmT&#10;q/ZTuJGZeug8InDV8fdMYXuyG0s9tZRbhRiszMAA5U5rYhhSHa3hymtjJhH9BHwPveeqwm+Eri4S&#10;aSRKbYxRaW2EIjN95JL5ZtNQZPGaSoeqFH6XRLaH8v3xNAi1VBaSzbFe5YXpIneMprpiLNEBI7G2&#10;qPc2p4GS/6ePRrJtCTPZqPXDXl8o9gcj/hVvdr3dgtvrdbx+RUYrwc2XuyQE26pEtzCkK7knlH1S&#10;IUNY8+UhlYdKT6Ik3aL8XJOqswMqRkxY0NZUOzYUqDUS0GqxJJsEnOfz7YXKeS89AIapTAZKE9Tm&#10;2iBZmuRWdpCZiULqyY9QLpYbqg/pOXFGxaMATWLRJHxkipKWknOlvwbznWWYas7DMNdUP8GstzBG&#10;MbQu8ckR1GRDr53HS0pmwYibKw0bE0e+yErVsVxwhVjznXF9H99BS5z68ljGdwBTzwWHhIC952sk&#10;YwJkwtD+JP8IK1Myk/9ZjiI15ahe4wd8B7Tv73svVJBDA2TfwIyy8/013yevy9+l1Trp5JurQ773&#10;mAtc6OQJJ/M1Vns70ZxERpZOnc0JLcxMtnmHChNVnuMcNblE2M+TKkuJa5F/2+Lw502Tkj1S+fWK&#10;E/72fA0fedMPJjuo3ZNImyOV702sjDCx4SJNeSDZRJDAVwGxtZ4SbEoPAAKZ7FCqjYTpVrIxce5L&#10;wG0fzjeGSO1HaRUncHVIGXmySCvKxXshzUXW8VaS0G928P5qi791m2OHMnyXv5/Ht0f4fLmGi5Fi&#10;bNf54rQvEBejoTjrC8ZeqS+GQ6xQZiOLRQ+lBLR+ysjJOEdMJThgNtcZG6o7kQc6vExVwGw0F5xk&#10;SCSRweWZ6irwKpRyQWRepZYGZHcmqLUzIVvTV9Hnsv0dRKkjjEMKJUqH7SACYq6LJaqDnNGW5Mfr&#10;FIIxWtSlTqku0oi9ebJcgvXqWBds799DOa3q10+blNQrCLUmAOg9oHXuJHvg7+L7LghmssBu99eR&#10;7ucDl6d3sTjWQrDb4uLcxcLIIKWbDtLIlkSKvybjkF3GCzLaGz5eGelXAbxFoa40YGRWP/2A3Bg/&#10;lRsrTvxzqQLBzz/nuOD/u6QBOdhYhr+1PVniA3jpP4MbwSc11g9jfXWozs2A/l/+jPKEEGwPNVEC&#10;FWCoMpVyKhYdL0NQ4O2KQAKT9OaUHp8SduGmrQNPssgAPR1VQy6GMj9fUqVczFHnaIIiK7IrXtN8&#10;CwMaDjI1Yb8cErUu9d2SyJZrnV9gMdsZ200BWCj3wky2CyZTHDGZ7IL2YAvkW/O68zNqbAzQ72eG&#10;+UwHVfLmoD0Ai6Uu2OpLwrvXNCQ0gG9pKG4IatdkvTfCfi+3cHNOxiauAILaJa+FjIt9sum9WY30&#10;3Bj91olcuox3K8CRiP51ysLV8UaskKmtDErOZYnaHBhvzMIE18EoDbvULhuk7BY/dXtGCNpSQ8iq&#10;ItUu5f5kAyU779uZhG0sUp2M42ChX+2qblMZrZNYSFCv5HFO8jMHSRZUYnxRgqqw0ZYZig6SlIZk&#10;f7X7+plr4g2B7M31KY8ENZGVAmjElO9g9X38J5h9H9+BTANwPL4lAXunAcLv71G7mZJY/h20NGzs&#10;m/NfKNy/XuN/kN2Fb+/TgJsGyGT38yOfq+MN388hLE0ATWSpxIS8598+XGnY3OfLE4xXlZApEMzS&#10;ItCVHq4kprCpYQLSdF0WgSyfFqWEF6xcdXHe4805mOvAgYRgbI7h5mARb2ipPnCcz/RhktZXfGMy&#10;JJ9TMgnGCGKyIzpdl4E5AUYCmdQ5E7/bNj9zhxd5b7IFxwTIY7K9I9kVJVBKF/SLnQmylSlcncwT&#10;xFbIxATE1hQL+3izxUHQut0lU92HtH37/O4YP/OGfeTxizgyKYG3m8Nw3Et5ORSOk/ZgrKe7YsBb&#10;upmbkFHposnNAuOxDph8SUmZZY+VCi/stgRjt8QbA/4WlJE6iORiiyKYvSSDy7eUJh/6KCZrKOYC&#10;K7My4MIzQyelZIWVEZmDrtr6DqEUlYq1gWQQgXq6cKc0snl0F45kIsH8nDRHc1QFOKA1xpOyPlIV&#10;tFxsJvAON9B41MFVR5cAZoC1rnKy3ETYPPgLMiLcKT/FFzWvGny8EhkkCdoL4wg2MUOMswGZHAGO&#10;1+kVAf9idxnB5tYIttTBOZmtsIxL8QHtz5BtLGB/fhz+FhYIMnkBj+fPYP7jX5HgYY3TxQHcnMiu&#10;5DoBkwtJ4qBUtLrch22Up6fB8McfkRbsgc3ZXuwvj/G+DWCmpx6ZEd5oyYriHBKfWBRaEoOR5WmP&#10;EAKRlBaS8tx+lJM+vC6eWs/h+VwLntrP4MXrE6gt7Pc5JbwW6pzM0O1ri1oXApr1CxSQYRWZ8chz&#10;zRSfGq9hlCRU02jINa/nb1/IcOG9C1J17eeLXTGT5YzpNGf0RdmixFEYuBZKaXxayebGyb6X+f6V&#10;HG9M5zjjcr6Ga4OM7BXB6/U2CcA+bglub/jaOxqHN2RpN+cblJ+r31wBBDVJS+K11NQxm8Ax56zE&#10;qe2TQe0u9Krdzs2ZVoKa1C9rIqBVY14ArUsTcDsufrRqglpFmkqLUz00cygTZVAlTdal4tXGgJrz&#10;solyvjVHQBvGLuXm7pwUeiRQDlSrdCeRscL4Bspfolfi2vhZ4qttS4simAUT7DLxmUpF/F+aoWFm&#10;Uh1WmNl/gtj/vyEg9Z+PFaiJkiSYyWvfgU7Gn5QvTEBJpOUbDSOT558E+b59iHqzHP/H0PxdA3Y8&#10;oRu+91oeywaC5j0CesLgPhCR31/JSV/iZn8TvbmpaE8JISOL5MSL5KLSyMwRCV6tIfi0Fqh0Com0&#10;36JO3yeFPuRNOl0fwau9GTIlCb/YxNXaJGZq8zQUmUA2QCsjnY2kvpiEXchCnW8SSVmCFdkJHZD4&#10;NMrVcbIxAuS+xKh9B7KlHkqUEdLiSS7UWdWxWhzk77hA330vCXS9TRDbIYBRSr7dx88fCF7vKa0/&#10;nOLLu0P8/P4Mv9C67rWlYo+s7KQtCFul3piJsUOXqynKLV8g31wPzd5mmKH1nkt3xlw2pUqNJw67&#10;CGQVvhgMtCD70iUj00Kk7jOkkFEUkImVEMxK+f9L+f/LeGx0NsagtNlzNUOaoY7a3QwhmAURwKTp&#10;SKT+cyQbUT5xAQdwwTo8fQxrSk+pkxbMRZtO9lHmZ4emGG90pQar0JjJulwUxUfAid9tTwYkMWTe&#10;BM/F0VZcy07XPhnBrkSPi09nlfdmAO4EBekqNVJO9tsuBTGbyThaEWxqhGgCw9n2sFqEF5IHyf97&#10;dcCFuDmPGFc3VekjyMUKGTEhsCCgpbhZqbLlryjjTyk3Lyg1VZ0ufu9rMoSpzlaYP3mMOE9L7JN1&#10;zLWUYZSLcoTSaaQ0meAbieoIL6S7WCOILNWOrNRCymI/f4oocexTmkvxyRACl/T79CJ79SKg+XGE&#10;EpzieP2yTGhoPMxUDa06T3MUS6s7MuBiC33eFwnqFX8lWTCZXDy/Q/IF65wNMZ/hpAoMbnYEYbna&#10;C/MFbpjN98JYshtq3DWFFtIJfrWW+uh0o/QMscNouBUZnT/n8jwZ2T7BbI9GgQv/G5i9JQi8u9nH&#10;G8XatnDFeSjNVi4lIJry81KS5CkJDwTMxFlPYyyxaSqsgmpDci6lGOPKcD0WJZqfa0ABUHOBCrKV&#10;8AqJ6Jc1M1jykkBGJislt3LCsDpQhjdHvF/HGzijcRI/3e4C5SwVjHymykjg50025xOw8jBUnqyq&#10;00rJbemU3kbF1UK211UUg7dnVDPECCmMqXH2a5iZZofyfzIxBVbfjt8ff38uFX40r//77/8Jdn/6&#10;F8N6IzuZknAugCbMjIAm/+Gbg07D0jQg9X18jwlRH/xNaspRfcm398iJivQUUBONe7I8pVJGujOo&#10;qzn5JJFcfFuSNDtanoIpkYMdBf/qLr5PnX40L41GyJi2p3BD2fGe1uodF9Nqew36sjQVZ1VYhwBi&#10;sdQVS8SMpD81ZGOxrYCylotMegCQHu9ONGuCXimbBMSk8uzFhsSJDaty2deUrzenUtOMIEZG8Y6g&#10;KZbz0+0B6fIhgYssjOD1lcdfPsnjIwIZAe3dKX6jZL8i6C5meWMrxx3zCY4Y9LVAs7Si52IQedkT&#10;aku54YplTnYpNb5Hi37SE4L96gCMBlmjhOwrUXYuKTHTyAI0gbPGZF8Gqpa9HCWxeSzSHgNBVijk&#10;4nhpqIfIF7pKMvlJ7qC+FtLIJgotjVDAkchF5KejRdZFUOMitiUgOHOB+xLwEmyMke9pjaogezTH&#10;eaIzMwKNtKr50f7IjfTHQHU2Jb4kIkuZ8X6crg6rnpI3vP6Lve2w05LP1YKPgb6q7iElvYN4Lq4E&#10;w/QAZzKKyW+FENeVz0fG9fEmUgJ9YXHvR4y2l+CaDCA1MkqlG+UEOeCSRuWMRut4Y1KVg5YFKrmT&#10;yz1NyI8KRkmUL+dKsqrx1cPzbUkIRGmQGxIcLOBOoLJ5dJ9ykmyMDNWT5ybpM2IU8smOismMUynx&#10;QwlcfgQwXzI1f2GxBDZJt4nl9cu30FOdxIZjnNDgYYxyW947ys5yKf3D6ylSP4fglGisQ2mvixxe&#10;30ZXQ8xkuuCwPUw5+leb/DFb4oaFPDK1VGf0vHRGe1YgaiJ9UeZujwZvC3R4WKIzygo3O71c2LKz&#10;d0gptq8k59srjpsDrpsDviYAJxsv27i52KBh2aCxJQum/Lw4mFWAdiwMbX0cR6uyA9nzLz/aBu/d&#10;2qikSGlKZgsIqS5NkspHRjVB5TJUnoh+EgCJRZPczlaJQat8yfswiDcXBFDe61OuPenrqTpB/UeV&#10;jUmqnrG6dH7GS0pUqU4bpSRmOyWr7Gq2ZAbSeI0RdM4VK1ObiDyKz0s2EwUrvoOZPP6/j//zsYaZ&#10;yRAQ+87Uvh8JZsKw+GFkUwJo6ksIbhq5eU5Ak5503/6j/J3j3xsE8n+F1Ymfje97IxkEAmj8cgGx&#10;b0clQa/P8DOfbwx10IJGEcjCFB2VHcyhghiVOyYR+CoUo6NQFYzbGif4zDbjUPxY2yL9ZvCWF/fj&#10;xTaOKC9HiigpCIpS+2xAAFEi+mltpnmTZCd0Qeqc0SJtDEkakgBZo0pBOphvJ6j2qB6YUi77ckf8&#10;Y+NkZHOqOOMtZdQHWsGPZGPvOak+3u6TgRG0Ppzg80f+jk+yg3vMwdc+HtNikKF9vsAfb46xWpqC&#10;cT8zDHuZEsTIpMx0UGBrhEY/K4wmOWGp0Fv1z5SSOPsd/jgfjsR+PRdnqCVBS08BU8ILbeSZkAUQ&#10;kMQvVsVFJFHndc7mqq76QIQVJuIcKIVMkSppZBKIbPgCAbq68Hn2GEn8/6WUng1O5qi2M1EbBwGU&#10;Vu5kZwG6kvCrrwJvHZ49gS1ZmwsBLtREG+lOpijxtkN9mCs6kwJUjJ4Un5QcWdkFXm6RrIgKLA/W&#10;4Xi2D30leXjxl/9N0PPB2kQ7+jvq0NFUg/yXiTC7fw8FkZ40OrLNv4hTYWb7y8oHc0swy44KVfJy&#10;ojkPN2fzWJ+bQ7irO0z++v9BZ14SjVg7VvprsdBZicn6fIxWctGRPQwWEcSy4wlgQagIdkemsw3C&#10;jQ3gzN9tRRCTQGKf509UXGOyqSEiCG4S3C15sFX2JmjxsEGZnbFKag6mvPTn9fAjiPnTEAQT1MII&#10;gC95vaTy7xTZ8zCvc72bEY2IPiqtaZSkjpm1IYrIlHN5f1IJ3En6OsgyJqNzMcZcmhN2OgKx0xeK&#10;tUYfLFd6qF6ZswVk4NWhZDk92Cb7X13ow4ZUfqWBuBY/rJRAvyFgcby91oz3ZGjvCW5vFLAR0DiE&#10;sSnfGufna7LX18fzBJt5Ml9NNQzJ/DhSMWKSPK5parJBJrUqHZqGa7A2Uo3lvnKVbyk1y8bqMzBa&#10;m0ogSlAhG315sWpTQKrcbozUqB17+a7LfSmRNIrdRfncNmyMN2J1sFb5zSSlapBEpL8okf8/Dp1S&#10;wDE7iqAYTMMYoPx4UsxCgdm3oUgUx/8tMxX5Ibb8DzAjvgiLU85+Dvl/Ao7fQUyGPCaYfWddMuSx&#10;gJMMDcCpShoCZurvGsBSoKXY2/fxH6xOgZkA378/V7Txe/5N4oUmmyvRlhqqCi92cwgQjUqSN+nu&#10;jHLS52v6W1Ji7k6TRRF4jiXCfneaN26JUm8XtwfLfG8xtX6MSoXqyyPDKyAoCiurScdMU67qlblK&#10;ebnFm7gt/jEyMpVPKcG2S7Jj+c3Rv/XN0X80jdvzJVUu+70A2eUWAZiMjHJSZOWX95SVH8nMPh4R&#10;zCgrP2rG188CbmRlX87wmWxuNDeOoOWP7pf+vKGRmKYFXG7Jxny+j6pftlbhjp0mXxz2aNq57TUE&#10;YyTcBlVkbWnGWgrIsk0IYhaGBDdhY4aoISDVOVqgwd0MQ7H2mE93R4dUMDWh3OGijX4hVQX0CFDP&#10;EKb3nGzMADUOhmihTKp2NFWxTyI1vZ4+RCKBr8zODHkEuyBKJVn8Thx2T+6TsT2Er542Yshckvm9&#10;0hGrMsQZdRFuaE/ypQEK5fUWSZKEMcq75qxE1WuyjdZ8mwC3NdSI48ku9JQUwviHv6I83huns1xQ&#10;453YHG3D1phY9HbsTw+gKjUR5o/voDk/Hhu08KtkXb2V+WRsbmjJisFENa19mZRu5gKR0ulJIWiO&#10;9UdFiDtyyWwiKO+k56YtGaAdmabdg/tw5TGEv0kai5QScKSngsjBGP6mbL6/gr+p3dsazT5WyKY0&#10;jlEByNrw5bXxJ7AFkGVKVYwoMrYcSsquYAss5HtjMMEJ1a4GqnJuOcGsnJ9Tai27yEYENSOk8ZqK&#10;Ly2P/6dBhW04YKc5EPv9YdjvDMJ6ix8Wa3wwnWKHxcYwvDslUyELuxEAe8P5fL1N9kUg+zbe0XjK&#10;EHn5TlgZXxMgk9feCuBdU3ZeCjuTMA7Z6VwmQ1vA2c60aiJ8TBWztzhAFqWpKqvk5mQz1sZqKTkr&#10;sDJQjsXuYky35WG8UVKg0pXkHCW76iO56M4k2eDclZpqr6SSLdmghIyccw0eyO6phGpMNmGVJEFk&#10;61RjrurB2U+mPJgvlTvIzrIiuM4D0ZjiRxCtJ5idErBFWhLA3squpmY38zuIfR/fwUnG//ib4JEA&#10;mmCUCsfQgJ4G0OQ1yszvgCOAper/C/oR+TTxZ+JH0/xdvYcySvUMeKNJ+tQ0Chag0xzVY/V+DZtT&#10;gCZH9WV8//U5JhvK0U4wk6hhKfUjYDZGMBuveInZxmwsicSUkjqj9Tick67ivQQcsibeLHEkf6Sl&#10;OlkYxnBRiiaXU3ItqculhPYUb4iAmTRokLrmEj/23Ud2wBt6ROp9sizFGgdwTLl0Rvp7uTOhapy9&#10;OV3FmzNNPud7yp4PV5uUlQf4mazrl48n+PXTCb5yfCEz+0pm9pVM7OdP0hBZBl/7LAHFNAKcpG8p&#10;g9++Ifjxb5+PxrBSGYSVQhcVNLnT4YuT0TCcj0Rit8IPwyF2qOQCyeNiE99XtjmBjIukmiygmhKw&#10;gWBU72BGGWNG6WODpTwPjMY6o8z6harIEPutGoGfzlME6j1TJZor7aXJhim6g+xQYm+kmoIIYwsi&#10;Ayvg5zY4maHYyhBBkhdJthbFxShVbT2fCag9UXmfNtLSje8PMdLBS7LCbFdLlPg6oC7EE40Et8b/&#10;L2F/+WbJkexrovrr7szZe3f3FpaKmZkZpBKVVCpmzkrOrMRKZmZmZigU9Tln5pkvdn+v+YrKlLrn&#10;3g/+RKyIWLFiRYS//jNzc/Ov99uLSydlUpCyCd8n6vgHqeyvte2iXTu8x7IYK5p402oTbqvctLpE&#10;cstftjK14nn3LlnCpbNWeP8n71WjMSpURSi8+6P3cGf+cNxSv0N97bfbezfbDwLwaZl3hGLs0PVt&#10;/6//sN26/uNSXmQwJVsxiQG/UmNwW6BK3CE1KyV7Wabg6X/8hwPnsdQVQcmlX++Swl3ns46fk5o9&#10;JpV6TOc5LjMc39mFzz6z77TvyZYvrPrSdqltmdvfb7PEfV/qWamhIEng1pXeCQPcHqvcXBWAeX/t&#10;l5aie15xcZP1C2jDZeetv+CUdWUdt46kI1Z7Y6v1Z1+0N1NqPPGPzbSp9NgiDv/IpFyUeflK75GW&#10;vr6o9QVAJsjpmNdujgqEanA9Po2OF1kTnmiyn4mEq20EoLUUWQ+zM6ke9dSmyeRM895FejjbC59b&#10;Y86joNBU76plzQCz4vs8A6mrW+et9PklG20r9N77BdW9cZmzw12l1tekc9ZnSaEnWgPnSBMU1fgU&#10;qx4X4jeTqZkZC8hNv3zCanOe2K+xuS0j5z/hFX8anhRTZw4yh1XEjiWwRUt8Z84mMSXyo7H+0a9v&#10;5mTHAq4ANJY47qPeTIAUVBamZFh6am0HH8ACXtF+fcZnFgMg3+MiScPNgPZXE/1W+uiap8XOE/k9&#10;5Y9eeCoAMKuR5G3Jue/jIgcqUmxAtjmTkEwSsDou1aSH/mayy9rykq1AqqxY3w25zkIG2mq1MLX4&#10;yXIeeuuDTPZhScSQSW4PS9aPMiyJfGddIfPs3FCtR44TQ/ZaD+ydHtz7uV77VS3m72+HBSlBTAVz&#10;EgX2+y9SYgIaEGMdiP3zNxTatP3hoBuz9xzzVt8brrXWJ2es7e5uG5Ya6885buOC2FTJBeuOO2yl&#10;J9ZbkqB0R+YK8wLcFYieqWI8V6ufsPlLS5J5mrJDptGedVZ4erO13t1vrdf3Wtre1R5r9oMUF3mh&#10;zn/+37b/H/+nA+nZxlWWuneV5Qt8+ae32d31X6iCYnr9zb6VSRSviph7cItMpJV28H/8DzskaNFL&#10;d3vdCp8lar8Asftv/2UHValRPpv+43/Ypv9EAQluqvTHBYXza2VaSZ3ckFn6gJm1Dm9xBff87G5L&#10;PL/b0him9u1Ry/zuqGUxNaBK1qWjWh63DGbIlmJ78d1hy9AxSef329Ozu+zxqZ325Oguu7d/m8zd&#10;Dfa1VNUpwWEffj7BCz8fw7AO6PpO4O8SvI5JRTEC4r7+403dw6+kwBi7yqTRSYJZtq7rlqB9XKrz&#10;uy/+IfB8aRk43y9ut6KvdtnNDWoIdI4Tn6gx0PeO6T6d03kvfPG50aFyZcV/616v9NnHW54etvyL&#10;WyxFjUqynkmqTPzEHavsqZ7fU6lAxm7eXC1zk9g/XXv8tk+t6Pw6n35xOP+U9ZWcsK78E9b+/LDV&#10;3NphQzW37P1sh72alkKbVeO30Cug9QlSQZW9eSVoOdAC1N58KMGvRo/ngt5Tvjuvd3aWHuMR5jKo&#10;tQlmR+8ut6HOMikppp7Ll2lIWEWGD4GiQ4C8aS15z2Qmhmj+2vRbUmg/S2H9aEUPf/CeyYJHF21A&#10;JiUT+izIWmFkwIgsGQJ1++qyrKM8zZrynlqNvl9FQC5zb5Ia6P5Fy5G1xBR1afRoZtyzX2jkF4JJ&#10;SUgGsArKLAAqivwPMEOJSRgwMsnXUWWYlgFsS4GyS7Bj20e/vJ4TnJaUVYCXDnCALS1Jrc1xfqxO&#10;EjLUzoZtMdD5ORhv5TAMsONCgR/HTw90yDT8XjKWKavOe35/nP+lj79zENXrprTmSlGVJgpkmTIx&#10;c7xlmCGITzfznaQ2YRl1KfetWOaOR/cLZOQfq0657gWfWyspgiSBewi0rWLUQIaN+vjKQs+VPtlZ&#10;7NPKMRtTyHcmNTYVeiwJu/hNpiXz8/0uRebwkin56zugFpTY//x9WmVG6yg0AEdngKDGd34dtV8E&#10;tH/OdsnEkNJ8uM+Gs07aaNFJqbFzNpN/wbru7bX8I6s9/ohMsrdUaZkk+Ikqng8u377KkkjYuH2l&#10;Ze5ebUUXNnh6mZ4Hh6xEAHws5XFFYPpRFflrVWBGBxD7dGu91JwUQ5aOqbm8x3KPbrLLguQxgYzZ&#10;lKjwyTtXWc6RzT505wiqTBX2+ZY1MkfX2q11K2VuhbTH12U2XdX5j+rzLkzUTz62XYLJ5tjg8S2k&#10;IZLa26N9+1A2Auo5mafn9T++2SDVuGmlXRKYL+l6rm5fY1f0v65sW2c/bFxt3wm4321c46biSSm/&#10;w/ruoU8/doDu+QehJP/DNgueQOyAFNNJgeXkJ0FFXVvzpatLhseRU+xn/Q98YckC/lWZeaSTYZ6J&#10;JP3PIinTOEHnnLYBuSco3F1fWvGZDVb70353wjMl3Bn9t2MA7WP9B6myrwS0r3RPv//8E7u3foXl&#10;6/juuEPWDNC+3m4ZMt/JdktPMmNmCbSN0/KRYIk6u6VrBLAJWz6T8l5v3U8O2EjRaRsuPWs9L05Y&#10;473d1vh4vy10Z6l+9Nmcm5m9qtD0Xo5o24jDDHUWlbev2a51Ac0Vmi+lzgQ0SvChEbpBquwGAa3G&#10;s2CMMKazOd+VVG99huAkk5/UQj48KdHq8xj69MjqMu4aKX6qvUNAJqOAVnD/K+sqT/TYSkxNlN9I&#10;d6XOV2B9EhrkPSPkg/RclfFko73kY0ALJE4YYZBz7bylXT5lZTJlcQ95oL1Y8FoFFxbrFGAULSM1&#10;Bsjevw3QCyot7PMZmVyVzWqJQguTmqDQPnovkzGYiTr4w5eWIAaQMBs9PZArrgAzPjvUfNBoAFqk&#10;zijBBA3UpCPg93ezNtXXZrlXv/FhTKQNKbl90UpEcs9ZBswkd8kfhqLqZ0iRWhTCMRhIvqiH9Yta&#10;rOmuait/dtXI10RAbKWkcbUkrucge3FbZuoD65CEJh9TN2l7GJ7k2S4EM4ERE3O6lzGWNT4fJubl&#10;Gz2oNzNdHgT7ixTZb1Jk9Fj+U2bkH79Icf0KuKbtn4LYP38XmN+NaltQZ5FCQ7n9QYcAUFOZqU61&#10;ppv7bSD1mI2WnbWJSoHs5TnrViufT+fAFrXqG2S+rSbVz2f2TCosURBLIy22AJa6e6VlqMLkH99g&#10;DQ+JYzpudT9I/Wz+zK6vIL2OTCGZVCSyOy31cunLj+3p1jWWoO+VfrvF6n7cI3NzhX0L6ASbb7/4&#10;uyrbCss5tNFSZGJ99ZlMNG2/psqaod/MPbpVsPvcjgtel9cCxVWWKGiQKfi41MsVmXjXBcOzgssu&#10;QZAUOUcFIEYabBR8tv8HPaR/d7/bpv/AjyVz9T//wzb85/8hMP2HbdV3cNBvjqmsLfrehv/8PwWu&#10;/4/t+/hj2ydQ7dPvkKmCnkWmcTsnyF0XoB7o3lyREv1R/zVu62pL2bXWbgoW5z7+u49PTdi5wvJO&#10;bLAHO1b4bEmX13xuibtXWd6pjZZ7dqtdWfeZXfjkv+y2FFPaXpnrJzZa7c+7rezHvXZb9/OifvPC&#10;F1/4757U9+k0IL7vO6nen9UYJGz73IeX9aWfsYbHBy3vwkYPr0k/sNZS9KwIsn0uaD/fvtoebl6l&#10;Z/qZj9R4uH6ld8AUHF1r7ffUqOWfs8EyASLjhDXc2qnlV/bbot5tTEf8YosUzEyVVwKbAy1A7d0b&#10;fEzATMqMcA2ps7f40Ob7ZK4KZvQ6jrbarIqnx1admeivdf/ZoGDW35hrPaoHBD/3CERdFVJoxfHW&#10;VPDU6l8+thrBDHOzLgUwhWFPuHDa8p/5KBtCQ6aGW3wmdZ/lScqMHtImYEhq7YQwiTCZNPBjkw4o&#10;++p5nzC4MPGyvZVZjAXoYy3dvERtBVCF4NfAneVjLcMScOG2ogSe+Lq4Q5YND/qHOcDsnczMd94L&#10;KQrqBwIZgdOS2en2qQNsafu/Fo6TgvG5NzmO8yENdUHATCSd7G21lzdkV5PuR3+4+ObX3lNW+eyy&#10;1RFfln7b2lBmZYnu/B/SA2BMJBNQLKCa5odtrKHUyp9cFch+DIPH+W4ivZek77mvm/vIOgnDqEzy&#10;VNrDktejBNu2FdhERxiiNN1bYQs+PKnV48je6UG9lVwnEPb3tyMxH5lg5WakgKbyP3+fcpD9848p&#10;qa/g+Adk0fJ3zFEB7Z9v9aCk+JqenLaeJ3uNqfcmK07bVO5Ja7263fIOrfIxmXT135WSuSeTDfMn&#10;URUhXWZbppREhioIAZbZh9ZYzXWBLP24td2T6XZwvd1d9Yld/pyJgz/zsABSCmNG3peqS9z2pWWq&#10;Ujfe2OuTz9xaE9ITX5DSurPuCzeLSmUKMtXfGYHjlCruQ4EimzABVJxUEn6j21KLL1RRU/eus+9W&#10;fGznddxjwS11z3q7qop6XGC4JRDTo/e1gHr4k7/Zd/TC6jeOa/3g3//DTknVHHKT9X+E8AdXdv/p&#10;HQwk5cTXdfjTv9u3+s1rUoRkIv5GZvLtDSvt2VYpOG0HJnG6Lxm6Nhz2ZDNOlBrKO73Fnh/cIED9&#10;zUMuEvdIhcmsTj2+SffjH+7057jsY2us+vI+e67/8tUn/6ljP5aaWmcvBaKyb7daw73DlnZ6o877&#10;ib73iadwPyt1iA+SLDAo3590TXelUl8cWGUtD9Q4qUGq0bNA/abK3E9T44FCS965zhujZ4IaPrTb&#10;AE3wf+DPdq291H9ouLXHBvQeDBae8RmcKm5ttam2JIfVK4AGnGImZiiDqot/UWbaRo8n8Wde5lTo&#10;OFD9mJto84Ba4s8m6d0cqPfp5kK2jULra5JCq8uz7poc66jMsPbyVGssihPQnoS03BIDdapHVUky&#10;OZ/97HWzLT/OcwMuTPd6Rg38cYR+9NVnWmdlijUXPXO/W2USE5/8aMWylhgb/fLOt54SKO3SEStJ&#10;viarSv+F8C2x4N2b4DdbApp4IWYEeEVKLGyLeBRKAF6k4H55J/H0Lqyj7D765d2iwDMnAKG++DJK&#10;LSixAKUApw8zOMXWSQsUbWMZCsdGxwe4uVrThfyh3wFmeTe/9fQ0OBnL7shMlLoiuLUeIKl1IDV1&#10;L6mwpcxGmvPcr+X+MklpnOuDdUVWKmVW/liKTDecyRvIQ8aAdFQZKYJ6JI3xlXl2DQGRqebcvCQo&#10;Fof/EIG3zTIv22Redtl7FJnMS/xc/3wXIPbPZcqLgmmJMvsD0xKVphI6AejNFNQI1dDy/9ZLN559&#10;25ru7paZecKmZVpOZZ+y9is7LG//aovXy/1w4wq7J7VwXxU0YZtMyh0rLV0VIkvwyN673nJkxuQc&#10;XmvlP+2wvsyT1p903EpPbbL4TSt8IPQ1VS4GP5Mo82upl8trPrXk3RstU/Cr1O+03TtqGQLfZTeh&#10;/u5T+wG6Aqm8qm/32vXV/5Cq+Vgm1sdScius7KsdAsYW+07QItg2buuXViQYpqkCfv3xf9j3qtxJ&#10;uq7i0zvs7rrPZbb9pz1X5c3aJ7jpOi78t1ShVFzivjWegfYbHY/SvLNex+r3b25ghq7Vdlrqi1xh&#10;JJy8uY7UUR9LLZLqaJPd3fS559WPl+rKPbrDrq75xC598Q9LlYosu7jT7m8jQ4iuY/9aK/16ixV+&#10;s0uwIdHjx5YisBVpW8Xl/XZtAwPy/4c91/W+PLnO6q/s8t7ISzrfN59JZem6849tsMKvNlnLw8NW&#10;e2ufPRWQLkmBXtS1MSUaJimK9NLKzwVvhjJ9YY+kBAsxN5OPWf/LM1YpZZUtEGYcXOfPLl3PDpWW&#10;vBOVJtWtcnf9pwL+Cnu8KZjxmTq27qdd1p94wvpTj1v93R3WknzR3k82OZjoycSEfBuDmS+lxBxk&#10;gtrb12yjt1Mqx/cPS5kJcIAQdSbrZV6Wxjy9mwxOF9AmSCukOjTcXipFVWSDTYXWQ1BtXaZ1VKVZ&#10;a0WKZ9tgnoG6WAIGQjbIiEFALemFXk9326vZQVd+o6QHQukJZl1VqdYi4cDcBJUCVkncTz7mkyw1&#10;hfd/8OGF6ZeOWZUA+StAlmByc5LoffxguKjEihByMeHqakmFxWAGR2Ryhrl9cfZrCWtIXfZerGEJ&#10;h6TQPkJxOelUgmmpkzqQdADE1PbIZARQoQRYffCT8aOxczj8JAEhKJT1TgMptN/ezdlkT5vlX//a&#10;Cm9etKK733uaHnLwV+sm1CUHmJEEzlVV7QuZmXk2pQeBMqPl+UUPrbvmpZXFybZ/znjLWELFF/ek&#10;6MIEIz5USTB089InAH7pA9OZG4CU2qTwWRht8mR0jLXE4f+rWkMU2R9uVmI24tRHdaHGBLU/BDMp&#10;siWQzfiS/UT//yE1Ri/n77/N2qu+amu7f8wGkg7ZWPF5G0o/YfWXtlruvpWWtC2ombsynR5twKci&#10;BSQFhjmZKRBkqaVnnsCXUlfF3220Tr3wmCb1V3dauoBHB8GtNSvshhQdgbU+KYwqHpPJJMt8yj23&#10;zlrv77f6n/cIJl8Yk9We//g/7e6Gzy1dv1/74y4rvLDFfvzyb/aVwML0d1lHV1nDtYOWou9f/Phv&#10;dkUKK3nvlx5jlX58o30j1Yf6SRMAqgQQrv2bL/5myfQKXthh91VZv5Z6Sd6/wScz/llgRTUC06T9&#10;6+07gQ0zEdMW9UbAaqaU0nMppO+koJ7JRCs+v9US9q21Gzp3+uENUk077d7WFXZ15aeWcYTREnss&#10;8dBqn44v5fAmK/9Oqur6Hru96Qv7VgozTZAo+mqzNUppJR+VCf3f/4c93rHGii9utZor26z14VF7&#10;uo//8rEU5aeWf0IwPL/J6m/vtc7nR+3lN1vthmD1zeefuio7L6DTSBDSQuDyVSm3O7ruhB1fWvVP&#10;220o55R1Z6uBub7NFVrmoQ0yOQWzvasEtTUCmsz97Wuk0L60+zLtGfP5YO3H9kzraWrQKr7ZZi13&#10;91rz7f1W+dNWm21J97G+r2LhF+8FK3xiwMrVGBAjG7BMzz+Zn94hwDrm55AtSj29muqxxXHiwsII&#10;AczN8f5qG1ZDPqgGfaC10E3NfhVmNu9wmD23ZtUdz7KRddeq05m787rPykRMIS6exZkBNzMJzsVn&#10;1i8YMvlJs8xUUg2R4ZYOAGZwKpGiK7gnC+zWd5bx00mrzX7kQ/4Ynxl8XpGPLEAsOPrHxQ3YEYMY&#10;XHFIqQhY76TA3glogA6+/OomZoDYe21nn4dmYF4GKOmkmIaoqRik/qy+wrblhewY+M2A329OT2DH&#10;Z+3XhTMX5y+LVPg5qaJOHzeXf52UI0GVMRdlpZQZzscQ5PospszoySyyacnk+eFmezvTZ78tjNhA&#10;Q7Fu8i2rVctBnn58bC0vw0zmPZ6jXyBz85IUPi9jwbFMOVfmMzUteBhGi72RWfluoVfSl4BYeion&#10;A5AEstBDiRqbEcgEr1gBZv90x39QZv/8fVYm6bT9pnv2z1+n7f8W3PryHrt/ZCLtuPU/O2a1X2+1&#10;lwJVxvZ1UiSrZe6tsCebvrRktdRM48ecpNkHpMYObbSXh9dbPhk0vtliHU8P2EThBet6dsjyjqry&#10;bxTMpGburP1SSoE8W5/ZRamI66pkOL8zjq+zmpu7rffZCZ8C7ZbMnG9UIfGlJe5aY3lnBcdHx3Xc&#10;BvtBAKSikj+tVBW++d4xqbEV9q0qOwPYc0+skbo7Yi8Elh9UuQn3eHlxi9Ve2avz/rcq+CeWIbhV&#10;S2U8EJB/XiMz7+xhq/xmr/28Vmajjmc4UM7pbVJ1/yWwrLS8k1vtp9UfO4DomU0/vtm+//y/LF7/&#10;v+bn3ZZ1equbZpk6b/2N/ZYoqF9b/anlSv003zxoubpO0u+kChzVPzEj+CFLPLLBU3Sn7F9j5QJS&#10;2+NDVvzTPinOv/uM+eU/7LKqa9usN+mYlXy3W8rvv+1HXU/W4S1WdmGzVV/dYd2Jx6zl8RGLF2Su&#10;rgFoHzvIvhWgf5CpifK8JfOZ58Y8DOkHV1vro0M2VHDOOtOPWvnlbT5Tf/bR9fZCyjhTz/CFIM5k&#10;QEl6xs93rrAX52Tanz5oNzZ+Jqh9pkZN90NAr7yw1Uql9jqSv7ffF9odZGSTIAUS6svNS0CFCpMy&#10;e+3LUS1HtJ/ewRCuEUzTEK7xZlZQlJLyNEJSUj7kqb/GxvXuD3eWydwssZ6GPE+82FuTESZOKUm2&#10;9qIEn42pMTdMbUcPJ8GwxKi9nu2yRUFyaqjZxrqqZGYKiFJ3HZVpPuCc+QgqVX+ZuYnJToo9EeQ3&#10;3smXcfmkZ/H4VSZhANmSCRkpMmAWgStATFwRSzxcA+uO47EE30skcYzKO46XQHqLinP/2cJSnFko&#10;kZLS0nsKlqAFqALYluD2Gyd5xZLZUgLIPqg6fXZQcvG6KFK/zPR3W8FtyVCZmMCMPPxM68bsMjgf&#10;m7Pu+bAjUlUPMwDckyJWeM4yoqHp3h1qLrGq5FtWl3jVmnXDW3IEMtn9ncUJns6HFNeeIbYppAqa&#10;ZKhSd6nNOMjq7dVoo70WzJgv8x0pexgsDszex5QYwHJVhpk55UD7n4LW//xjNqgyff5f+M9i+wnT&#10;YHD5//pDam2qzRrunrHum/ut49o+qzy73bJ3C1pqoZ/I5HimlzztwEZLEUQy9qyx7P3rLPfQestV&#10;pXzJNH7H1kthbLLmJwd8wtyhjJNWcUHHCxiPyJSxHvN0hfdK/igT6NKKf1gSg82PbrSS77dIZRy2&#10;dqmQFJlYPwtW3wla92XS5h5aaw03mObthCrtKlXoTwXBT73yNd48YLWCxe01H9uPn6uiSdFU/bDV&#10;Op8clcm30n769BOPVau+vtsa7qhCrmK4zxdWcG6zoLPPHuq/3JbpWf71Tmu8fkCw+tyVIOojT5WV&#10;eQCe71klVbfb5z+4u/lTKzm/2Qq+2iUz8m8yEdfpnu23AqkxQPpS8Gp7dNgyTm+xKyv/LiCu13+S&#10;OXj7kBTi36XgVln15V3W8/yQlQhqP+gePJViKvtmu/cSNjw6Yjc3yzyUSVqka6q5tcfakg9aR/wJ&#10;eyLldFmgitu+Sqb1Vqv4cYu1xB2w/oxTOhdg1v/Vffteipexsd/pWJQZ6ZXurNf/lComGDf/7Cbr&#10;TjpqI8VnrT3xoJVd0n89vUGNwAbLlJJ8cVBmp9Q24RvPt35hyQfWWG/OLZl02fbi/o/2/OxBSz2y&#10;216o4co+td1Kbx61N2NVqncAjHGLgAt1FpmcmJiCHLFab4K5+e7NyAeYhZ7N2LrU3VuZq4tT5HwL&#10;k5VEWTYY6jTSJoXWTJYNxnDmWmclQHshBZYslUUa7mdWw5R2L6TQVAbb8u3NfLfnWiNx5ER3jQ0y&#10;vEwgI2i2RYquPvt+gNmTy1b6+CefeT3vLnnSLljmtTPWVZ0toTAT1BjWGkpMXIjCL9wPBjdghpYh&#10;tc+EzUkNkmUjmJpATvvfz9kbLd+KPW/FnXcCGrM1/SLQOcyAUwQ0X/fwC3ov9UMACbjFoAaolqu1&#10;5ctAVz5HJQY3KReOWRgbsuK710KM2b3vPBd/KaEVSVdkq9+K9URKmREbRqR+a74xSckMiQLneqSA&#10;hqS0Sq0h9Y7Vy0Zv1/FtOQ993sresnjrr0oSyMIkwJ7muk2KrItp56psTubl67Fmn/D3vVqad/M9&#10;Lu0ZIM4wJVRZpLiAGjALQJsWqKTAUGSxQmfAH67gpOZkZhIs+//8OmOjxYlWLpOp5uQmK5TJmKxK&#10;9Ujm3pMjWyTBf7Saez9Y9t6NliWQ5fq08+t9PlJ8OJTSM5ut4dYuG3l52qaKL1jDzT2WtX+tPRM8&#10;HsgsxaRjujMSBuLkvqttL2SeFQgODQ/2WL8USPWPe9y8oVL+JFM0XiApERB7Eo5Z/fVd2kf8lMC6&#10;fbXU2nrrjjtm5QLJdZl011YJcKqIjXf2WseTw/aYDLcrPrNEAaTt/gGrE6TvCVxPpDBQj613jtvj&#10;bV/aQ4G6/PvtUnhH7JEq7xP9ft2VXVb6w04f1RC/60urv6zvCqxPdqywih926Pu7pLw+8cmjW6Wy&#10;imQ63pZqAZKdTw5ajkB4fcXfHBKt+m/NgvStdR9bnM5Ve2W3wHzQGmVS392o+yLAlJL99fY260k9&#10;ZUlH1ttPn/ynTFSpunsHrCVhvw3knLN8/U+P6RPomJu06octOsc+68s5Ya3xxyxBqgoT/ic1FF/r&#10;/hKXR9LG2xtW2R0f56oGRaBO3o25uUPnPGmjFResJfGIlXwr0/WUnqlUdJbuYaZULT2eqYfDDNwZ&#10;x9fYVFu6vVWDPDHcboPdddYjldQthTTSWerpft4ylCnWEfDmtUxKwBRTZQFmAXTes/malFocG0xN&#10;VJmbpQBQjTSzcM14kkWylTT4jOYTvVJo3iFQ5LFi/cxoXiuFVZFqHWVSaDIpm8gkqzpFsod6CYXR&#10;3nJbmGO0QaeN9TbaYGuZ9TfkWg/ZOEriveOggZ7QpFuehYNstsSpFdz9zpguMlNAI7MHYRYEzLpp&#10;GVNoEcxw4i8ptKDagkIDblrXEjPyLfu0fM8s5lqnsP0dn2WKfrSkpihAC4AFeH2A1Ac1hgkpmAG0&#10;N/OqyPPhc1T82FD+1EEAJEXRt9MTVvn4rg+VINtlGcNinv1kVQlXrJZc/AS7ylzEeU9abBz3OO1n&#10;h+vs1UyXJ36c0kvQlPnImAy4Pf+xdeh4H0RemWD9NSk21JDpHQdjMlHJ2T/dIxgKZCRXXByTeRmL&#10;7if3FhH+f8RAFqL5iR8LMHM19psg5tukulBtMZhF/jKPM8Nnpu//X/p+R26clf982kp/OmP51857&#10;IrzWkhRbmOm0qfpCgWmbK7IcvewFx7ZY0fGtKhut8NhaK5YZCGwGsk44yHqJadJ2uvxxrpP2h9CC&#10;mxtW288Cz9WV/7BkgSzv+HqruLzd+lNOWH/ccXt5YrOU00q7LAgxkiDv5EZXZYMpJ63w3Dp7rMp4&#10;Y8V/+xjP8kubrTfxlGXrGq7JvHqwaaWU0XqB74SAtt+eSZGRJSJVCq772RGrEkQe6Dq4pmqBquXm&#10;YXuy5TOLE7Qrv2fc6VE3KZ9u/dJnKqr8fpePWXy2/QurvaTvbl5hz3bij9ul7+91uBXpetufHbay&#10;H7bLhP1YMNsqE/KwFX+z025L1RWeFTQf7rOOuFMC50qd42NB9YB1JR1ROWHPpEJvrP2HFX+73Rru&#10;7bXeF/qfP+4UhD62J1JgDTq2Jf6gDeWfluIVoHcwK/bfLU2mf+2lLVZ3S+BOO24DL89Y2dXdUqGk&#10;+vlcig8z8zOZmfgog5n5UPfz0cZV+s+rLOfwOmu9u8uGy8/bYMl5a3ywz4q/22L55zbqnktlC5a5&#10;J9ZbtqCWfWSzpei55wt2c8259k7vHkGy86/6bUGWAaAiPIPp8oLSwnTsd5C9815M4s4C0IAY2wBa&#10;VNj2wewEavRuyiwkbVDIWhtyoE301HimWg/XaCm2ftRZfU5s4pIU65C52crkKHmPrUmQYp08dwx6&#10;Z46I8d4GwazU+uqzradGykwCgo6DellU3guacMPK4q5IqDARMT2aX9nLRz/ou50yC6O4sqCygFvw&#10;kSGAxA5BCYf+r57Gf6ngG3O2xHxk0dLNTcxOCt/VdsFMG/FtCWaRoz8U/aArNR3o8FLR/gCopcJn&#10;wOXQokj+MVkBoAsxaTpHpPgW56zuRaInUGRy32LJUczM6kR8Zj/7NG/MUk5v5HA9UHppk50lNkfv&#10;41Sn/TI/YosjnZK2ydaQdd/a8oMq6yml95JsGBnGJCchpozJgAWzviopuzqbH2vy1m9RhYhm4sp+&#10;1YsUpfD5Q2ZmUGaoMq07tCIlpnVMS3xnEcw4luBZHct5fudFm+m1mfFWj8l5oxaYqdv++J9z9lqt&#10;Yt7x3VJkq6UW1gtSm6z4lECml77oxDorOrXOalWR+gSyiYpzNph+0iplpqXKfHoMALau9WwNwIyU&#10;zIQtPBRQ6O4v/WarNT7ca6MvzljjtT2WpN+4LZP0miCUtGetlVzcJvPzkPXHn/QhTqi5R1J42TJp&#10;627utB4BMElQvLNyhSXuXGOF3wtwmaesWmby4y2c6wtd8xrrfHxU6mObTMHP7Pn2LwUqmXUyK59I&#10;ibljXKZfy73D9nT75/ZUaq1G8Kr8XsDS7z3b/JlVyOS7J0X3XCqvTv+19vJBu7f+MykvKbGnUjZS&#10;awQO51/YYh0yMysv7bXbAlKu9rc82mdtz47bsz0rpc7+26quHbDWpAPWIzM8WcAnVCVb97P53i7r&#10;Sjtq9Trfra34uj4VJAXZp/utO/OI9er4jFPr7d7azwX6T63iomB2bad1JByxgfxT1p4gE/3YGr/m&#10;6yu/8BRKl1cxZvZzN+0JoL0vZYpCjtc9KDq7wTrjDtlIwRmptFNWK5VXLLVX9NUWQVlFSjtfsM45&#10;sUlqbYPfp7KfDtiboSqbnyOTb6ePsVyQhbAgJfUamBFqgeJyyAlQKC8tA7gIItUSwH0oxJ/FfGxA&#10;MDZQfXG2z2YFETJrzI8xwD+EaUz0VHgZVv0YlPXSL2XIQHBSjHeUMTkK/rPn1pz3UNszfNar+Sm9&#10;1yOtDkLPl1ZLT2aatUiZNb58bHWZ93wClfL4q1ZC2npgdvsrz41WlfFIfNE1iikBZpiaAA0lJi4A&#10;JVgCe1Rffn0flr8IUL9iQoot+MdchXEM/FFxyKkANT7/JlPzIxSWj7d0EAGoALHI5Aw/FjtJbJ+T&#10;MvY5Wqf8RuFH3ghmb6Xc6BzgeO8IkNn27rW1FWdbvpQZg8uZhani8SWrSSDv2E1renFbgHocQitq&#10;0h1KAGkeX5duKqEZ76f7tT9HquyZdRU9sS5CMSpC7+dQQ46NtEi2M39lR5FP/zbTrxdnpMEWJ1oE&#10;MgJk2+2dzvXrXK/MVsEMZUZ4RUxpeQgGauwPgQw/GND6A5AJcGz7fc7HXPrxAtvv3OSZEftFtv0/&#10;38nsFBx/1Qv261uyaejcQ60C0wl7IUXy8uhGBxlhFmV62Uu/2myVP2y1ip+2WmficZsov2CTqhgt&#10;13b7HJoJUiKonEcbGS6zWpXzS59k44YAk+q9hxtVsXdZvyopU9YVnd/kYwWvx4bU4JSukkIaypIq&#10;ubXPkravFVC+tOSdUobnNliXTM/WBwftqT4/WL/aMqUYa6TihrLP+KQdqEF6UF/KVOq8L9UnlXRv&#10;rUxXqa9ambP1VwQzmdFJO1dYg1Rby52DHqz6dNMKK7+wzSov7nGTk0H0hSe32x3BK+HA6mCCfr1b&#10;qu8Te3FkrbXdPeCzpN8UpF/KrGzXecq+EdxWfux+pbbHB63t4WFL3L/aw0pKL+2x1mcyHQV9pn67&#10;KnOQntOm2zsFpIPWIVMz7uAqu/r5f9pL3euu50etK/OoDRactQpd50M1EGT69c4GgbX1icCo/QO5&#10;Ume6ticC1Z21uo8qwOxHQY2A4du6F0T2PyW99pYVlr53lac57007ZiOlF6wn+5TV3d9rJZe2WsFF&#10;FYG5+CvmBthumfofLw6us2TBvvXx1/bLTL3NqUFdmB4QeASg2V57MycIkerHezXpzUSRYXIGsJFh&#10;9f0byqiXJXMzxKO9Q70JbD6+U2WRjgDBDGU2zUD0/nobFdDG1MDTGUAyx4HmYutteOkFh35nWZJ1&#10;kCZIQBuTifkGOM4O2LRgONxe6OM8fdC6jmujFzSPDBwhP1pF3M9W8uh7K3rwrRXd/9ayBbO+2pf2&#10;u8DEdHDu0Md15TD7s/Pf4SSQRcX9ZrADmMGfmPr6VdCKQBaxyQWUPvvYzA+9jxGcIkXFNn3+ALRl&#10;x/wueedKTuUDzPRDhGD4NFJSZr/rM5H/v6Hg9Af+eP9KgKq0QqL3fdblb2Rq/mDVz6955DG2dwtp&#10;rQmarRGcGILUUeJm4iuGM4nwUH60rcI6ihN03HPrqki0Xpz+DCRvfOk5t1yVdTGXZoVUXY0tjDUK&#10;hsxuHkzM97OEYxAgG/KTkf0iRPtHfjJAFZQYiuyPWLAsnQDAbLky+/0dnRsALJzrV65xdlAqcsD+&#10;90SXzLUfPKK/UIqs+ORmVfLtKlut9PxWKyE26ieZUVIOIyXnbKpMFeLpIU/QmLJ1tSrMKpl6qz3l&#10;DKmymd38xxUfSxWskZm62SP9mx8dsOHs0zJ59lmmlNeTDatU8T6XypIqO7vZmgSrfsGMtEHPpO5u&#10;CijpB9Zb+Q/b3MQs/W6rx3o9lImZLZXTdG+fO7dzjksNquI+xNkPUG4ftUzBEbUUv32FVX67w8q/&#10;2+vqB8VRITOv8vvdWl9t8dt0ffq/Rce3eHYJYq+y9m3yHtbkQ2TY3SZTe73M4c8t69Rmq/p+m2Xp&#10;3DfXSqld3GkN1/fperfajZUyhw+ss6abAuWtA5a8f51dWfF3e6l9beSCSz8lpbNP/0mwF1Qbru+W&#10;ySowpZ20TEHuGh0GAk77k2PWKWU2WHzG2p6fsIRD6wSrzy1eEK7+cZcU3V7rSj5iwwXnpNJOWIoA&#10;y8zljFf9efWn9uOXH+veExYjVSszM07/j9nN41UyD6+xxtu7baTojA2VnbVumaxVUnuo2NLvdlqx&#10;1F/huU3eg5tzZIMPhUrdt1LH31fl7pby6Zfy6bB5vZOLRPOrkXUYzQUwvX01oEpNRwDACtmMo5CN&#10;qAC+PxcUnkzDSZ1XqmyOjL1MYUfsWR++s2pjpid6Nvubixxk3Q1Z1lX3QvUpxTpLkqxbpuT8ZIvD&#10;bHGyWxZOrY0xMxTHygpqV/1rK3weBpqn3/VZ1StQZmTPYFwncwI8+9GTcaKoXsdgBqDcLyaIuakZ&#10;U2EeWwZLxBWOj+LLIh9a4Is45VAL5b3PFMf5OHZKMIuBaHmJzMdgMi6pNnotvecSMvpxbI/ti23z&#10;ZURPP0es6Mf/+X7eFkd7reDpDamy7z21deXTn3xKOcZlNmTcl+JCbTHRSIoNyJ4nPIOkjPMjbfZW&#10;Ehy1szDeYV3ladYtmdtbnSwVR1aMLJmmLwVLJuUt9dQ+jL9kIPncKMpO5qVaQofZQo+gM+AwI2of&#10;Zz4hGf/aCRDUVwSvDxBT4Vgg+Ltn0hDE3kg1AseFIXs/M2T/U9c5lBNnpMfOPSKIndlhZVI25V9v&#10;lWJRxVeLXfndFmu4t9v6X56y8eqvbEDQqf52q2XsXGmJqjAJWwUnKSnSzNxY/YUHcN6WWso9rApy&#10;coNU1w7rTT1uQy9OSAFs9rkAMIHubvzCXhzaINhtdfXV8fywpR3UPsHioUyobCnEGlW4rqfHBbB1&#10;gtYn9mjnKplEG6357l5rvXfI0w3d2ywTcvd6K5Cp1CQ1lLRH17J7o2Ud22FFMnGzj2y0hwJoxf1L&#10;li3llSvV9eLsTqt6/KO9OLDR0vessuyLu638+hlL3CHzbdcKq3v0rUzffZay43NL077OFzcsR5CP&#10;2/SpJV/Yb10FD6z8x71WJAV7fePHVv7ggtXePeSZeZNlNl/XtRb/vN+aZFp3Jx2XkjzkAbe39f3q&#10;61Jwzw5a34tTVnJlr+7DZ4LpZ1YntdmboftUdNp6X5wWDDd7J8ktqUw6T9qlpjrij1p/7kkbyjtn&#10;xT/tkqm80kdNXNM9+1n3/fJKZmzS/9f9JyD2iUf6fykg6r6dXS+I7rfhwrM2VHzemhMP61p2WaVA&#10;WfLDdiv5ZqsVX9gss3OL/usWvRPrLOvMRptrz7VXczFTE1VG7n/MTZTaHDFlghIlZkKG3k1MyYEQ&#10;huHqDZgtBdwG35nUmaC4AMxUV+ZIt81MT/11Alqtp9OiI2CwXTBjZIBEQLesmh6pLjJrdJEQtb/M&#10;3i0KrLM9NjssM7W71oabgVmelFmqlFtcmHYu64HVq95WSZmVPLtqpfjN9Pxz735jtfnxEkUjEiFR&#10;sOy0lKSABsgEoXdASKzA7/VOvAg+MJz9Ekms6/gAPYCFqMLU1Pe0H7PTg2Z1vPd0ii8fBYW1DDp8&#10;SSqKyYEDqKi42q4TB8jpeMzHyJRUCT4ytkmxsVQJKi06Nx0CFCm113O6AYnGtF/lMjGZjLeCmZNS&#10;b1ljLF12V4nUFml7PAVQgcBUZQt6IG/Uiv1C97Qe3lCr5LFaCCYE7q9O8cHkRPsz9nKShIu9VWpN&#10;yIjKxCetxjRpb2Y7BcRu+0WqzP1lb0Z8DCbQ+v1XgmWjEgPZMoDhN/NIf3xqMZj97jnNxnQjQ7ZZ&#10;OhR+me2T6pPk18PPP77TcqUmis9st7KvBDBBrJry9XarkXnZfG+P9Wcet/HSczYm065ZJk+uTJFE&#10;qTFAFud5s1YKUDKv1q7wdDZPtQ8Hc8m3m6z54QEbyTlj7Q8PWqaU0LPNq2U+fWxx21e6OVv18zYb&#10;TD9tdZcB0Rp3wBNhXyDF1iA10SK1lbiLZINfWPrZ3VZweqO1XN+v69whc+oTSzixw4ovn/LcaVXn&#10;d1rcvhXWlPXQ+vKSLe0AGSQ+t/Jn39h0T51VPLxs2V/tsNa8+zaoRiX/9kV78f1Ba0y7YXUZd3xY&#10;C3M0tGXqxX/yg734Zo81Zt2xYbX0NXHXLfmi4FSdYdMjjVbz5JI912+RhubNdKs1Zd+WihXMdgki&#10;x7daffoNq35wwlrv77Na/bfHW7+wezJ9G59eUDlkPanHrFEAfCpz8a6AVXllv3WmyMwsOmWDL89Z&#10;hcz4eJ3rmsxYlFujTPX2xwesN/uEjZSds9akY5Z4OAwcpwfzhkxMAoeZeo4ODdInAbRnNDg7pLR2&#10;f2mlF9ZbT/wRGyv72gaKz1ob+ctu7LUKXV/5JVQsmTq2CHxb7eWJTZZMr+6Vo/breJ3NqnFlDoDX&#10;MzI1Y76zV3NDvvQU2g6umAJb0FLl9fxflJibptrHxEHzw26u4u+aQ5nJ1PS5A7ScjGWmHe+ptJG2&#10;Yveb9ZEOmwHojAqozbCBjiJdj+qKQLkw3edze452VAhmRTFl9kIwi7fmgmeez6w6nSFQN1ydkT6b&#10;9Pf5Ty7bSHedw8ZBJkXmMHszqSKgvYtBShBCjYUCsHBjSZFpu1uEDqoIZkBP8PuFpT67Ty341Tw0&#10;AxAtd+Tj94ogFsoS2LB1l6uxD4ULYukBtILYn0AW4MicAvjmfn+3qBtSbgX3GMcldaY/XymYkeK6&#10;8cVtn7WcLLNMLTdAeAaprQWoOdnsDAonc8Yvr0dtdqhZiizL+ivTbaD2hVRcZhiD2RGblAQAxmZW&#10;WhDMFqfa1eLJVPVhUQKOJDy5yn6TbKdHkngxov+jhIshQ4bMSAAmsAUlxvbYukzSX6XKfo1Umc73&#10;iwqjCX6daLfqGxftpcy5IplRZRdkcqhlrvlhp1V/x2xM26zx1m4bzDphkwLZZP4Z61VlKj61wVJ2&#10;rrHnqiTPtpGuWZVmcwiWJU0PCQNT9q+XySJQXd1u3RmnbCjjtI8zTBasSMp4UxBKF0BLzskEleLo&#10;SyaIdpMxZvD+dqmIC4KWTJ/m2/us8usd9mCjTFKZrM0yEbLOb7eq73ZYtkzA2zLbSh99Z016QXPO&#10;7xW8vrTCW6fVUquCTPdYSfx1y5dqmuypUGtf7XM4dglGfXpmnhqm4LnVZz+yhheCV+JNK0u66vGE&#10;zN1Yp5a8MfeBtZUkWEdlZhgz2PrShkhd09+o515ghfGXbUyNEpV5tr/Jym99ZXF7V/gsXnUCamOi&#10;FP21PTJZt0ohfW5JgvFAyROrjz9hnU/2W9u9wxYnZXh73SfWHHfRGpOI2j9mA4UnrfHBfkvXf7wj&#10;sz3p8AarvXPAGu7uso7UI9ZfeMr6885YvhobfGcPpYqJM0OZkYGWjLX4Ix9vXCFzU40OZctKmY/E&#10;v6nxyBAQZc7255211ufHrFINVPmlbVZ5aaeVfb/DCqXIX57caJkyN5P3fGH9+Y9scaHL5qXOFqdI&#10;i40ykyqbFaBi5Y0PWQJSxJYF5RXiyujxBGw6RtveLY4IgsAvdADgM1uYaBPQWmx2vM2mVRcmh+ts&#10;vJ9eTaaqKxHMXur+Z0mdqTRrnSiAwUaHJJk8ZvUu+3RzbUyWUug9oJ0SGm2liZ7+pzH7scejVUmM&#10;VCVft/K4n/RefGVVevY+zIr8ZWSXjcZ9AzIvAEqgAl7ii5uULLU9sEbHxkzSYIpicqoAPPHGe0Th&#10;Fm4tL4IZagnwuGMfAAE0tn1QXUtmZgDTX0AWKxG82L8cZPjNou0RNN9MDVhZgsyJR1JlglmVYFaN&#10;qZkaJubtKI6zzjKpM3fqZwtmhT5jEuEV5P8nSPWdWqux9nLrr8r0Y4bpLNBxE50yMfWgZgfqvOPA&#10;/WXY/oDMY8sEM5mY+LiAGeUP2e7/lGQFXCgtRgAAtCWltlQcZB7OgSIjoC+mymQKcN7/S+cdyo5z&#10;oBSdklkpQBB7Vinzsl6tdO3PuwSyvdaVdNSTNE6VX7CBxGNW9c0Wd8Cn7t6gVnudxQtmz7esVqXB&#10;HPoyZIeQqso5ut5KLwo+j/baYM5pa0OVHVorJUfF/dTSL+yz/FPbrELn631+VOrrgL3YK5NxzSf2&#10;8scTVn/nguWd22iNP+62HJmINzZ+ajXxP9hQaZq9vHjMCmSCPtsmM/XHo1arFrcuVTCSGZn54yGZ&#10;7aX+gs6N9fis22Nq4SdJC9OpisGzaCywtgq12sV60fMZs/fIqlPu+CS0ZDItkwqvS7lrdS/uaf9T&#10;b907y1O9q3+wrUgteYWN9VT7DPWzVEI1XnPj3fZ2YUzHFFj2zXNWk6JzJd2yhvR7Vv/kohWf225x&#10;hHs8/06KUMoiV9d8+6A13dhvqUf1v7d/aj0lj62n+L61xx21vozDMikPW97Z7fZ0wyrL+mqX9eRe&#10;tarru6318T7rzz5pYyVfWcPjw5ao5/GIxkTK7MG29XZZjcXlVZ/ZPcGN9Nlx2xlzudKHLqXtW2+5&#10;J9Za4+09Nlxw3sYqL1pf7hmrVyNVc2O31V7ZY9U/7fFMwcVfbbNcmdbkncv9dp+9Hqjw/P7zU4O2&#10;MDPoIKIz4I3UGQUV9qEIYu5TU6MezEq2UYCaYKZjgs8NKHbLzJQy84y0HT5QfHqkQfe3wedxGNX9&#10;Jq8/6myAIqU20lena5DKmx+VKuv0DBzEiTFQfaBJKq4+x6ea62R285dqPDIfW0OWgJbKrE83rPTZ&#10;T/ZSynu4qzr0YHqabJmZDDJ3EzMGM/EGGIWeTVRa8I8F/zy8YKnPhGsALwkhtkd+eY6DVdHSYUZP&#10;Iw56/6LvAD7ATCoqprDCMKXlQIupOE7in8M+Pof1pe8GGMbOq89c9B+ShN015VZ8/4pnv6h+fsXI&#10;ENuoF7Q1T6pM1CeFT2814ytz1IIUSHGV2Jxu9Bu94O/1IH97O24L41022KhK0JJvEzpmokMw0wOa&#10;VIWY7q/3uDI3MWdkos6S4ic2w5JaNFdRPqMSQAuhGUF5ocDIYxZ8aJR/gZrMyl/fDut+aQnI1PoQ&#10;0Pvrm0F7p2ssPntQqmytzMuNVvX1Nqv9dofVSZXV/rjNGm7utq6EozZaJJDVXrDRl5iXey3vyFrL&#10;EABf7JMJspNer7UWL7ORqPifZNo8EsgyD+G/2mDlV3ZYt1TEcNppK/9muyXuWW3PNq2w54c2W/vL&#10;B1JSOxyahFMUndtmj9d/Zo8PrrHJlhfW/PyGzMktnlXjrkzS5G/2W299sp5HllXf/tGzqeb8sN+a&#10;M2557v3K59elrK7r5U3zCjKvyrUw3mOvxjpVMUilXGdjneVqTArU+ORYh2DWXJRgDXqOtZkPrVIv&#10;OeP8Sp+S+O+61QiOtS8eWH3WA2vMe2Lt5ckeGoDvZljPeKy7XBWt2gc1E6jJxB1Mjjva0yJFFm8V&#10;iTdUaaQC0h5YqxRa0Y1zln5JZmTpQ50rywaqcq0l6ZJVMYGIYPZo/5eeAmqqv8Ja0763jsSD1plw&#10;yIou7rI43bO0i/tsYaBMiu5bD6DtzThmQ3o2PRlnLU8N0NMdq9QQfGrP9m7wzLffryDTyZd2n6SM&#10;anAw6UlNzkiMDDUOJec2WfvTwzZacsGGZG52vzhhTY8OWrUUWvWVvVZ5eaeVfr/N8s5sVcOxxVJ1&#10;v9tSrniiRsZWLsrMXJTJybyZ+M9InR3gtQxiAGuO4UsxcKHS5lFqxKoN+JR1pAViFABptZkrgEy0&#10;U6NNAlqdTQzW2livYCbrZVTPbgTHvkA2KsDNMahcCm9+sj9kr5VFNNpVqecj9ezpg15IeSdYSyGR&#10;/2pQpLLr1TjVkjpIgqTg6Q9WnR9njGQITn+SLpIhI6wvRf0H5eXqS8orKDOxRByJWBRUWVBs3pPp&#10;RWamwBbGZwarkuMDzCII+ZfDAb7Nt4d9AViCnk6OBGRbtH0JWuFYIOgdBbFjon3hQvTDumj8dIuT&#10;Q1ae+MCqnv1sNZKmtcnMNP5QyuyJdRYmWGdRkvVVB9U12prv5uOsXvJXsvtJ1/PLq0GfMWl+pNUn&#10;QiUUY7yzyGE2JVk8q9Z9kZgv95eR0bPd570MMMPMlDlID+SbEQ+cxdT87V2AF4Wofg+tkNn5q+DG&#10;RCZs+03QI1EjMANeTHTCxL/vdez/0v625PuWuVfqSaqs9PwWq7m41Rp/2ml1l5lWbpfUwX4byDth&#10;0zUX3FfGDE0l5zdZ5v61lr6PVDLkNFvvGWGfbF7hPWjXZCKWXDlpWYfXymTdak0PD9hQ5mnreHjE&#10;co9ttGQde3fd37wThfRGOV/vtKaru6z28l6f1/HWpo9lDjzQS91kXdnPLf/sHkvS9ieHNlhrke53&#10;TbK1VqRZe268Fd772poy7+oFfSST8KZVPrvi6WC6SlNtfqxdFWXY5iakIkbbY3nna6TMmOii0LqJ&#10;Jq/MkOJKsvqcJ4LZPSkzmZhqrEoeX1arrcZL5mmVAFeXKZi9fGZtZanWpe/1qtUf7igLQZ29VTKH&#10;mmxGDdfsJL6kQVWoRqtIeWQlT2WqymytStU16n1plipgtqF2Qgoq061P58KHWiETmNEMOd/ukVrX&#10;+zOgStlWYA0J563l/n6r/E7KTKZ03u0zeo7dUh25VvbgiLXG7RXQTsj8O2d1Dw9b0qGNDq77Uqsd&#10;ut77R4/YtRX/7c+G7CK4BBLV0DAGM1mNSvaRDVb9817reXFaZu85Gyw+Z52px6zu7m6ru7nPaq/v&#10;s+ofd1rReQHt5DZL3b/acs5uscWOfFuQ5QC4F30y4B4ppNCziekYYAbYgqPft/+1CHTAz6HIzOjM&#10;t0laID33GZmYM4LZ9Gi9TQ3X2kR/tY33VropzzRyI73VnrH2rSA0P9Vvs8xdOtSiZyETU7Drbczz&#10;ANuuaqauSxLMnllDDs7/21abdtdqSRsU/7OVptzwRg7zEdPyjVRZgFnoBFiKM4stHVzBrFwOuGh7&#10;AB3mJuxYOi4KmnV/GXzBZwZsPHzCYbNUHFI6KIKVdxToxHSPfjj2T/uXALa0jpKb1ucIigAx2MR/&#10;vJ+3nuYaAU03I+FnaxDZ69Mf6OV8ZJ0Fz62rON6d+2ScdZhhaqrVJl//6ymBabFP1yJzU/J6aqDZ&#10;xlUJmCtgSg8FmDElHRP44jMgvuwtzn8vzLjERL79f4IZ6gxYRSWCmhe2ATaK1jEvf8Pp/xagEnE9&#10;6KmD3nbXWc7pfVZwZJNVXtgp03G71V/aZk1XdlrLrX3W+mCf9b04YuMkaqz42vpTjlvNpR2We2id&#10;jwzI2CdFJiXA1P/x24OJeWnlf1r+7W+tOeGGZR9fZ9WXt1pv8jEbfXHO/VvpAh8ZGVK/3q1K32HT&#10;Mv+KfzpsNTJnXsokvb7hb1aW+LNMxDrdozqf/T3l+DZLPLrJOorirJceLIGsq4SJXZOtWeZhQ+YT&#10;weK+VfCCxl1xVcVgZM+eMDdis1Jm9JBN9jMjkFp4wYz0Mqi7jkqZmYXJAlWcNeBPSbtjZfHXrPip&#10;ziOVVxYvZSXTk33NOqatWCaLGq2exnwbcphVuU8Hk2hWvzc3RY/akMzPJqvKeBo7x3U/R22GgJjz&#10;zJrzEnSeVKnCDOti4hqG6TTkWMHdbx3MU32lqpQ1Nj3RI5VWYNV3T6sB2WIpe7+01uybxgBuTLKO&#10;gkdWdnu3dccftZH889aRdsayzm4TtJgQ+FMbqkq0jrICu7x6hcfSPd9GoPFaPa91FidzM3nvRss4&#10;ssPyzqvxunPA+mSyjtd8ZQNFZ6w16aDV399rDTf2Wv3Pu63i+x1WcEHP6NQ2SyN8JOGSGloaXUFI&#10;EFsQmEKYRr9KgJen1Zb5ybRzUT4z7wFVwTT1XlDW3ffW4zCb17s/PQ7EBLRYoROAKerGB2o85oys&#10;GjMyRQEZc1ouqLGaG5JpOtDkowV8tnTmy6zj+abJzFTDx9Cn3KcyM+9ZjZRZTdpNK026an1NRWoc&#10;BCQpMVL8vFkkGSP5yzAtYx0BDquYKgNKMUCxHu3/YGbGOgqWH+PsEYfeII5gjH+eI58ZdAvyzhWY&#10;SgSlAKBwMLaq9zbEjv1wUpZ/KR++J2gFJRc7XhdDkKlDjYuZn9RLnWSVarUbSecj+7teMGsriPMs&#10;sT1VqdZfkyEThpxkMiU7S4LvTK0Mvi93wuvcb1TBABqqjNlkPDOtVJnHlkmRUcnfzsnMjPnNPKPs&#10;okAkmAE0TE4yZ6DEfgFWWgYlFtQYsWSYk8CMQen4yX7BzKTLXHKexHP/S1DsTLwjIK21UplwxGFV&#10;CWSNV3da6+191i411Zty1MZKztp0hcxLmR/N13dbETmx9q6Wmlvr2RbS96z3SPznMjPvyLy5L3Wx&#10;0CMzKOmmzMMN1nRrtw2knbK2u/vspUzT55tX2r19q30s6jtikqb6rP7R91ZwbIPFq5KUPbtk8+P1&#10;MrsbbbK7wZVPldQS2UkGWvIEERWZh11ladZcEG912Y+sUc+gNuOezEOiumUiSqG1lr0wEvTNzwzZ&#10;nNQSvWSTAwCyylv2QZmJmJntJSnWWpgkwMS5+iL7AjNel0idlctc5Zwos9oX962pAGWWbO1SVJ1q&#10;tOihxmQd7691ZTY3EaLPibka72226oxnVi4zmVKh+0H++lqZq00ya1qKEj3ZYGeF1FmV1JnM3qHW&#10;QhvqlPmkc870SIlIrc9IpY/JZCq4ctyeH1tp401ptqh3YXG23St+S/pVdwX0Jh+2vtTTVnFln3eu&#10;PNj8ifVUP5P66beUH7/3dOQkrIzXs4pTA5Ss55Z1dIelHdxsaYfWe6hMy/1dNlx0wkYrzkrpnbTW&#10;54es8e5+KTSZm3o3Si5ssYKzOzyWLvur7fZqsMwW9V7PyTxkFAn5/d1kdNMx5tR301NKTdveaAm0&#10;FgC+ti/wvclQFnlGE1K2asxRZbNe6NXUezBcbxNDdTamRoN8Z9N6lgDzzeKYw3BeitizbUiVjbSV&#10;yLzMte56NRQ1avRUJztUN1uJMfP3RM9A6qwkWYKkOEF1a0jvoQBGVtnFWKCsTEsGmIfEi0vK698V&#10;9oXA2mgbyoztAWTL2RNF/7MOxz4itQYb/toD+fsv8wFg2sZ6BLRo24fPLGNluTpb/jnyoUXnBnCM&#10;Af3tlzm17C1WnfxAyuyWlBlzZjLzeLxgluKDWftq6KkkW2yej7XEuT8/0GBv9JDeq6Vi8t0/ZFO/&#10;kjwnKHAOx78exMJos72aaA1Qk6n5ZqbThzG5iSozE5AxHybF/WeATaD6a3Ezc5lSA3IAje9Q8N8x&#10;s/l7KaKCcwes8Dh+sp1W/72KFFmbWmiG53QmHrZx5gCo/9omi05b+53dVnpuk2UfViWQIstWebFX&#10;RUormXRBW9fYz+v/29Mi/e+3/daQfMPT1nQ8OGi9z0/IhN1kSdu+lAn5qUzIu7pW/CVdfk0d2fEW&#10;d3idZ+5lXoPZMZkMZDzoV2vcXeOTuYy3FbuCwTTskqJqV2vbKiC05DFrzxOrkeqpSsZxf92Kn1/z&#10;zAqYP4uzgzarSjOND0b3m4lnhzpKra85XyaIWm6Zox0ovNxnVpt+T+e4aTWCZ5WuvzJRIBLMKqXC&#10;8ac15j5x+HVWZVhPfaYNt5XK7Kk0JgAmjMBhNhmU2WR/q+D13Mp1PZWCWXWyTFVdIz2mjXnPrEmV&#10;iwHTvTVSebVZNtj00ifzGJeaRz2SeWV6BIWihlBQGG4vtwrBcE7bpsa7BACZs/MjNiflUpfwjTXe&#10;ENDijljtrf2WdWitPdm9Uud8Ya9f890Gu3Vor91a9bnFqzFJ2LXGUg9K6akxStq3ylIPrHWXQOlX&#10;660jbr+Nl563kYpzPtt50+MDMjn3Wo0auYrvt1uJ3pWsk/ruoTXWl3PH5ucEnAldj+7xIj2c9Ejq&#10;ej0OTe+7Q24acxSfGhAL6xwPvAAyfkafJHhMywkmC26VadkkSMnk5P8KaCi1icEGHaPGfmFIlg6q&#10;bEjnkbqPzSGAtTPUUizzMtdj0Xp5vj53QLxgRk8mCR3vuyprKIxzqBJTFsxKYKb1V8FPFjLKBpAt&#10;B9ryZbQeFRjjWa5jn5fDLPrsPnmWOvZfgmaRd5idf7ybcwBFJmgEpz8Etr9CK9rH9/96HMvomOg3&#10;PNRDMPtdFwQQO6vzrV4VpyX7vmD2wFrznlhnSbxPSDJYk25DdWGc5ohH9peHjoDhFp/f8hepoj+k&#10;nBhK9EbKYWZID81BJvMSn5lanUU9xFeTkvB6UK/1cjC5gqfxFYii8gFOwE2F0A0+E3WNUsMn9otM&#10;UZbvX43oOLrCB3TcgP1vmbu9uc89pU/Fha1WfWmnNV7e6ZHr7feZ8PeQjWSfctNyquS89T0/aNXf&#10;brGcI4IXL/7+tZ6gkfTLKbukzHaQveFTS/r+iF7WJj2TQevIkAn07TaHWcPlPZYpU/T2+k+tJOFH&#10;XZMgo2t9TQCmlAOT7XZUAR+93MBMJiHKbKavQWZ4GHAMOPob8gQyMo6mS9WkyFQTzPKfCRACGfms&#10;ZGZWJd5y065LJtybGbXaMwM2o5afAcx0sowLZmQx7W3KC2AknUxBggORYS6V+Mzir6j8bOUJV61C&#10;UKsmo6kUFXFKbaUp/vu9DVlSUiWu9CIzk8ypQXUM2exQp1RjfFBl+PL0vtRlCIjZTwSzOGstkQlY&#10;LhOoMlOQzvd5I/mPnI/00ROuTNpsbrhVyrLT47gWpqRsBLEZbVucImBV/0/PdEomed3jb6365+2C&#10;zm7LPrrGkgQcrAJgMjfWq8qcY9c2r/VwmMdbV1qilBnzCzCAn5g+RlnkHd/gboR+qfCRsjM+AqEz&#10;/bg1PTkYgHZ9j5XL3Mw/s9ky9q+yiksH1VDL+pCCmhsFaGEiEUJh5nWdROIvYjoCeZVgSur6BS2c&#10;9a689O6jmsmW4dvwO+ozYzRntH96uFHvg1SvttFTTEwaqYXwt82rbnDceG+dDXdW2LCeBxky+uqk&#10;dBte+v3tKE2yrlJS/8jEzHnkqYLqch9L8bXYm7cAjN5LYCY4YWrKvHSYuc/sX2H278pyWP27svw4&#10;IEYHAUOgPnKV5Y5/gIPqCqBiPJV/Zh9fkprC9xX8X6EEEzLsD0GxLAPMogLMlgMwHKvCORd1cdr+&#10;ZnbYWnJSrEmSlZxmhGd0Meelblo/uc3UamMa0AkwJhUw11dji8TC0LM51+vQQZ39LkC+kpnFHH/4&#10;yhYEMZYM6GWGGS8zXTJLe1R6PbsABbC9X5RSA2xsUwsI0Fy5vZI5yZg42f3v9dDfy5x8/4pI7L7Q&#10;mfB6yH7XC17+83l7KTVU/c1Wq7u03ZrVsrc+2GttT/ZZ74tjNlFx3sMwRl+ctMYr26yAjAoHZGLq&#10;pWcYUqYqwIu9atl3rrN7m76wu/vWSEEVygRSa6ff6S9Ns+Iftlvjtb1WfHyTPdjwsRU8/M7eCljB&#10;ATyoCkpvo8AWG/6yKJDRWhOIOk2FpufRE/VhGsp80AvaUyt1ViXzsDRdLyjzIJJxVMpMKrky6Y5V&#10;xN20oqdXrFut8htMHZk301IOtOgMkZnorrZBmZk9Mut66nKtqzyEZrTky2QVbGpSAdodK3seizOj&#10;N1KAq8u8aw0vH+vYBPdz9Uh9D7aG8IxRhxnzpHYKMlIgUmazQx3WkP3civHhJdzQ9d3zHtEmZljH&#10;xCxN9mDO7hom7cizAZlHg+Tv6qrSf64PHQqjIURhBkjKLCNQlfiuOYpAtoB/SgqfnkLS5tTGfWOl&#10;X2+znKNfWt7Vo3q3OgVC3dNhQWB62EoSH9i1DWGW86TdazwzRhquggMbLFUNVJZUd8GpDVZ3Y6dn&#10;px0rP2/9haetI+WYNdzfa/XE+v2828dv5h1ba2mHZfbWpOq5dQR/IRH8UlzzmI4TFCCG6hKg9F9C&#10;IGyb/luzlFejq69JNeZkhJ1WmRVgZnUMZVrHhCIzU5bLrNQoSvSdQPN6cUTqb8C3TQhk451VaghK&#10;bKiJjLJhAhRMTeLLGJOJ0CCRow9lyn/qSvqt6geZZJmcN3L8B4d/tA7AUGAE0QKyP0MpgttyaC0v&#10;zikV1v96HH4zzzT7x/sFh4xD6BdgM6V1wCV19j6K7g/gAkQRlJaXADi+x3HhmKiE/X8GW4AjvxXi&#10;2P54Ny8zoEc2eKI16gVtzXtsPqSJMZqCGfNejhI8K1NmQupsuqtMQKu2RVVST+mjl/BXUnOTh40W&#10;YE4VWS/DvFqmBZU3sfkw3+il9aJ1oMbkpm9Ix6KXGoCRsPGN1vlMHBsTDruKUwFsZKWlALo3i33u&#10;L6NXdUYq4OXpnTIbN1vN99us+fo+67h/yNofC2QpR2ys6LxNVl+wsbyz1n5zv5We3Oi5zLIPbrLM&#10;gxs8JCNjzwZL373BEratUQX5xJozHwi0mBT6ff3OZEelVVw+YpXHttjTHSss//FFwRdAC2JSGK+k&#10;mDABMUfm5zBR6Oigcqry6R6gWCnjUrWkPh6RmUXG0J4atbw1L62zPMM7ABpz4wQJYPZQpuE9K38q&#10;8zb+ul7obP3fQfdfzarBmBnrFhxlqvTU2phe/qHWUimzXCm8F1J4KVJdiVJST61WirJSJmGZ1J37&#10;3+KvecS4g0jQbC1JlpmZLZjlC2bFgk+5jamxYo5Gz2lPRQY8I+3WXpAskAW/W3WaFEHmfVWop4Jw&#10;kipZcEzTmdBZn2P9TLFGzyi+MlU2Kvks5pfON49/yVUmkfeYcfinALXuHz4jv4+EJ3T6ULv442us&#10;Ke2KvV2Q8pdpNzcm+Lkq6raMqz/4xCXJW1dZ2g4pst2C2b6NgplUt55x7tH1MiU3WeujAzaSf0ZA&#10;u2B9uad8oDwpi2pv7LOy73ZY4bmtln7kS2tMuGSLY4LNlFSkGiLANR9bArAog+zMoJSmCvF+00OC&#10;1rD2D0stD0qBaemgE9B8yXEcL5ihvOYERjcrpaKYSCX4QDtsaqBRlo/gjypjdECTFK4PX8pSIyEF&#10;r7oIzDrUWGHa10oRD8qEf/OalNhSd/MT7i97LXgxDyaAogMgUmR/9oUtmZbL9/0VVqxHEIuWoYRj&#10;YAnR/57PLKgpSgBYUE6orEiJsU5G1Wg724BY+F4AVrTvz5AL51r6HMHtw+dfBNIYJFGBI2313jsF&#10;9TukynoqUq2/IvRoMuic7LFjbQIa2WN7Km1OauOVTEmUF2m1f5W8RVH+/hag9QloUmiS02/0Ur6j&#10;cgtkrtLU2r2WfGf/okDHIPZXvo19obydFax0zrd6ud+i4qTmyIHmcNO5X2udwMZftd4qsyebNMgX&#10;t1ntT/Rc7reux4esM54X+KxNVX5lEyVnte2gVemYAsEs59gGjxvLPKiXf+86S9u9zlJ3rrH7mz61&#10;orsXdb2YRbqOcf2WKs0bmQRVN7+21IMrrTrhml4WXdO7UXcIe2YDqcpFAiwZAoNvy30q2ibTe0H/&#10;j6wJM3qZJ2VujnXW+GD9wYZCmRC51qOXlanHmKG6yXshyYQgmCXdtfJn9B5ec1ODEIl5lVmZfjOx&#10;3kyfPbuT2bPxrWCKkLU0xeqlmBplsjKFWZkUmSuzeIFRMKp+IZjhTiiMhVQIQL2N+T6KYBSYqYKg&#10;NPD7zKrizek/khOrMTfJSp7RAXDTKhJvCrihV7RJKhBzFVO5szLdugWzXjV8ZIYgzIP4qQnBETVJ&#10;xZ2d7JUiE7S8QwN1BtQEOBzq9CCq8SASf1GKfWam02qL4m24o9DBNzut47yXUGDUsx8XZJO+PW93&#10;Vn9midtWev5/OgyYlyCDBuvIRss/tdHKvmec7GEbLTptQyVnrDfruIB20Jru7pc5K3X2zQ57KWjm&#10;f7/bZrsL9b+lrgSeaZnbAIjsF57XXyaxF0EMQOELnSKb7IelVDjg1jEzAhvfIYQmBCK36v/pPX5F&#10;GiEpJikzOnVI4hjyneleketM5iXPg3Q/pAjqlToLqizRZz5rk9CoK0xUY1HnPrHFecAYlBgQC5P9&#10;BoiF+S2ZPSkAazm8lsOMEgD1ryCjLAecx5exLi75IHMtGZz+UVBNsQwXH9QT68BHqim2HpaRL2zp&#10;+KgAp8icjJbROiUC2PJ9IbljbLvOSVaNgeZaVYJ40f+ZdZcwI3mGYJZjI6ooPvbSp4wrcZgx9pJR&#10;Aa/VWr1CfQlAjA745y9TwYeml3NRlQFwYSKgvADZqwmpL2S2KsgrVZjXku/MZs5MTa/VAr6d0rpe&#10;WPbjh3utlx1fxVsUm17014IiYHyr9bdq/Yp+OG6FghODoRtv7LH2+wetO/6QDeiFnay4YDMVX9lg&#10;0lGrkZkIyHJlfuQeFtAOCWgHmFBWZcdae7jub5bz02F7N9Ggl0GA0m//ot8AWO/UgnZVZFqXWsdf&#10;6ZFVy+qR3wQCSym+1Qv1dk4v1eyIlsOCLdHkqpyqtDjSp6nMetHdjOiqlckuU6K52FO09EgZdZQD&#10;sySZh/i7nllV2n2rTgRmN61c4Bioz/X7OT8rZUZLrsoxLZU3qWcw1C2YCUS9DQW6xmyZfSk+AoAI&#10;8TAN2TWZmDIvE25Zrc7rMWY5wWfG3Ivkx+oRgPDRMAaQXjQc1fh7CBN4JfU5O9qh41O8QwKVR5wZ&#10;nRR1OY8dwh1l6bo3zNid4eYu2SAG20tt2OPWahwKmJizahTmBDM6MQgQDeoMZab7zJhImbSL+p/4&#10;qYj7WiC2C8e4zGugB8hm9b0FziM1NK/GbaS73hLPn/C05kmM1ZQqY16CdAEt8+hGyzq6Qcp9s1Ve&#10;2Wk9qYdtrPS8Dap0ph2x9icAbZ+namK0SOaptTZUFafrFIR0D/B9TaOuWApKYaISssdqXUBzfyAD&#10;yGNTy/kUczG4BZDpWOCn+zcvNRlSCY2HEIxJvRtSmYy9JAvtmEBGj3KfQMYYzD7Vu17CZqTK6HFu&#10;L5XyLUqyJt3vUT17rCDAhSpzOAG02MzkQI1tUQFGf4UY26ISYlAD0MJnIBhCN/61oNDwlekcHmwb&#10;vheDWSj//HVhGWyAzIw+L+13NRVb/3clAtZfP1P+qtIiwBGM69NGoe4EtHev52ygtcIHnPcWJViv&#10;bmBPRYYNq3XwWclbSYdd5L4z4spmButlgjRJgbVISYWJgn99zQByUvPo5qnyLerFWwBcKDC9jAt6&#10;qV/p8yI9OdrGjOaM+wRobHslE+q1IMgxrziWba7gBD7M02l9lzAPqbPp2nzLObXD85PV6WVtIp1M&#10;3BHrzzhuo8WnbUogGyGf2PU9VnSG3ssNPpXcy8ObLOvABs+gkCpV9nTrF5Z4ZqdN95TqgQ8IRkNq&#10;OQUpFNcUsUWCF+lf3krSSxG8kyqk48InuVBL+5axe1JmUbd9GKCsyimg4Xuaw39C692jF14tajAN&#10;BSBV/O5KQbJUiipPykwgC/Fh96wq4baVPiHh3hXBLFuQJIRB5pcA45kUBppCJLmAEZRZvkwS/G+p&#10;1pSXIJX33EMwfJLYJKB4yypT7kmVPfZeSCbDQJl14esSzAZbitz8He9ZUmZzehbAbEENUGtRupXH&#10;6ZqeYaqS1vmJw6xFlaurioSBKlQ+gReYBWUmM5PKLlXq59N55ib73EwEWO5cR8mi5Okx1D1bnBe8&#10;aAg/qDYUHGERhEJoKWWKD2t+gqBUvQ86drStyh6fPODzl6bK1HT/2YH19uLIBsFMDdixzVZ0YZs1&#10;3t6rRu6kjVdetIGCk9aVctiaHu+zujv7reK73ZZzZI01P/9B76gAMywg4efSfZ4WcKb0rqO8gA/u&#10;AgeYtgEzhxqhMhRtmxymQeB/N7oi5T1gWNhrhim5Ytd/FyRn9E5M9tUHkLUUuhqj59Kno6vO0Luh&#10;RkLme3tpku7/M2suSrSxvgZ7LWWHj+z1vArgigEsKDT8cMSWaTvg9B7Nf2NivtE2ASwyH9m+HFqR&#10;Kov2+zEc7/nOwrGEi/GZYU8OswhgLJcrp6DO/t36UgGALP+IfV4OKkoU4rF8X/RdHwPKxcQI6+si&#10;Lpk1hlqqZGqmWF+ZzEy97JiaAw1kkS2w0eZCG1XlmZBJ4oGyfdUCGhH/5CzrdEf+r1Jov+uPA7T3&#10;eoCv9ALPC0ykD1qkxZeaI6Ld/RBqtX3ok7bNSWnxkBd0DCbo4mirYNbmpqpHwGu7O4Kn2+294NaZ&#10;dNtenthoVd9us4Zru6zt4QHrTz/h0/FPV39lk0UXrPPBIbW6W2RabrQMXmyBzKcn2ydTZMcGe7Zl&#10;hT0/tcVGO4v0MuADk+kIjAQ0et1YvtVL8wqzQBUuDF8R7NS6vuGFomdVLS5J+qLEfgxO5ruojHlV&#10;vFmZQ/hYJoFZT52NSAEBoG4pXoYTdQlobVJUBKA2vYwXhB4IZresTOAoS7zhk1jgHF+UmQkQZkc6&#10;1PIzAqDWwzOGyWKilpwJMjqkIFvwm9EJoPPU0gkgdVeRfNOq0m+747g5D8d9vExDhlJhZuaF0Izu&#10;ao86R0l50CfgQC3pd9vLc6z0OTC7YTWpUmWZj60uS1AUzDAvGQEA0OjU6Gsq9P840i3TyZVZi0Od&#10;3j/MywAxfGeq2Do/93NxXrCKwezVwrDuNaan4AXYpHTdJ4nSBYQoO8FuFh+cCsGuA82llnThuD3b&#10;uNpSd621tH0McVrvHQFMskzGWdIytT3eb0N5Z2xIjV1/zgnrSDoShjz9tMuKzm6ykh8O2LTeBXfm&#10;ew90nSsnj79DDdOhEVNkgJosGA4y4CYFTocPQbHEkk2ONjmoyQXIOEn+LwqN8Zocw/lw+Pss5Y1S&#10;YnX4x7Ksl46U6mzBLNU6yxN9HG2rnhW/66al4LQYMydRZ+4nUwkqDaAxBlNiwkMypM7+TWiGz87k&#10;GWeXxmUuLwFiFMSO1FeME5EaC6CLjdOkN/PP8PqziRiZk9E2llFZruIcUjGo/bX49tixUYn2ecya&#10;++W48GnBBwVH/Nm8LnDBRnua1HKnW69MkcFqAa0uAG3Yc/wX2rhMmwm1vpRZPeg5PUjSnbyRGfBe&#10;MPhlkUHgE/YHN2NRD2BC5sMIKk3qDP+BCum0HYRa+nyaKnNap8xL6jO2c3GCZbMgE3pHF6TkyBX1&#10;Tq1kxdUzVsKcjVf3WNu9g9Yp83Io75RH+U+UfGW98Sesiniis1st/+RWyz6+yXIPCWa02vvW2/ON&#10;n1vcmR1Soy+ltGQGzPTbL6pMZAr1bAikE/LMA5iVMiFfhRQvZFEAZux7o23hZQ3TjfFdH6Qs8wgT&#10;1bvnI2VG5VAZ66qWEhKAcPASUlEpZVaImRlvjcSIyYSrTmLa/TtWnnLfBhqL1bqrQjPURffPHct6&#10;sceoDFJSKKq+upeCSZZMkkyf+6C5IM4a6NFMvqtz3fLJZYOJ+chata+jLNU6ZBZ2qOL0C4bD7VJS&#10;uq4JKQ8fmyn4AI8Fmc3ArK0s20rib8tkZQjNAx/gjIpsk4Inh737y3Subl2HKzOHGXCsVwVX46XG&#10;ycM9XHEBtNARgNM/RNnrdxxkAWxe6ETxdVQbPrUAuHmZpa7YBEUPXMV1oWscHWy19J8u2tMNX1rS&#10;LpmaarDwi2Yf3mIZh9WQnd5olT9ut474I2rwztmIzM3enFPWxAQtdw54uqCXZzdYX9FDqV/BSapp&#10;QoVwCVQwAJvQu876mKtOttX6cpKB/w62cBxmNZP3Mn3kO70/qPZ5XSdQn1U9YbA5Iy5GpMqCb0yN&#10;Sq2eB0PM1Ch1q1HCT9Zc8tw61ehNjXW68lpcmBK4pvR+4R8LamypLJmWFLZFpiXLD6pMxQNi32kf&#10;GXVU/yPVBpyWL8P6X0sEPDBrHAAAka9JREFUO9SaPuv7/68wWw4eV1jsZxtgckDFFBfHxLb7Otti&#10;5YNqY3+s8NnhByhRZt55wIWx5JwLujAGc6Oq5m1soEMyN8P61Sr0V6XZoOSvDz5X5fcZmFQJSMY4&#10;LYU2rwc5L2n+aqzVTcZ3emmZUNWnkkOe0opMSVmM6oVWZVmk9cecGcWfIjMEmGm5MEEvkMDo6wKe&#10;oDY9onMLaAQV4pDF1zZdX2CF3x6war2cjPcj1/5A9nGbKD1n0+Vf20DKSR+TmXdmo+Ud32wFJ8mo&#10;utGzrObslSLb+qUlnt5ug6059strwUeVA0UWJqXAxARmAptUgsMKx20MbLSyAC3qlQrbyHmFamNY&#10;S5/gE4IqiehGcc4KEtM47bsFIUEDM5OKz3T9neUvrKM42SHTJNVU8+KRVSXetUrBozL1vpRyaTD3&#10;BLM5mVYefIkaUKUZ0bmG28p86v+eqhxVAMIzksLQKJmTBLdWp9zyzAr1mVJlL59Zi36nndiwCgFI&#10;MMVPw1RogHFiQMDFLAQ+Uql0OgBS4hErUh5aRdJdLe/6aBFMzeZCKTwqoMwiz2cv07lP6p1YqVEm&#10;8UDNDOkZj0tR69oZIjXHeekEcMc/Yx71G4JmNHibEJSwDX9ZzPSk4FfTdr7nZiogExgdEFLur2eG&#10;pHjaLe/RNbvPQPStn1u6oJaxj7TZG43p/fJObrDqK9utN/2YDRactr7CU9aRcdwaHx+22uv7rfD8&#10;emt4ds7mB6sdZiNdUr+oM5SZGpBhAWhM1ghDkcbI589n/U8SLpLnf8yVrSwKgdgbQfehxhS63v1J&#10;KfRxwRAl7D4ymZYExpJPrrs6zZUYyR46C5jc5Kl1q57Rw4vp+Aqzcl6AUl2iMX0tyyAC1gfHP50L&#10;3shiXrItAC+CWAS3ACpgFszN5fBaXv4KtyhrRlSAGt93mHmJQWe54lq+jIrDSAW1hYL6ALfYOkv2&#10;c54IZv+MfS/6flQis5Plb5iXbnZSMFFDz+k/f30lVdEr00EVRZJ3QC0582KS7sUnCm55aRPtMjvb&#10;imyqm06B6lj6H0FtkvxnffZeJpiPFED1Yc/rRZ4bEqT0UGdVcWgBZ1FkQE1w8yK1RnQ42+fZB9xG&#10;Y8dJnb0V0HozH1rRxR3WcIN0zWQ4PWpjpadtqvqCTeSes46be61IIHMHMA7/w4RhyLzcs86ebPvc&#10;Ui7us7GOYiPHO72ODjAqkCoTpqTDygEWiifmE9zY9p40SDGw+cw9nnEU8Ol7OscbTCf3jaiyUoGl&#10;TGYGgjKbcDOzUhAttZ6GAsFEikqtcHtRsrUJDI05T60u/ZEU1X2reHrDRwIMS8URBkKg6exYtyos&#10;PjMpB1UKWnac9316Rt2VMlMwWUtTBTPSxMSFeDMyK6igzCITs60kyYcfdQtAvY0FMlcrYjBjMLTu&#10;v2C2MCkzE0UoiHQ3FMvMvGvlcTetPP6m1aTd9zgzhmEBMyojMVH0vg3giugSzNzMrHNHOEolwAwT&#10;E1WFHwxgqaLqvnmUvd97QS1mVtJDzG972AZLAc3Vm28PIPTQEUJgMIvHdO5Jtg1YTU6C3d+/WUBb&#10;ZWk7Vwtm6y3j0AbLVsF/yrApZuMaKztrQ4VnrD3pqDXeOiDlttOKf95t481ZNsOQom4BWWprclCq&#10;i/TVKDQ13ABtRPAa0WdMaU/ro/0TgAxFhp9Vz2yR6xnvCb2Wgvq4D1MqkyigN1vwl5lPrF+HBEOH&#10;QNZW+lxm5RM1OPE22F6p9zP0UL6eD1ACaJ7WB4BpPcBsuc8MaIV4sqjQowmIlq+zJGEjxYcsUXx7&#10;pNz+PdD+CrJoPSizqACcCE4OnAhC0ecApA+KTOqMY6PPy6H2z98WP8Aq+u5yUEbnYukwU4k6CdiG&#10;78wvFhNUvz8/OWpdtUXeagzWpKoAtSwbaghAG2rKtRHi0KTSJujpHKyT+mqx15iDeumIB/vVI/dH&#10;vBfm1WS/9/bMqOLMqeLgXGVM5+xgg8wnSfTYOuNAA8zqbUYv0yzHj0mZ9Vdb3Z0LVi0Tsv3xfutK&#10;P2oD+SdtkrQ+Zees6+khq724xXOa5RzZ6KMDGH+ZumOtPdmywrKvn9L5yo0QkldSi/Q+4mBn4HyU&#10;o4qljz54I5i9DtOJuQLT/wBe0dJn8ImpOFQD/h96NCOgMVYPM9Nh1htgNtpJjipmt84XzHIEsxcC&#10;GWMqn3tUPT6z6pR7Do7K1HsefsG4u8VpmerjdAB0CIyNglkwWakcva7yZOapwQFmoRPgmasxxvBV&#10;paHMgNlTay1OkDJLEvheeEhHH87/rvIQ5Co1go/LY6x07UCFAM/exjIriyctEUOkdC4pvsbcp9Yi&#10;ADPMxh3W+n1i4vr1LozoXRjp1jlV0fE/hYh4ARLTUOCal4nJuVmGwONlZqWUmUPM4cVSn1lG272E&#10;Y+ccjKHX+ZXgS/gHfqnXulc99cWW+v0pe7L5C0sR0FIPqEE7sslyj221UjWETNYyknvKx+z2vzxt&#10;zU+Zn3SfFfyw3QZKHtj0UKWN6F0e6+W+VEp5VboCG++R+azivbVdOkaFuLoJ/U9A+o4o/NkRgUxm&#10;tBqfWTU+DD/Dh+gTmUgJ99ZkSUlLkfuMTIlS5YIYOcqyHlhLRZqNU390ntdzxKNhAQhWAparsxi4&#10;Ij/ZG8CGWhOswphMIAaIlgJioxKUmdZVvz+AjO2YnTEwRSUC2/Jt0Xn+uu0joBOBxZWUAwagACK2&#10;A56w/rsH2AIzjgFiAWwf4PaX4tvZHwNUKHw3nD86L6os5FADmoKhSgiq1YXqD5Jh8ldtez0/bQNt&#10;VdZZKpOzQqUs2foq06yf5H5NWTbcmPOhpxOVNisTCB8aY9LezHXb+1f9esgChGTtb68nZTZJocnc&#10;RJnRK0pudEBGmdPnuSGSO+I4brHp0Uab4TjBbFYKjkDZip8OW9O1XdadcNgGCs7YeOUFm6n6yvpT&#10;j1otA4mZP/HEVm+NM/cBshX2bN8qq0q5am+neFFUMVQJXqsCYF6+BUKC2FsBN4KWz5H4GiU27krM&#10;/R8oMu1j2v6QFx7/Gcn5gp+Mc7yhclLZqGgygWb0MhOXNIky61bLTDJFZuapz/O0Lh26p50yM1u8&#10;B/KRTML7AsZ9K3t2w2GGb4Xro5LOEzQ6rFa+t1FgDCbroMDIuTDzUFtuZgoyqDAqB72jNen3BUqc&#10;/wS6Prcu1FRlhtFxgFlIskDMwgmZwigIhuEQI0cv4uu5ER1TZuUpD6wikaymt72ntEGVr1Ema2uZ&#10;wFjzwseHdhOx3vAyxK3pnONk9yCswf1wUmdMICLz2/1lUmZeBKfQExxMSxoFn8vSQYZaDh0qS5lc&#10;Qw+oZ6xAmek+O9RUQthH6CQg88XEQLMVPb1pj/dt9MlgmPIv8/gWyztBEs1t1vFkvw3L3BypOG+9&#10;2cet5eF+K/1puzXEn7OpnjIbkSob7cK/JTUmtTnWKXhJWQ/TI81nPZsRbRtVI4BK9ISIdHphRsu0&#10;nNazn9BzH8Kv6YHSanD0jDAlO/Qc2tXgMHVjPRljM+5ZV0OennO/vRZ0XqHIUHj6/5iUQGypADBg&#10;BtS0ruPfCGDACqUWZcYIaoyCSQnYlkqk0ij/DlrRtvD9AMVof/Q5Kh/9LjhR/vnLoiAi5eRFQFkW&#10;krEEteXbOEbQAVTLAOZF+5cDLoLZkhJDgUUBuMFnFgJ0o88hYJchT54IUn/ah0798krb5vWCNksG&#10;p1hnfpwNCmhd5XqRq1JtVDBjAmACbEf0QOjxnNSLMDWMmpLZOd3hsWHvVSl/ky3/6xs9CL28M8OC&#10;FV3dasG9SKoDtxlBbUatIiYnPUSMaZuRWlscbrb+vCeeBpmxl/3px2yy/IJNV1204ewznual9Mx2&#10;yz+0WablRgdZypYvLPmr3dZRnyZl2KeXQ5Vpttt9Wzj9w7Cq4CvDvAzQAmjDelD4wzA1x3U/iLIG&#10;amEfvZgMXfK5E7V8o/MQ+Y+p6epBsPTYKP3HMNgcnxn+slLrk2nXQ2+mlIzPaF0UlBRR+9Uy4aqS&#10;7lgZ+cOkgsZ6K1WJBTMagPFuwbHdVRlxa8SGcb5+YMa5CMCV6kJ9Mdaz+eVj71DAxGx6+Ujbnlgb&#10;gdGEZVSmu1nY36RGSOpiVNeGz2dS18rwI++s8enYhmywrcIqpRgJmK0W0GqlHAnwbabjggHrgBGz&#10;qVrqrCbXfYKeH60nnG+KThA6QyLFR+eCCudGzSxgkrnZuVyNAS9MymCOuh+N7Vp385fjgYarMZlz&#10;uj8AH/XHGFA6HRhfSkdBV22uxZ8/ILPzS58wJkPvR/6prVZ9ead1pxyzkeJzPulKl9brbu2xsp93&#10;2bisD3oqJ/CRCfTkFhvpLPN7Rf43gD3cVSaQVfvvvVFDiI+Mjpp5FNmwQCYlTmNDJmBAxmRAnTwb&#10;vcNNmTLV08nhf93KpJz7W8v0/7ACxvQfo8h+wBWGK6HKlkpQaR98Yp7yJ/jEIr8Yy2B6/nmbg0qi&#10;gtCNkEY77IvAtBxc0bbo83KYBRiGzzGf2RKc3BQEZstMwsj39ccvKClMQuLPtP5rgFYErsjk9O+p&#10;4FPje1GJzMkAMoDF/pgJ67AM0AtjQoGajtXSVZrWQ+ptAuoW1GoPWHtpjjVmqmLkP1Irn2DdUhcM&#10;Tu+rTrdhSehBVayR1kKb0MOekkTH78UkwET0/yo4MHSLnpHFqQGb7m+ySVUkstTiB2JKLqKip/tr&#10;bEbFTU/JdOJyXuvYxmffWs3V7dYTf9xGC8/ZeMVZG3151lrv7bfi85vt5bHNls24y+16cXevtIIH&#10;XwuI1TJzpZY8iLddZkiHoNbnauodAFOlAWYfcrrHgOUKzf1jMjn18CnBlxbMTDdL+Q4dAFpirr7V&#10;C4lDe1Gg9MwJUjoMV6GFZgjSEA57hxlqSurMzcyYj4s0yFJRlUm3rVQwq3pxz8dzUoHnMTMn+tTa&#10;twtk9TJ3gsnqPaMyM4GZ94wKjK35MlswKQmeFcxqMh4KZvqMGhDs2stIKZPpZi4dAAyjITQjxIXR&#10;CSMQTEgB6TeJ+xruqJIyu2ulcVdU+Rifedfqcx9LmT33EQD46shpBsh6a1/6NY3JbMUcw79HowUg&#10;GZiNX8thFnPgR6AiONZjzAAYakyKNyg0QU+NRICYjvGi7wiEnn4H01Xn8Q4Lh5rOoXsP5PDTTcm8&#10;JeEi/ruXdy7bk53rLGnbKss4uN7yzmyy2ut7fB7QkeKz1pd31lruH7Dy7zdZf8lDf27cfwbN09Ey&#10;SjLF9jIPrSFjyQDvNyNdBLJ3OOl1PXRGALIpNdIjgno/mS9qcgSyDOssSrXmnDhryn5iZL0oT7iu&#10;RuK+DffV2KLeq0WZlQFkE7YoEC0KYkT5uxLzgt9sSaEBq8isDDnMgg8tAtjy4mEavgzA8u0ftkUK&#10;7s8giz4v3xYVlB51mPWP/tdvrx0+wCnARIBBqcVg9u8KwPnwGdCxLVZ8vwrfXw66CGhRcbWm7T6w&#10;nc8qAIvtkYkZ1lFnwC8CIZ+1FATfzM/ItKkKrbMqS1vOE1WcR2p1GNeZ5MOheqte2GAjkwKX+YgB&#10;nPuAhIHmZL/4VTfyN8FhUS/cpF40xqYxGQojDKZ0PIU5A6foIcJsFRCnZRLVXDtmzfd322DmCZsu&#10;v2hjRRes++lRNxtyT2yw3AMbLGXHl5ZweK3PQrSw2Olm5RtVIoYbRQPd3VkvJQB83qryRAW4AawQ&#10;giFIATt3+keKLWaK6uV1EyBW3uArwxxSZcP5zxjN2fFWjwmbVoX2KfplknhLLZOjuyHfOqVkcKC3&#10;FsR70CzxWz42M/GOFT+9ZhUyESdUkajkcxQps9nB1hCjRMyT7s2o92ZGMMsUzKTMdL7QO6pKIwXg&#10;vpi8OGvGNyPYdXqWC5k7xDV5nFkYm0k8Fb2Z9LwR0wYYUEtD7VVWTW/mM1J537BaKYnGHIYzMcQG&#10;hf7CUxV1V2danwfO5rtqGZFqoRdwRqp0WlAPqXF6XL2gmsjoSsgF5qzHksWW3M+FDzADcoKUl5iP&#10;TPfCoaZthGowzCv0kg6oCGTADX+lGq9Zhj95qEmfwNNh9TkJlnBqr6XsXWNZB9ZY0dkt1nB7v/W+&#10;OGGDuWetM+6IVV3e5plxJ7uKpVjrPbfYYAuWR5He6SIPPxkkZdJIs65R75EaPHL389wZ8kRjM9JW&#10;bgM0WLovnZj+aqyasp5abbqUshqGyudS3no24zTSUlgBZJiTAVoRwOilDDFlYfvS5wC0CEJRQsa/&#10;wmlpf1BlqKngT1uCGstgfgZohc9L4Iq+GwEtxKDpGC9SZv98L5i9j/xmkZ9sCVx/LeG4pc9AKwJf&#10;tG9Jyf0rxP7k5AdWAErrH8oHaAWQRTCLlpT3r/RnVJho+Ne3CzbS0aqHowqTfMOaMsiJpkoD1Eqe&#10;x5I8vvDR/2N6GSZVKcl39orhSG7akcuMHP5q0VRJCSgdbSv1gNxoPgHy3FMZCM5dGK6z3oKnMg12&#10;W/fzgzYiNTZRcMF6ko55OmRmLc/Zp1Z3++eWdXGvWsR0wafL3qvCvNPL/kYvPgPUQ1bQAV+6aelA&#10;Q6EJZKpEbx1gywrOf1dikRoDXsSc8QKizCjahsKggmFmMAZRioDByW5meZe8Wmr8ZY2FbmJ2SRUR&#10;5NpakmYtdADkPvVewgqBDOd/6XOZdJmP3OmMcpnV9dKbOd3f7BCjkDljRGYmyqxTrT+ps+kACIka&#10;BUgBrVrPBZi5vyz/qbUVxXk6GRIquo8L90BrUfBxDQCzJv0OYyBRO5iCpM6uFcAef4AZoR51Lx5K&#10;AcZbezHBnQTsZgim+MzydM4CG9JzJAjXwz36Gm1K8J0ebBCQAYsg5gCKQSimqABR1Dh86LkEXHp2&#10;wenP9eBv49hou76PCkbtSbEFmIWg2mnMfDWWjC91c1/XMj/SKbO50rKufmWJO1ZbtqBWcm6zzwrf&#10;n3rGetJO+SxSFbf22VTDCxvB2U8mC8GMKd+Gm0tcmRF2gp+MzBevFwQy3ScGqDMyYEDvMaq7pzpH&#10;jUuyNQtiTCZTlSYTPf6GlT+7anWCG2r1tRrGV4LYm3mUGICK1BdAiwoqLFJiSyEXUQE2wfkfwLR8&#10;O9CKfGcRuCJ4La0HsP21RADjeyzdStOSHtPAkADGj37/5bUUEupK8JHZGAAkUOE7i8FouUqL1iMg&#10;UT6oMz7Hjvuwb9n6clB5YRv7OJ+WEdw+XLD+RPQ9YMYMUq7SIPLrWUlM3SCZq78IatNDfVaXnWJ1&#10;CTetOfWWOzMbc3jRgRpjPNNsQKphWObMlFozBl0z+So+pl/0IH/jpullwFmKMzX4JUgWWCagVQpm&#10;qhBSDItSaq3Jl63q6k4bSDtuY3nnrD/5hNX/vNMnrs3esc5S9qy0yviLau3KZIYIYEBMhSjxV4wP&#10;lbkRQSyUIcFMQGOp4h0BrOt63tKLxFLXiDrz0AuZlcSUMYSJlphof3o/vSdT532tl9t9ZQRIjuIv&#10;C9kUGNPnvY/6f0OMy5R6YfgPKYC6K7OtA6C9fO6AIMKeSPuSpwJHxiOZpzJBdP4ZnXtG55wZ0Llk&#10;rnqvGj1p9IzW5Vq7QEagc1uJlJ7g2CQlRo9jjcwYstc25T225nwpaMGM0AxMUuYA6GkIZiHnooLi&#10;35oebZeKIsJe/0eVlF7OyrSHVvKEdEJhLgFSDLXkPtdvJVorg82BGZHrAms/mR9QesCMkAUtGRY0&#10;o/swM0ImCs4N0PCdCUw0AA4jFJfWVYL6ipZBseEzC0OcKAFiwM07R/Sc8cMBRtL3MMUbcxm4aSuY&#10;TQ8023QvnUmtNqP3D2hXJd23uEOb9d6stooLO6zl7iE1lMel/A9Y2aUN1pd/20b6qx1OQ60Fnodu&#10;UM+vX+YjeclQ8q/0LtCJwTVNjjRJkVbo+earIVdDVZCgexRndWky9XW/yuOu6R5ekSJ74uYvZiRZ&#10;Ql7N4uiXMnPfWOQrA0iTrtb4HNTYEsCiEkCHIouZjg62pX1hewBTgFnYH8GKbf9vMKNE+1hGxRVa&#10;pMz0WTBbFIwEoF+jHkvB551MxLdLMFoOL1ddMfhQIlhFx32AGvv1neXfjwAWQWt5Wb6d9QhokZJb&#10;DrNonRL+rFQbfrTJMavJTXendW38VauRUquXIkCltUtN9ZanWL9U2ohMmglVaJz6jLV8N8c0caiz&#10;KQ+TGO9plHqpcJCNMnWdwIYymaS3synX6u4ctbaH+2wk66QNZpyy+ht7fIbxjF1fWtqxjdaQd08m&#10;S4g4j4bRMFCd8XAhmJWsG2EqMcZg+jhMvYj4zFBlwXcWYBYKpmYobko6uIjyH/BwCRy+3tOmCkfP&#10;GllH+U16HX1iCoGH8X0eSe5mZoWn/6FSMPSHhIYM1CY0g7gtQFaRTLaLW1b8WK23zHh8hvSOzug/&#10;MGh5RpXSzUxUWXuZYMZwpmzvySStTyMVCKUnE5AhR3XALP2Ozi+YuToLMOtg3J+eCYGbJFRkaJRf&#10;J/5KKYbpESBAUOuItrVYTdZz72Fl4LqnARJ4m3LiBLMEnSuMKAhm60s3XQelZrjGiW6CSonFklk8&#10;KJiMkJwwmH6hMwBgCmQUV1yATSa1/i/bgVgEMx/e5L41gSs2moAxmx5dT0cAapLxq8xgNdrq/iwv&#10;MgfJYDFDwLHeizEpNNJTk9mloyrbUi8et+T9661YCq3xyl5ruXXQqn7cYjWPT9tYN8kmy3xKvr4m&#10;gZpQFsGZeDLi4vDPeQZg3bMxqe8+wa67OtfN7ybGsApk5aoTVSrFjy5ZWcZDm9Z/f7U4JhMZ/yrK&#10;DH9ZKEs9l0s9mEshFyzDtuXgCsulbZTwPaC1dAyFehutR1Bbvu//XwkwC9k0QjZaKbP//eub4PD3&#10;MIlZwYpezVjPpiAUmYxRWQ4tV2TL9hEc+2H/suN9XUsgxZLJB0jXzfKvcANiy0EWwSwyMaNtYWJh&#10;fQZk7njkRk2pVZywppICf+Frnl+x6uTrVk+qGKmCDpk7XapABN4yvnOSHqDRJs+WQUaI93PjXojL&#10;YS7I4bZCGyFLRydd/CEgt7/wiVVf22d9z45Zb4Jaz5t7rfz4Bnuxe6VlfL/H+mtT7I1eYuKwvNdM&#10;kj8k1BPcJtUKSpmRYwywUYHIbuovpGD2Vktmbfe8YUALx76UmEel4wtzs5IXL6iDoO4AofY5GFXB&#10;MJkwZ6Q8ZobIY9YuVdbqqozByf6/gI9edibb7WE8JXFhMgnbpG4YHsRQocoYzEi30yDAATMfWI3a&#10;ADL43wR3gjYH20u9cjHA288lExOzxpWZvuvnJCOpngHR/80CGRkzPNaMvP2xFEA+BEnXxtyZ0eDw&#10;Gd3HhXHmARgRhDoE1uRY0Ox1mZn3fBaphmzOGQJnO3Bwy2ymV7OvIVeQFSCl9gieDcOBCMERROgM&#10;GEMxkTcMc5ZQiuV+L6CGOgvqa0Gmo8PMVRuQYxt+t24pYBoPVF6AGefj3Dx/B9ioTEuK/g8wI1Ek&#10;PqqJfpm9uo8zKmQDRpHS4ZJ6dLOVnNpsDT/strrLu63kyi4bq0uwSf2PAakxJmvpaylw1UdSRDeH&#10;dc0EBaNC3R8qVUYHCx0udWl3rDrphpU+/sGKH3xnRWoIRnUP8JG9muX7AVgL+NsisMV6LCOQBSgt&#10;wSzathxILMNxS3D663q0jIrviy0jSC3/XsSDaP9SAWDwIpp6bg6fWQxeUjYBQEBNIIsBLYoFYxnB&#10;KCp8BjR8j2UErmhbVPgcfdfhpXNxgf59Pmt/BDIGnfs8eR8uMkZfCn8utvT1mPMQu/uNpO/b+fAn&#10;GWrRXlFsxU9vWQ2+Fb34dcn3rPGFzBvJ7R6ZI0Mya8b0YkyptV5QK02s1ztVGNJ50yOEj8l9OO3F&#10;atml0GRqLvRWWVvCZav9ebc13ztgDYJa6dlN9uLoGit/8p07al/pBVtATajMATWpmDm92D4uUGBD&#10;oYWMoWF8J6mQASlThEUzWZN5lw4BH9okYIUl0NK2GZmUruaCn80zZQhuOJYxLV9RmVBOAGyQdDGh&#10;EGfFEBaUDy/7UJPMzNq8kGlCpV1mIc7hxqzHPktWgNltK3r6s9VLSRF0i7lHRfU0M4Ib5yMIc0AA&#10;6mku8Eh+P1dpmpt9LVJlmJj12Q+tNpPp5WT65wo+L8MQJFL3tJUm+4xOBM4OtMospKdODUc0BGmG&#10;+4ezXv95erRb15Ii8/e6VSZetwoVZn/yLByCJABFYaI0yd5BTy1+pUEBnAj5MZmanm2CuDOpM4b8&#10;TLo5G8aBMoUeiQsZ4B5y8Ot3l6k07yDgs8Dh2TdiAMOcnxvv0mfBXg0JIEMhTen89MryLjHe1GPd&#10;YuYzIyjoWSa/nPc08191Pnxr7cUp9uLiIR/6Vn1hqxV+s8M6XzDDe6n1ttALXejP8bWeOSmq8ZkC&#10;U37HJ+xVo0B4Sku+GiemDHx+zUqf/GglD3+wrLvfW3+7vqvvzQtkCzNBkQGhKMFi1FMJUKIQjD93&#10;BACipWOiAoRCAXp/hhyFurp8G4kcGTTuIRqxYz7U9X9TQl2PmZf+OSy9vPU4swCu398tLlNhQOlf&#10;Fdbysnx7BK9INX3YriX7XEGxPwat5SWCmn9m/V0o+MQogCpSZCz/BLPYupNd6syHUEgW/6LP7xen&#10;rak0X0C7IdAw0fA1q0+6bU0ZD6yz6Ln1VqV7jq4pPfwZvdhkyHB19orU2JMOBioWY9dGZWZOCWTT&#10;Mlvqb562ph/3WP2326zs7AbL+WantZQ8UesNnFQJGNCsl5h8654VVOvT7sxuCVAT4HzMoQoBoXyH&#10;4SbkLnuFX01KAIDx+yR/dB+YA07gmpH5GfVW6loxLdw0UqULlUoqghgwflNKDIiFZH2CGUpK4CaT&#10;BDFhQ40BZt0yb1AymISk7GGaudr0h1aZ8sBKnt1y30qLoENXv6fOUaUnr1ZkYvqEJoIZwZhE3zNA&#10;mUHmwAyQURoEMJI01nhSxofWmE9smEzD4iSZQSkOM4JtB2RCDXeWC2bVIdU1lV9QmBEoGBs4Pd4j&#10;8zXdSpjUBJCl3HBnNsqvSY1Ua0GSdZZn+v/pwg9Y99KDcQfbyqXOQtDpKB08PfU+mQf+KtRSAMyS&#10;QgPawZem++m+L5RaWKLe/DOmpArXNiNTHlXk59Hznx4mI6zMewKLpY7HmTkMoOk3MZ/ZRhAzz4be&#10;YM89hi9PZvQYHQR6Nwb1nArufWuZR5hLYItV3zymxrLABrsqvPEA9ChylDo+OnxyBEQzEoMcdWSc&#10;waSvSbllFXr3Sx7/aDl3vrFWKdc3i5iSApVgxtSBkWkJyKLeSj4DrAhmb1SfUGVRR0AEsmg9glRY&#10;j3o0lwMulEhZ+f7XqrfLYsyi/RGgom3Lvxdt931iA8WHQKl8RLDsErwAFDBaUlsRmCKALQdZVHy/&#10;QPhBkXGMCoCK1Jershi8InD5OgDz6H9gqON9HwDU8k3wjfmkKrFj+U5EZl/X8r3/Yd0glJrW33Oj&#10;tf5qflIvf5YVPvjRKp/9ZA1SG7Up961ZD7mrLMn6azKlzoo99IKhT/Qyvn81qnMLaFqOqdUcoiJI&#10;nc301Vh39lMr/Xa31VzcbrlSY4XXj9tQZ74tzmNmqFXWC0VlB2JM8OCZKnRelow0IAURMHMwyAQB&#10;bg44AQhFReofzAWfqIJEkfScAS2pgsgUxQnvkevATxB7RZyU1B1KYX4C57zMmzEpjiEpAVUWssES&#10;KBv5y4gJA2YDjcxAnms9NTnWRqpr5gAQ0Op9zkx6vKTOEu75GEj8YPwv4vE8olymE+ETxG9htpLu&#10;mjxYvbUhY21bSbK1FCQY0805zHJi+dFSbweY5T1TAxCUGcG1nSgzwYzp4UZUWUfwbanST+j66YHF&#10;R7eg/09PYWdtgZUT/xb3s8/8RCdAQ9YThxmpi1CFhIagTHrrcn2MpsdmCbqoFkxYsk34PWF4F2Dm&#10;dwQHlBoZdOlF9cBgFK6no+7QM4yt03FAyIirbsHKTUd9VxACYlN0sugz1z5OXJ+XoAQZiTDSQ0eS&#10;tmFi0uAQC6bfndRyUjDDLziOCSygjeva6pPuWObxbZZzfL2NViboGep+67/M6Hm/VsO7uDDigJ3S&#10;b48J2IRs9FRl+QgL7nVV8i2Z5Vct9+4PVpr6QA2j3i/CL2anpMgELdwWglVw8AMxADbp2wLEAtAC&#10;xAJYlgOMJRCL1BYlMkWjAriAD+eJwMR2XwK019oW+7wcVuG4CGYBcNH3I5HjIR7aBy8++udv+MYE&#10;JDoBPBAWIC1BLFq6ahNUlm+nAKbl8HKAxY6L9jnMVKKlr8eO9eMFr1+Bl4BGxL8rMMnGSI2x32Hm&#10;MWbaru+EPxL74/xBleiGMn7sjR7EOym71/MzVpf7woqfXLKKuMtWk3TLGtPuWqsedDf+s/ocG+8s&#10;VaUR0KY7PVSDzgB6OGdHutSiV+sFKrHZoQaruv2NFR7fbLmnNlvV8+9lxlUJKFJXmI04k/GR6OX2&#10;HO0jmBRqbXEA6+WOJpYgkHGWl1+VNNpGzxYVA6hRME1RbYzzwx9DxWG7p5lxBcZxmEJSEnrp+S4V&#10;DR+Z91qqpWesKdllPc+VQIyZDHhcRQlkZKoIA4zpfUyT+koWZOKtVi884x5J/1P+7Ibn7Mf3hG8I&#10;JUKyRCouKWYwB1EQg22lOibflRnZN1oEKcZLtgloZOBoENCKn121kvjLWr+v33lqTUUCHcn+ip/H&#10;xlVmeW8ovjcPp9A1o84m+uj5039ECQnmfW2VnpKoTBUUM5NJV6rxmwlmLZiZFS9c6ZGK25WZFCMj&#10;AZg7kxg20nKH7BKCOyMYpGboFPBgYsxPwSekGA/30bO1SlkBVTpSpvoJreD+CoIcq/s9SZhKfwAj&#10;8AJa4wKYD6MCZlrilKfwW+MEGzOuVd/F3JwSQL3Q6+wFOOqcgzJFx9v83qSf32t1d8/YVHu+Z3n1&#10;eQr0jrKc0bvBsSMd1e4r69L9ZPYkApWZyarwwXeW8/iSm9l0Ii3KtFycnRTUAsQCqEIJAANmS6or&#10;wCz40MJ62E6hvrH8UPccbAFoSyVsX34ccHJYodD8cwCXu4li5/G67UXbUW9ScWTiiIZERaouJGoU&#10;zAALoHJ1ha/My5LpSIlgFo5ZKn4MSx0DYCJ1FhUHFeCK7XeYxY5ndMCS6QmkGLIUaOvAAl6x4uDS&#10;n4qWv0XAi332ohsQFJr+tFqQd2pdHGiC5NzkiJUlP7H8+99Kbfxs9Sm3rfHFfesqSrQ+vfTDrUU2&#10;qRec5Iuv1fq/Wxj1+QQYpEtcFrFmYzUFlnVik+Wc22JteY/VqglAMwKYXvJF1JAKKmtGposX0kq7&#10;ssBXpXOostADSCGvGCMOGCsZIvNxdLfo9wU2fW9OL/K8ADdHBDyxVpwf4KksevoiwQ3TBhNMsASO&#10;s2rlOQ+hJUFtADKS+GEOVrqpTIUeAjxE/pNhVuqFuCxSZgMzgFCTel8gu21MMVcZT5T9HY8492E6&#10;Mr+IyqcSAplhmYP4owbamb4fmGV5BwDnYlJe1EFj3hNrUHl593vLvn1BcHtkdcCs4JkXfGdkM2WQ&#10;OOoMPyWTCgNKrh8T2SfoIERDFXeEmc3TnwlmNz7ArELXTI8ryhIwt0sdEuvWJdXZjd+M4NK2Eh/+&#10;w4D5CZ6ngAAUHJiC03gfvb045AOofOnKDegEKNHoALTguOd4QAgEg9JC/ToQ/wIxhlNh3jJMy6HZ&#10;B/yk3nheaswmeAcwT1UIGcFcdT+b3pHhoVqbnGhXY1Fqpc8v22hLjq6pXhAa8GwWjECYVsM2pneJ&#10;DBeMfGC28fqseyG7r0zynLvfWq3MfhISLMzS8y0ozY5rHWf/EsyCvywCG5AK4AIsyyH2589/9pnx&#10;OVJjEdSC2cmS7RHMYpBS4XMkTP51HSssAhcFkKn+C15RWEaw1oCZoBIpJdY/AA0/2l9MzwhMDjlg&#10;9O9g9ZfPkVkYfWYZff4AK8gag5NvezMnQOm7FMEICRqkJEUX75/5g9wQfWadG6TiqUm4odxgQYn4&#10;G6KDR1qbLef+FSt5+pPU2U2rTbvtvZsDwEwm0rgq+7xeInfIzzFnpr6vF4UWdEal+ckNS/9qp0CQ&#10;KjOvW0ql39WRmyUoI+8VU3FfGXFMtOahZfeXX5WFQFOWvOxTDrcANFp9H2qj45kSn8I+z+pBZQZW&#10;MbOV+DigRi/llLfs+FoaBUhVAK9A+GQEASkDfoOKC8QIxyDcZLBZMKvHxMT5n72USNFz/8f5AHMf&#10;yE0RzJitiYBhH5NJuIFUIyYUFRPf1nBXpfURltFQYJ1SEIRatJUmeaAsqqwRZ//LZ5b+01mL//ag&#10;1h/5EKSmfG0veCLoPZcZm+YgpJeOjKeEeqAi8csBBEwxAnUXyRU22iU4pks13vERCpUpdwU3JgOm&#10;RzNRcKRTgaFNghm9pPUypRvzXKF5Z0BLqe5FyDjhgaj4/VylMWQoqLMxV04BUu5rlArlvob7C7SW&#10;lNYopnusuPJi8L2eMwkhSS+NAhzplorl2Ni2UWL99E6RV2xCZZx3AJjp3rLE5ESlEQM2oQZuRM99&#10;XPuGCBnSs5wabvARC68XhwWkASmzTh9kPihzmrGX+CtRZQQWlz6+bC+fXpXp2+bwcT/ZLP6xoLgi&#10;KIXlcqAFdcZ2n+lcdckzaHAs9YogXd8ejgVcDDpnG8AK4zRRWSxnfJ/Poak6+lr19Y2AhI/b/dzu&#10;7w5w+2B26nMEs6VjWMePzlIsgB1iAvCj+LyZH9QS5iXmJBD7SweADwb/cNwSrJavR8vouAh4EdD+&#10;WqJ9XMiHbYIX/jN6Kinv9Sfev9IfUAFSISRDf1J/OCK4+8m0dMBFQPOiG4dsXiAx47TV52da7t0f&#10;rfzpjzKlrllLzkPrLU+1QbXeo6pAPoGwXgzmDaAT4c3MiBRPp17QKh1/3TPczs50qVXWi6fWlfTa&#10;qCn3ixGGMRn8ZjOELuilZCIJ/CBTA6FFJ2CS3isqxaRebNJYM+7OHfS06nrxp4Enqk1L1v2zwDal&#10;7wXzMZg3mDVUPK/srvLavBJhwnhUvtQAlZaXH0VCxoRhh5nAg2KRgsJX1VaWLqgQkiFzMPOJx5fh&#10;kyL/f8XzG9ZWkuZqj8kvZkj9I6WITwi1QZ6tYZnhIZUQ2TcyPTyC+DHGZjbJvGT8X3PWE3t+/qjd&#10;ObrVWqQYGrJI3UNHADBj8t50gTBDKipTKirAjNxmBLkCEe6l+wR1DbMTfdYhlVyeeM/K4m9ZGYPO&#10;8ZtlPgzTzhWl+H/y2LmqTOsUJBn7yfwEA/rv5HAj48RQZ1Xs+mV+d2tdypzPnjtMz8LB5PcXaAGr&#10;agGOXGLhmugV9Wn7HGIor1ob7qzR/Qd0AVgOLSmyYZ0T2IwBSn13rF/nAZB6H8ZRaHp2k5jSAvbc&#10;OCEidDgM+D3nP9Obyv+no2Fc7wL5yoAYIw9mJgVANYSj3bX+/8gn11aYbDX4KOOvW959vev5yQ6j&#10;BcIwpMgWtWTcZYAVpiZwC2AKPjMAhbM/BikUmOqDw897PgPggligoyAoM47znP989u8Cr5hKkzgI&#10;sNJ5tXyjuvsmBidA5T401WuHnb4bAYtl8K/BijnfFsC3TKFpSfEZzTEPUWMM8I4AFuX0jz6HfP3/&#10;CrLoM+XfwS4AKwJaWCd1kOfu9n1LcAtQ037v0USF6c9EUENeAjD9iSUaLwHMVVts/R03T2bmOwHs&#10;3YJumh4YN2lmbNAK4u9byZNLVptySxXtkXWrFR+oyzbScJOF1Z3xUmQeBiEZjg9jrL/KezOD81vQ&#10;IvYJ8y/my+IF5EVkLGFQa5ibAhktLy8fKgszMAIRDmG93FNqpX26tljx3i5/yalEqjCYiZg5+gzI&#10;UGhhejeZrdpPRaOCeYS7IOZmDp8xKzsqBARmGy9zmKFKgE5/Q6FARh4rwaM809qK04y8/w1ZT60h&#10;47GbmVXJMt3ib1qFTLj+xiJbnFCFUsHpTOgBk84S6oAyG2wp91ABoOGzowuQzYIZYy89nixX5qRg&#10;dvPgLru0fbXVJt8QOO/LpBXMGHQu09BhJvB0M3O2VLLPn4maFED47/iVqMh0cBDvhdKpyHhiJYJt&#10;lVR2lc5ZmXbL6rIeejiCx7jpuXoWW/3PvtpcG2gQzFBnMaANCu7Eng1zjwROT+Ko/+P51GgIYoXt&#10;Q1Lt5AsDegFsVbrvWvai6tjGMoAd6OGbIqB1qEuA60KZociaQlHDA9QmMNUFsenhbocWhd5q3r2Q&#10;xSMM6n+lhpUYuwXtw0ScF8Q8/5qsBwKkCQPhHQH+/TL1GZtKTrrq1Ns+i/zLpz87uJkrgjCMhWl6&#10;LgFYgFakvkIJ2yITcQlmoSxyrJaEcAA3ABXUWoBfUGF8B4AFiDnMOE7f4TO9jm9UT0MvZIASdXMJ&#10;XEHNvZd15kosVs+dDzo2+Mf4Ht+BGVhvAXIfYULi/GckQMhTJigJQqGHc6lnk8HnywH1r8AKIRaR&#10;GvtriUAWrbNcrsiiwsX7OrTl4iU7yWfmigywRdtFcR9kqnWHGaYnBNd6MDUD0Ejxy4w0LN+/XrCO&#10;6mIreHTZahKuqfLetY7iBMEsy4Yac21CL6w71vWSMDEIPYje5T5KuuxOH470ZnpQL92wg+6tXrLX&#10;esHo5VucVEupygbQonkNwzyGAppDKygyWnHP364XnjGDKADgRRc9PYRkEJ0kGR8qINb6uyJQ5QF0&#10;mF5hTCQR7apIjGWkklEJyRBBb2BnqQ11lEiNMfyFAeVFPlyIPO+ey6qaEAqGL72w1nyZmC8TPFMG&#10;rXl1EoOPpXieX7VqbRvvbrRF/edpgWxa4CYEgGulsnL9w4JCN6oMfxlhGYQE6J42CWSkE2KG9FqZ&#10;gt9tXm3nV/23zJ5LVpd9x2pz7qnSSZkVPtd3kq1dQCNMhI6EALOKcA9U8VG3swzL0jV4GMJotzWU&#10;ZFlxnCAWfyX4zlLvehLIRlXkpoIEj19rZ0QA/jjPPpsrM5a5IItUBDX9Bp0h3CNPpRMr+BSHWkmt&#10;g3+RzwIZnRw6doAZjHRdQwJtUHKArsLV3RiqrgugkaUD4KFcpcoEtJEumZmC2pCgNop61rsxTWM4&#10;qfdsOoTccI+JH/TZtOj4+RAWEpQZcCOnWpi4V1CaY+gSz6RVUJT5qWtjPoc2/V/cBbgJCh//YKVp&#10;d703fE6m5YIXQc1DMpYDLZiPy8sr1Zmg1jgO0AXwAbXlxwOtALs/L/8MtQhswcyMlFUEsg+FYzxc&#10;g/rNVHNhyCL1HH86AKPeu7nq5qjESgyKAE/KbMrVF1koAFoAWVBkIU1PCIb1OS6XwSkqACwC2vJt&#10;AIn15UvgFR0TgSxa/wA2wepDjBl/Vhft+6CwDzDXsdr+XjcmKDEVFJjKW920Dyambioww9HJ+MVX&#10;wEffnx0dtJKkR1b++EerV+vVmvdM0jzNhhtfCgbl7rRnwhLGVL4iBocXTC8OE0KQNJFB357hIgYz&#10;5qp8r1aPMZRIeQJeGdoSmQUTMklx+E70SpXJ7CBlDi85fpoRj3sSmPDDoAIIH3Ao1YRjVUFCUWvv&#10;oNI+tbKsRzFemI68yLTMfKbiBbOy1Pq84ha5GsEM9IyudS99ILbPwVkm+OQTpR9vtRkPrTZdqizx&#10;jo+eKEu4Ya3laQKHFNGUoE5P5oRMbJniIbwBs0qVmbimxgI3MR1mJYJZgYAikDENHAGtJWo8zqz8&#10;xE5//l/24vJJ7XtoNbkyNQul2mRmNsksait7Ye3Em9XnOlD8P+k3gmKVSU/lJx0Q4yilEvtba6ws&#10;Tc8x7pqbw7WpMjMzHgmeOme+YMaIBgGyDd+ZIIljnM4A0nOTRBJoulJrCZ0DAxQBjiysJK1ExQI0&#10;VJwrWtScrmmAbYIZPa6AjG1ADXWH2ou2BxNW6qwDyAliev5juBzUWM4JWKgsj7YXpDwVkf4T7w1p&#10;wsMQqyj8A0XKSAMpN4HP5ylYkFKbH9Q5egWzNgGyzsEMzLiHhKjgJsh78L1UcorU06hghq8sQCyC&#10;WQBTBKiwjNYJzwif2R7UW/SdsC3A7IMZGSsAJoBrCWrBTAy9lBHMouXyQj2P9kXfi7jg+yhSZpio&#10;72S9eceAA45jZu0jV1OoMJmZwUwM5iLbfJIRfY7Mwghcfy7MpASgAFooDiVApe+GOTHDBUUgiy5u&#10;OdiiP4PD3wv2seBDb2T4s/x5/mSwy93k5IZ4AWI6h2AWKTPWX8/pxs9JDtOSoM70MN7L7GwozvXB&#10;ysCs8eUj6ylNtcFGwUwqZ3qwXuqsRTDrCdAiR9RrUu4AK71Ieok85ksvISmpaUlpWeksAGQEMr7T&#10;b2GmvqJFlPk5OdyuCimzs58hRc1q1fGlNLiPBZihdNxkAUbtmD04prVP1zNGJlG1/EBrtEPHsO6w&#10;wnQMFQ6gYE6OaJ2YKkxDevCIsSIKHuc8vZcok97afDczmduymdAJVfy6nOeC2ROrTmFGprsyT2S+&#10;ZT5QRSz3GKY5VbS5UakAwRmVNCFziQo62FrpFd8zzEqZEUJAnBeOeGY09wl6X8bZi58v2PGP/26n&#10;P/27PTi501rypKAKnlk9vZ2FCca0dO2k7xEQu2RqMn8m/4vJOdyMlpk+SUcLZj3qTPee0QANhS8E&#10;3TtWrYpbLfVH6qL6zKeqzPpfAmRLcaq1C9jdui5gS+kBaiqelFKVP3QMlFif7ldvU4EDrY+ia/hg&#10;mmtff0uBgFZkffQGs43OBAFwsF1F92lQzydSbb6ksZHpP0InAKMxcEeguqSuFgh0lZkYxnNKgY3r&#10;Huv+8q4AMJ8tntAMOgK0HoZdtetZdAko/R5rSGGoG+mFxtUAc7/69J8w8xtfPvcB5fnPLus6S1Rf&#10;JvWbU/oOA8aDInP/GKalh1ygxJaWkdkYKbBoXwQ69i8F1AaH/7+WoMiC415LhxTr4XNU36P15QWY&#10;BVCFY6LCORxoXti3BDuHGdkygNLSkg6AWADsLwKZgEbwKo554MQxACiCGSeKti2HU9i3tC06hn3R&#10;tnAR0R8KhI2ceuFPh88+557kJce4VHWJqe84yLTOn499jpSZKzVXZ7qx/sBUgNnijF68Jo9ud5jl&#10;C2YlqT6DM6YNygxfGKACTp40USVktCDqHukfzACi9X1Qtwe8CmyTAp1UzKLn9Nd3BTTABvwWZFJM&#10;DbYLXigbFZ+It1oKC58XMBO8cNi3VQpOqCugFZz3mF3MpOMDjVEIrhaoaKpkAhbj9AZV0chcgQrr&#10;a6B3sdAh1lVDYKyKKrSn6GH2pKoM73V0x3/uc6vPirO6dMGMCUzir1tF0k3v5fRZsAVnxiFSwfBd&#10;jUtF0ts3AnB1nb2NhTLdiVkTMKSCOsp03uIkq8uLsxqpspbs5wLYAYHsv+3bFZ/a1e2r3MfVUKDf&#10;fPlU95/4sGAWdla9EMyiToCgMPFj0QBM6Lcx+ZnmjiwXr2TqD7RWW7muuzzxts5513Ow1bx4YPVM&#10;yJIbJ2AmGLOre/iJzk3YiION5I0oVSZzqRPQ9B8C8FFuAr6g1tMk6AsOdBzwH0kn5NuJ0dOxvWow&#10;+pr0DGSSEpFPvB3mpoOMpdT1aG+j7iEqS++JqzGZhrgu9K7MCGJkH2Emp+mhkKLJOwgEP+7xiJT7&#10;qCv40GsaFGqjYEcMIkOpetVAy0QV0KYFOkxc1CYNAiEqNTK7ixKu6rk1u69rfk4w0/sPlMJySX0F&#10;MzIAK+wnuHXaQYazP8SicSyA+7My43uR4mJIoYPsFYotAI3zhCV1PPKJheMpy4H1YbsrvAhqS8Dj&#10;3MHFFI6NvuuxZiof/frLjP3xm0ADnADZr/jOBDP/DNCAFsrsr859gBRgFMHqg2P/gwpjPYyxjL4X&#10;APavBWiFi2YdmPE5lEimfpCqrsr0PWxq9vHH/CYAMt1Iim48BWXGdr/53Gjd2JmxAStLfGiVCddU&#10;kZ5ab5lgJnVB5aF3kan3g+KKZaXAXyFTgA6AKO1ymByDVpOlKr0XlAMBrTILJvh+UHDuxJVJgSkx&#10;PayWVArNTU1a79gQGyLDcdQOUYnbZLqoDKqikBYHpYLKCkVmEcBSpepTpeoDWqpkQC2oMFU+CrFk&#10;WnZVC2QCWBfDfFQ6VNorXlhrcbI1C2SNmTLN0u5bdeJdB0Jx/E2rFQzoSPAB1bpuKp5HtdMxQa8c&#10;1y1TF98SIOgm84YggWnXwoxMeVIGWQ8FyadWEXfPvlq/ymF2ee0Ku7LuE8v6+YwPQSJEwyc3KYz3&#10;QNvOKqadE3QFEIA97BOSkMO/3jtTfMJmD07m+QiyusftNfkC2kMrSbjlqb6rSXPD5MD6b00FSarY&#10;uiYUWixpY1BpIUWQ5/rSb7lS02efkR3FBtBU2M9xAI/jMNsBGzNaOdi4/yhTPR/CU/rV4KDShmiU&#10;egSyEYFX701IlEnPJA57pukjnqxD95SYNcJCcCXUyrSWuYrCQ3XL3AXqZBPxJIx+Pyo8d9y0vkOH&#10;ECNJ3iwMeL60ET0XVCb/k0aqRkq1Iu2uuwbmBK/5WRz/uE0CzALQANlSD2ZkakZL4AGsImgBMXf+&#10;e10KSxRapNIcZF6AEnWV+gvMVAcdPpEJGkoEqahOu1iJCZZgiQX1xf4AvIgRMYg5E8JvUD4Kzv8A&#10;KmATKbSlz4teABUAi+ATDT8KJiRAA2ABZnwv9DroWFd1Apr+HH4vVFeAFRcX1iPgLf1JLnBOf3zp&#10;Qrkx3KAlBaY/yX62a52of1SaT+bADdaNR505zGhV/Gar9UGl6eHV56YKZtf1sj+x3vJ0G9ALi7lG&#10;j+Pr6R6fjo4p2ghYZfKOCeKQBByfl7CPHitMRGAk5dBTo/34uWq9sk/1ExtGZL4qnlpSOgcWp3Hy&#10;YpYyKFxQU4uNuYmpOYxpqZfYJ6kgM2gzTvsYsFTcYa2K00+JbWOOSgq9dAFoAWaYT1RAH5tYzQzj&#10;xH7JxEKd4JdSaVLLjW+JQeW16cw2fsdqksitf9vK0h+ogpZ6wPD8NNHlqoDDHf6fMC9RkWE2JpmY&#10;jSXBFyWlw+/4LOZ5CeaTCOc8tMbsOEv74aKd+OTvdnHlZ3Zj8yq7teULizu13RrTGVP50KFGr2az&#10;zE2GTTGJcFfNS/f1MaZyCF+hYE8AaRhDKYWG34l7qWc6OdBm9YWpViYQewBt0i2rTLtntZicUpwt&#10;eQAtyTpk/jI6oY3MGjLFSCJJTn5AzDLcuzzrUiH7bpf+V6f+F0uKKzgp3p56OlOK9RlVJwDGGo4B&#10;vTu9ND5qkIgbmx6js4IJYJiEuctjwWak+CcJw6BHk5ANJoLR8ag6zFmA6UkzdT2kU3I/JCE0ArDP&#10;eqVCjjIygZCVlw4gAD832e0D5vsEvA6eg2CG+q1VY4FJHsxLYDashhXfGX6zCZXQKbAcZBHkQmFb&#10;TAio3gCi6DOACpBjX3RM2M5xiAbqLcsIjNTt6HsRlCi+z9cjQAWARdAKoItUXQS1oOb8+Jjv7KMo&#10;Wt+HKwlgPg4yBrIANVQaZd57PX27gOW9m4JQgFNQZ0FhBYj5ZwCHqekBsPrsTv2guiKQeY+Fw4sS&#10;/UEuPNoXLj7AThceU2KB8DN+s9jO0m+ibhwQi0Iz3hKagUrTTX+LXNYDeqPvdVUVW1XSbb3oT62n&#10;PM3HKAKzeb0cjHd8JXU1z6QdkvuTtJpqLZkbEmUEUAZRQ430EBZ4jyEDfDEDcdBPSHX5NGzEf420&#10;C4ph+BG9oQwg95xYMhHoYsefNtyp8wsOBHSS0QI15sASoFA+rgrqtF4raNVLEegzpuMAS734fQTB&#10;sj1SF4IBUMAhD2Q8OLY8Qyo01ZpldjVgAmY8tLo0wYw01AkCQeJ9q3zx0Fp07DSOdoFiXpWRnkPP&#10;908F1H/C5BnRfxyRidmnig0M2lXZ2gXMVmCmitQkZUbUf3PmU7t3cK+d+exj+2HNCru7dY093rXG&#10;Hh5YbRVPvhNMUW+PZeo+sXrym5WmWJuURSf/Sf8bfxzqzweJu5nV4L4kwkMI4sVsI2xhpLPB6rIT&#10;Q1KB+FtWRXiJoMwsU005z32UAfFspCbqENA6iEHjvgj2FGAcAZlGgG3BHBdQBLJ2Kbl2rXfXyYyr&#10;zbMOQCfFyz5A5manrnNYgGIIHC4FjxFjroRhBpw3qzSqhHuIGqfzBBMVU7VHz46MvyjGTjU6ZOjt&#10;0L0kxo8klwzGby9Jti7dH8a+Ml9Dn65xQI3YmBpAJngm7dOIfr9d2/mv1SnXfdwrnVgLc5O6V1Jj&#10;UtkMZVqYQZkBlWBiLim1ALWoLIHo3y2pb5ii4TPWUwAV0Ap1cfkyEirLB58HGEXbWY84sCR0AiNU&#10;/7VtuYUWypJCe69jHGZRJD7FPzuIIqgFUzGYmQFmDisVFBkKLAJYIGaAUrQtbAeA87F9obAtgDCs&#10;v/OlLswvGEjp4r0ALy44kJkbF4AWKO03kuOj9dh3AJhDjOW8Ch0BsQfGufubqqwi+Y4xc1C7XhL8&#10;SSisRUl3z8yqyjtOb5Ra4X69wAzK7lNr6WMI1Voy5yBZUjFbUEik1MH8C2Art1GpLWYOJ9FjGLdH&#10;BL+UmuDAhCCzqow+e5JMEGLU8K8MoHbchBTAMG9oobXsR30JUoCqg8qHKtA1YR6hvlBepEYmGJbS&#10;WanKp0pB7BZQowIDGgJKG/MSpcrirD7jqdUkP3JFBgCKZaa1SKGO6zoXZkbU2hNZ3utm0ZSue2Kg&#10;1UZl3jB8ibGYzHDeW1vg4GnXb7SQQoieyYJ4H3vZkPXIih/8bN+sX2kXV6+yH1Z9Zve2rbKEA+vt&#10;0e5VlvH9QcHsrtXGzFHmHmDgeXuFFBQBtHUATYpHCs17caV4MTcnhhqk0II6I/cYGVLnp4asv6Xa&#10;qrKee5pvTxGE2ckwpxdSflKKhGyQGhxl2lKspeBOry6mN4Gm+NXItkFhH7Dr1D0FMAyLCktGTAg2&#10;3NOYqco1MoxoVJDC/AVkzCsKxHApTEqhhxETmOb4GaXGpKBQ25yX3wGu7WpQ8Tf63KWYyEw4kvs0&#10;hJtkS7m+jPfSyCQxhYnWVZbuapNMsiNq/AjCpqOkV+9Pg55BZcpN/bc0j9RnHGZI9zOsAszwjwVg&#10;RT2bLPkMnCKQRcdE4RYMal9cCCEb0TGRCgvHB79aMC9n/Dv+mbqr/R7EjnJzoPF9IMbxbA9+tgCn&#10;iBOqy4BKfOAcWGEBbggbvqei49/CHZUPyuzfAS2YjtF6OIbg1A8Tjgh2ywNfOYaLWV6cmrqAf1ve&#10;EgzHMVwYF6+LlJLyIUzcACAWQU3rjPIHTtEcAK7AgFVsG8dFUPOHolbCb7RuMsfQu4mJ+Vqfhzrq&#10;rTL9vrVIijNNGT1Ts6NhuBDzSg7K1HNTjhdaFaADR3K+KpteqLa8eGul+7+QyVNTrask3XrVUmNy&#10;9akSkpECtTTcXGZDzQwlqpa6k6nUrYrYhwnK4HKg2ekzTb+eCjFqE/2tqhjVau1lyggSnR4flePn&#10;ZOlzUmJuADoVr3AqXVVSYhUCrdSD58GPVcYOoFZG4kWZlvnJUkxJMr/iZFo+VUV/aJXJ960s/qaV&#10;yTRrKEp2x/O8zBLggL8HU3haZjKDmHHCA9woHGNA19hVlSsIZEk5pMucCzM7MR6zTg1EnVTRw5MH&#10;7Myn/7BvV35pl9d8YY/3rrWkQxssft96e3xonVUlXJaiIrlinIfItBSpwpYk6roBmgDN/RfY+T3M&#10;+Q/JFQcZLoYjXPCQuYmCnBd8BzrrrDYvRUC741Aro2MgiaSQ+OcEBz0/gN5ckOQhJJ5EEgUk2AMw&#10;VFGbABHGd4ZQEW8UBDhg1yY4AFti1zoENK6N8JpJqW9i4HxyZJmXU4MCmJ7laE+TCq6EGMDoNKgn&#10;VRIqEN+l7psagcYCPRu9S81aNubEC2Ay09Mf++xYWA8ML8OEJsdcVcp9a8h4Yi2CXYNMaUJgUGz9&#10;el9wcxD021yablVS2fy/hUXcGxM2J4AxFjOCVgQwioPqQ0MfdRT8WaVxzEKsvKIusaReUb9i9c2t&#10;Hq0DGUAVqTRKVI9faf0VENNxQaQE62vJKuP4ALmwPQCN773W8UANFRZgJ168mbPXAhlA+2gp7U4M&#10;YlpGoRqoJiCFHw2TEXD5jMMAzEEXKbcAu6DCIpUWlgFmgahR4UJYfsiQoc9RHJkvdZF+nD4DoWAu&#10;6k/G1n8BZn5zlvZFN+vDjfWbG1uq+HYejOQ2x430tHi2hVZeBr1YRHQzJyaKo1/mRLde7jaZTA4u&#10;WkVeHqmZOr1kjXT/qwJ6GIC2N1NRVJk9/YzUDSlYyKvfI3MPRYV56pkb2ivcLGC85JTMNWY4mhnq&#10;FNRkgo6rRR/rlQrqtiFVgO6mEuuqx29DgCthD8wFiULABMKHIpCpVXZwCShURKYRa8c0QXnohcY8&#10;8fGKL1VyE1yN1aY/ctOyKkmmmIBWlnbPmlR5CR0BCnPElOk6pnVdk4wPlAry3jVmB+putCHBlkrp&#10;w4Wo6FI2bYWpbs41EiCbjdJ6ZCWPr9nXa7+08198at+s/NyurF9hzw+SyHKLpRzYaA/2rLCca8et&#10;MSP4txrxneVI0ckEpqcVvxaqs59GAee3zHyfHwAF0suA+vYQA+cBpv1Skvj4hmxMIGkuybYSgbpE&#10;EKiQQqsQ0GpUuVGAjVKA5MNvlULl3jBagAmL6RDxPGx0Ymid0BXSfwOvtnKtl6U6ePjPqOLBtioB&#10;S1BFaevZRSNAAD8mMVPKuU9MKpZOA/xywYxkwmWeUSwTr96tet27uuxnoTdWsPLEmAJxSeJNKyf2&#10;j32FKVZXlmkNAmujGqj6/CSr0TtYnaV9+m8NOY/U6Ok97ihzVV/14olg9kIQYOTAhJSZ3n0gFQMV&#10;dSKAKtSN5eBaDrYP23U8vrcF/GOAxYVCrH5pybEIiWB+BtMx8pN58XW+G44PMIugFDjBcQFgQcgE&#10;aCFQ9HtaUoCWKzE48Wbe3ogVb8QZFNpHOOc9n1gMZPi1wrb5ABu2AafIoe/rsaVDKirALIAtQCuC&#10;2ZL6Wn6h/PlAYRWO4eIgNURmnxSaKzItARXbImgFFRZaBIqfj6Ib+5aHA8QwK1nnZuP8x0H54UFN&#10;qkK0CWZSZTI/mLqLHPHMeNMuFdPyUipDL0lT2kOrVYVgYHp1Mnnnr8l8uWHlKqXPr/p8gzWpt62G&#10;oTQZ943Zuz23vSoHU96T9ZSXvxeTqQGw5dmwzFGHmn4vDGhm4HmzZ8iYkRoCJFTMseEO6++qs061&#10;5G16ed3Xgz9JlRzzFpVAUKgP3ZF55pP4CmTEjTFonBQ8ROF7FlaZKjXkJ0u5Z1XJ93yoUrGUS4Uq&#10;d4dM2KnRdr3swzJ9h2Radsd62oj0Jy5O6oJ7g5+so0ogK3afHKYtqoUKg6IgrgyTsSL1lk8B9+jk&#10;ITvyt/+0M19+YhdWf2E/C2aJBzda1oktlnZks8XtX2tPjq63smeXfBbtuqwnMk0fW4Mal6aikP0C&#10;nx8K1XvzpM6GiMOTEmLatXGCkAfoFex0qBGqwCS+CzKFJmQadzSWWmVOgpUkEDcnoAkMlSn0eN7R&#10;s1Ll1+8BtiapSa69niy7xL3JRGvIF2D0XjRyD0sFO8GsGbWm/93bAlClrnlWmJP4FPX75PQfV2Po&#10;wdBdTNZbpusu8N7RDjVCbWp4eF6MTvAMsGokGUJWr2upSr3r2S1K465aabLeN0zNukLr1bnGiO0j&#10;zk+N8OwMCovlqE1KPY8JogMD7dbVVmONalQaffq+FOtTQ8c70CRzlLTsc8BM3yNDhg9JioVnUKLG&#10;PgLYEuRCWQJacPR7Nlp39AOraZmdmJ/ErLFP340BLgiLALSoY2C5acl5g3IL6i3ALPAhqLUIZNr/&#10;mvNEoIsK9V7biDVjJNDbCfsIMHgMmTvrWReQHGjzApyA5sorqLAIVkvACj8YAS1SaYyXivYHqHFM&#10;dBHapvOEi+UCw59zexhIxRRYtB7gBtTCdgqQipYfgOU+sWXbI5hpSbBsdKy3RALkpGBWqUrerpd1&#10;XC/ekF6erqI0909Upd01ZvVuJDJeplmDzKjGErWKRWoRC9KsLjdRL919K3h61YqfXbayuMtWJdDV&#10;CmxNmQ+tOVutohRbm1pPnLidqgiMEezC3yaguZ9FUKPnkmSJIZaKYU0tNiXTc1YVc2ZKRaYLUBlo&#10;rZEaKLI2KbAmmUlAix66FgZ049yO+VHopcScQuVwDaRMrhHAmKCkkmFKMlXKtSzHMS4Y9QsMOPsZ&#10;AzhNr+VYX6iY9N7KTKLSjso0HhVUB1srvIOCeKwOnOQq7QJZq8yjJilY0lZz34hvKrx32S6sXGkn&#10;PvlUMPvULn75uV1b/6UlHdlgWac324vjmy35yEZ7tHuFpVzcJ/jJzJWaawRoUmZUQvchoWJkOhMC&#10;MdBc6mErhK94h0Anvcek4sG5zkB/KSPds9lZKdxZKUyBebS/3TobymVapksxPvP5P8uSb1slIRwZ&#10;D6SGBHo9b3p2ybrRkMUQLEFGoKkBZqgz/c/uxhIb6Ki1MRIGCF7Eh6HEJgUaAmLpvSRPGfGBdFjQ&#10;iYPLgU4aVHWrlBjKjri3ev0W4Ma8rtX1VAq0hJWU6l1sq5UKHWy36SnMwQCY4OOiaJvK4rSAJDAt&#10;6L2eF0BQS/N652dkRo6N9thgV73erzLdvxd6b+OlWjt1HvxldACEhjyCEz2cUW8mAIpAFi3/XAAS&#10;EMIXFhz/y48PcAqfw3EBgkAsFOq56r8X6v6cfw6hHYRiALMgdCLBEy2jdbfWWH5YDyWy5D4Kph5F&#10;0FEBbPisXJ29W3CA4fwHTAFkAVQBbET/R+BaKuGHAdYSYT9Aj8+AK3ZRweHPH9TN4Ibpwfif9SJ4&#10;QXZuirb/CWAq/w5yYfhSgFtYj2Cmz7RMQG5hVi18i2D20Hqracky1ZIlWZ2kfGu1Wt+OahtWhZ6c&#10;kVKZGbZpvUTTellm1cLNTI3a9OSIjQz3qeVstbb6UqsrSLfylAcC2zWpnmvWkB4m2mCYEFH2bq5K&#10;QXlamhqZgjVh4tuBhjBl2FAHgZbVrjoYlO6R38RUjUlxuDO5WyqpXRW5wXqayqytMlemkBRRsRSD&#10;zt+s32mQqYK6qBPEMPOqBRXUGL16ZamqNMReFaRaW02h9bXX2ISUHx0R7ugfI7q/yx3W3vsmgJKz&#10;zMcWEjMl03iwhZEFMn1VSXF+Y2a26vdRGU2q/HUyEWt0P+ulZu8c3mWH//FfdvyzT+2cQPadzMzb&#10;W1dbyvGNlvf1Vss6I3V2bJPF7V1jD/attoLb5wXeO1YjwNTo+oEj09VRIV0B6rc6mfW8mRTYIesF&#10;s5uTBtsbAe/lbHH/HsOFJqXMZhn2NDdsM1Jr4wJPv0z3dl1/Y2WO1QvCNbrueoGYUpsnFSOzr6Ek&#10;3Zors3WPXloX4TF6JqNqYLg3MzL/ZwUywm3w2eE/HMOHSCdRe6UgVm79DSVugnYKwG2oVv0HJkMm&#10;7o6Muz7+VUqs+oWeR/I1K46/YsUy+1ukIkf1DBhyhIKanx4RjKWUCelxP9eoFJm2CWpz06Paz3EU&#10;1tk+7OuvMCVViA0clqpuERxR2g4u1YUwnCmCUwjNCAGzSwBbDqlFvhdTXaiooLDC/kh1LX0OMAuF&#10;dYDGOsfos9bdV4aoEUcY2RMUGvvDef4KsuUcYVvEFs4XcYWM0p5hWp8FM4EJsgkemHrADJMz6qUM&#10;EFuutJaAtQSrUP71Ylguu7DY71CC6ajzi/T8rstN/alIpREbFkX3B/MxwGo5vJZDLCqReQnIIph5&#10;2pL5EDQYlNmMv4QNhc+tqy7DOolp0ss+zfg4HKIM/dB3eWG8K5tMA76k52xYLw9+CL08M2o9VaYn&#10;h214QKZNQ7XV5WdZZepjN0lrUm/KxJNJkymTxoM4SROd7OYGPWPdUlp0HPgYSplSA1JrHv2POeXj&#10;H+ukPEgSKLgNdtj0ULeDZryPuT0bpFYqrVuKksDR5vIcKQkpx9J0qylJtXqpwUYczDJxWuqkEjrK&#10;bIQURALWzGif1IyU34iKPpOTHp/ZmPaP6feYucezQOg6BlVJyYHW21DkPZeArFWQacRhXZQqs1Aq&#10;hkBVqZ3GjCeW8dNXdvqzf9jJzz6xEyrnVnxmP6xdYQ93rbPMc1utiImSv95mmae3WMqRTRa/f50l&#10;Ht9iNVK4Vel3VO6576xZ5h69oz4XJj2I1WEGJ4YdEZNFDBpZOzw1j2caYSA/Kk33SmAjHxj+rJmx&#10;fj0zxpYyk7jUlEA3IiU10Ntgg32N1icg9uHbYqwpZl1/k+4FwdACO8Wj9EMnCOcnQn9E785AS4gH&#10;5JkN0PssiLVLxQGyFpRzSYrnVvOYu+wHUoJSyCm3rTb+tpU9vWaFKXesoS7XRgVJZhTj/QJeM5Ok&#10;BwdmY7ElOctQUAFebHOIxdaB25zeSVdvHMdShfd3Tg0vJTIp3ZT0JVCjAyC2jTqyrLANKOEf8yKo&#10;ISj+5Cf7AK0ArKVtlChkI5QANh3LZwSKmBBAhmUWxAzMiHpBWef4sG2pRBxxljiLOJfOGcEs7AiA&#10;iiD1588sgwr783ZOsPSDfI9l9J0wmj3IRyTlB/BFEFsGtCA9A7iCb4ztWjrcgNyfQbYcXnwGYFEJ&#10;SiwUYIYqw2fmcwISZ8Mxgtlgd6N1NBbbOOESOu7VnGTxrCA2o4f3AV4ALbxIdGf7yyMTYEaF5fyk&#10;9ullmZkYkhLQZ5m5k/pOX3eb1RVlWZnUGjn0Gbxdly7VkvNYKoZp1kL++3apqq7iFJmgL2SWZPlE&#10;FAN1hCMwXrDQhqWGxqUSvSe0l2BcwCbFpgoAhKZlkoS88fQ2atnDuM9GG+pvlrki4AEowiowHcel&#10;vmS2TqmC0skwMaAKquKjETz3Vr0D3seFSmlgUn6I8K+T2hAUibUCZs1SHKjCxoIkq5J5hC+uOuW+&#10;lT++Yd+uX2nH//F3O/PFFyqfycT81C6v/dye7F5j+d/vstLreyz/hx2Wc2GrZZzZaqlHN9lTQjW+&#10;OazKrnsloNWpAXAlI6jhw3L/oO4RqbC7BACGFPlgcBUGhjOGlKFEBNd6kkX9FzKOkC8MCHmiQ92H&#10;0DuLj4ui+6HlhJToJGqUwGCOkRrGh4jSIwMscCO4mRguHPr9bVKoBLh6YK3MSDpodF2YxM2Ev+Dv&#10;yidwOM5q6GzB75quexN/wyqe35Qau2XVsgBGeI56N2f1bgEx73xRozgLgBxYDCNjHXAFkEW9j8Am&#10;glm0LVpnnys4jheESI0dbY9KBLGo/BVmUQFki8BI9RNBAWACZCgopBASFcC0VJYAF4Y6BbDxncCK&#10;D8fGPsMFPgfTcwlmYdsS4FjClyCu2I7wmQwWnrZ/hOkY6DgVO0CfPRkiiknLDycLX4guiJNG6xR+&#10;mGX0wxF9l/YH1fUvPZAxOKHEfJtA5us63odQxIZLROO+6KHk+AAuHeeftc7n2MDyMMA8FGR3ZGoC&#10;t0W9GGyb1YsDoDwaWq1gKKzrJXDlpZeD1hH/BS+UXpYZtfD4YmanZH6qBZ1Vizg7qc/AbGIgtKwy&#10;a0i3glob6m23+uIsK0686znrmbuQyXDrcx/JJAwZWFsI9ZCJ4wGjZSlGTn4ivemRGpAaonfVhzfJ&#10;tGI8JAPTPX890fgqXmH7VWFVOSYFtQnBiayimJHjgp1n7WC7tpF6ZnxQykuKhPTTVFIi0AcwI1UG&#10;pAopfU2lHshJBDzwaiFMgZ5TKST8Pw0yyesx03Tt1aqoDJupFbjvHdxlxz/9h51ducKzZHy1+nP7&#10;XuXGhi+kwjZY+ZW9Vn3/oJVc32cvv91uL2RuJh3Z6KEaj3atsZfXz8oUu2cVzOQksxgHOfMSNOve&#10;NNObKIhivnlEvMxOTDqggk/NA2zbpZZ0rzyqXqptqLsmZHjtY+wriRFlHgr0owIUGSy4V2O9uh8q&#10;IyylSBm0PdIn05H5DboqrL+duLpK60WdSoX5SAspxFbdj1Y9qxZdF2q7Bd8h9wRfJSMr8Msl3/NE&#10;l0x3WPbkqhUJbm1qKGbIV6Z3BJU/q/eI94r3aE7FzUa9X+ybd5D9GWZ/XUbrUQmw0jb24StjCFPM&#10;vULwLA33PO+8iqutGLj+CrXo85LaWioR2OYFyyj86cO+2DrL5dtfsw7YJE5C0efYMZTACpRa4AWF&#10;7y2HGZ+jfR6iIaiFz/BLyozuTf/CBwd9pKAEN5HXFZRvA3IBWuyPYsEo4YKWgSz2nWgZ9oUL9e+w&#10;nW0xmEUlbNO5oLpupjv2XaqGP+uSVTfQwaYb7cGwFICoEgDGEpUV1sNSEOMBAjIekgMMHwNwQ4Xp&#10;YatgRobCixaWUYlelkjazwhWtH68cHOC2bxa1IUptbL63rQ+u3LTCzSl7f1drVaRk27FcXet6jkp&#10;qXFC33Pz08dH5qvCqiK0FCaoYjBbEQOimV1IlVWFIS6evUGFqPFBAYdAzWF8e521NkoCwM46G9I6&#10;A5xRER9yaUmlDJGiJjYI2jPDqnIOyHz0QdI4qxuLrLeekQYFMpcYzxnrrSyTeVf2QteUJpOJUIIU&#10;a8A/J9WB47z6hczLF/esXsos+ewxO/bJf9mZzz910/L8qk/sm7Vf2KU1K+zOFikvJoG5tc9qHu2z&#10;yjsHrPD7nZZ7bpt3CiQdEtD2rLen+9ZZ8YNvvXeTzhnychFO0fCSDo4kwYIQCqk0QhtUuEZKCFVB&#10;JRFQnOsBqYxb9TGe+n+kFGK4GH42/Fuk6mEIETNvMf7VI/FbS0N6H5V+wnNkzqIAfRxmQ6HOHe4L&#10;ZqTHh5UmqaR4z2uLFGp9dpyHmJCuujLttpXTe5pw02fXL00Q0Cqy3S+2IOVPIzgzPujKfo53xn1g&#10;vFv4vni/gmmJ/8zDKnyb3sdl5iZLd+wDLV8Pam1pXwBSGMbEtgA595t50T7VIbb9FV4R0KJC/YtM&#10;Stw09FTymQ4Ir5/UP6+3MYjFjg1cCOuhcK5l1pYXvg+kqOOBD2xn/a/LiDcRZwjVIP02Zibi6qP3&#10;rwUzUlJzsCDjw40gXczkc5gxtIh9MQgF8LA9OnmgYyBk+FHOF2AWScew3y9M54gA5H8kgpr2ASpP&#10;0hbbH74bAZMbpBsS3RzOAyy1/7VMx1eCWWR+EmDrKo0brmOjhx0esOS9A4oXQQ+ZfSgxHKm8NLxE&#10;2ocvAqjNT6rEjg++DEl5L3qx2A7gBK3ZCQZl60Wl8B38Hyg2vcATY8PWVltppcnPrOjxVZ/7sUYt&#10;N3FflS8eey8XiQx95iKZn63ENHlIhpSIB8bGcnIBOAGH8ZgMhaH0SzX0S02hqPpkOvtAdO2P1AoQ&#10;xOdFxexWBe+qC2MPPQKdaHbBkxASAkV9tEBJqKQMTcJkakYdEUqQq2v0Xr+nVqtrrki957Nlp108&#10;4z6yU59+YV+tXKey2s6u+FTLT+3S6s/s4c5V9vLidqt7fMgaEg5a1f39VvijYPbVdks7sVlA22QJ&#10;ewWznavt2dHNUjE/OihJDlknqHkUvExOH5pEzJyDX4VZoKRq8U/hW2sTZMgI4hMb6/90V2Z6uiNU&#10;HKl/aBzIaUb8npurWid9kQchsx3foi/DwPkeRnyQPVfnbSsTQOmUUOF3mwjbkAncKHXdIDVWm/7A&#10;quidlJlckXTdyp9ft/zHP1tZxmPrVgMzJ/DM6z2gA2kWhS/1hRILJiH7MC1DYxm9l0vvW4CZHwPk&#10;BCBvSPmejgM4wCv6nqfF/vAZWMXec/Y55FRUJ3yYk0qoEwGIAWDRtvCZuhdgBMSoi6pvKgsSEq64&#10;tI9jCM2IxIfXc4Dj3wvbgunJ+fRZLMB8JQA3mJvU8yB8loNtiSXLPgMxfXbzF5jJuiRw9iPMNKC1&#10;XCWxTswX5p7HfsW2h33RUif+MH4SoCzRNUCLP8C28Ie4iOhPLi/si46hcPOibezn8/J1lm8X+dN8&#10;lwDYGPgcYix1LpVXWn/ly3BeHkzUglH8RaDn6EMJLR+qKwzCZZvWUV4CE4VeJCAYXjBUmF5MfZ7V&#10;izaDuakXNDIXZtXyzoxjftICS8VxDrXCI4PdVluWa0WJ99VqX/cZkLwVp/cx/a41etApkd0J1k7v&#10;Ko52qRIUEj2IHngp+HhRhetiZEBtrvXVoaoEK9SDQ4lKTcBttgefAkSi3Ft1HnoJg7phiBPBomke&#10;ge7R8Vo2ChY+YkDX0CAF5upIS3xZNTIrmQPTg1AzHln2z+dlUn5uhz/+2E58/rl9vXa9fbNmrQfL&#10;XhTQflz1mT3etcryv9tmjQlHrD3zpEOt5MpuwWybZZzcYokH1tlzweyZ1NkTHZt0YptVPPnJ58Ss&#10;TLltden6Pd2bOn4zk2sB/Cg2mXSCCaZoQx4dLIzDpJMlBL8S3gGEADaKyu+BCjFfhHw4yAU/0gOx&#10;ZFwoyRxbgRfR/0T86954anGHpu6J1HND/vMQh/YyTmB/4tk6mDuhIoX5E25aqUBWkvbAGmUGT7ga&#10;410JxRU9DaSrLb0reneidy0Aa1kju6x8eE/1DnsGDNWFADUd68fTiznpftugvELDTZ0JAKMOUL9C&#10;PaKHk8affb6OS0f1CcXFMdF3w/fZHr4LbKLCsSFuTYU6pnqPj426GepnqMdR/Y22+fcdZpQAwA+Q&#10;ix1Hib4XnYMCR/jeq0iVuTIT4BxmuqAlUAEw1rUTAuviw0Qi0TFsD8cEk1CfgVoMVIGswbyMejCW&#10;X0h0kf+/wPbv1vmT4c9yA2kVtI0bKzOSpUf6AzOucV77BTGc/AFmU3rQS1L6A9B0fIBWBC5eqhjg&#10;pmnVUF6ortBThBnKy8bLiJkQWssANqD2YbuDS+tSZ+4DiVpg/GoATtun9VIPdLXI9Ey2ojjBLO6K&#10;lcdfs5KEG+5/AhQMkgZqtPyuQgCNivvXVFFRJB1UttJUVwyMI8S/5ZWV+C9ipPAzaUkh4yhqj7Q4&#10;9Kqi/jzFtEzcRqmvOplJDTnxAhaR6I+tWqUqDXg98Lk0PZ12EsGnMpFVaqUqs65etPNrVtrRTz+z&#10;kys+t1Mr/m5fr/ncvl272r768hP7btXndlmm5v0dK63w0k5rSTlunTmnrfH5MSu/uU+A22WZp7da&#10;ykGZmvs32nPBLEEFkzPp9E4re/iD1KsgkXDHyonkT7zlzvRqXVOFfr867ZGDhKBTQmEY5sPIjCaZ&#10;7pjC/LcWzECA7fcpTWaq7oPuYwtDsAT0JmZV5z6WC2Bakl0XH2GrPpM6CF9Ym473e6bnADSJqavN&#10;eWw1KlUZD32MLznVcPIzL0FpboL19jZ7KI8r9mWNH+9MaBBjakvb5/HVSrURpQ/IwnsVSvR+BrWk&#10;dzh6Zx1gvMsBZoAJpcQ52E7DzDtPPfL33cEFpIJgCACL4BYafLajurwzLHZMtJ1lKEFQsM3rkz4v&#10;4MsWYCLYhN8L343qcgBXVJ9jx1Ki/X7sEvz+XYm+62rwtdbfiAdYhV4Es9dzWomc7pxUNwxYOST0&#10;xyOQudNdS34Uc/CvQ4XCH16CV/TDoXBcgJH3gDiUuFm0BstvVPgz4UaGmxa+G7uhqC5BKtworkWf&#10;fVso4cGE7Sx5cDz4SFrzoGf14Of1/Tk+az9+rQAzWsTgb3A/WOxl44XyljIGN1djalnd+e8lti6A&#10;zUiFsQwdAigz4DVk01pSABy51BxseoknRwesrabUSlIeWiHBt4zFS70vU+WB1WQ9slopIWKTGqWQ&#10;GCBO1gsCY1sKwphQdzrTeyZIUQioZZyfx5+pAhP82ZiXYPVU7peAS+taMnwG35cHb6rg6wFelEom&#10;2PXxgHes5NkNXZcqp9YrEpgg45aPHCh7dNXSvz1rp7/83A799z8Esi9kZn5s5wSwi6s/t2/WfWnf&#10;yrz8ce0Ku77xS3uyd40VX9tjbemnBLNT1pRw1P6/jZ15u1bF0e75eue6Tl5jEGV0wiHOIkZxSDQO&#10;OOMY5yFRVEBQEFBGmdU4g6BMm73ZaCLmfIc696+q72f1fuR9z/mjru6urq5eT3f1vap69VrPzqev&#10;iU0PXBlr71wcaxRavn3Twnj7+otj5XWXxKobL42VNy6KVcv+GFufvz8PJW/7x5OxBS9WXg9/UMxB&#10;050CN2gb75eqvFueUYV7z+t31Se0D7DvRggvL4rfD8CRfiZw+lSA/qnyfLroM8YR4BPof66xI48X&#10;lqE24eRm3hLgLJ3GS15hPsVd+1LsXK2xWv1sbFn5RGxV/gt5YxOnjsS0bO2nKdmMblx5Zux0HbtI&#10;Tz5tqOynbEt2aM+rUXn6ZY+cMTtD1NC8NOzftmpKAMlwEq+sQLHAqsDM7QCofMopfoWYBUomgybr&#10;7WdCT61PqNa3SOsR74swtXha/1qzbPnU2iu+Keu1jjP87MAMfmJFYoLaivcLuAGPtMlVvoCOP0Kp&#10;hwjqg5Sy6depmPV//v2TgEoN9CO8qQ6IUQbE/NTQm/FchC94dKEJLEW+iNrU00WqvfetSmbQQdkD&#10;3uuzznw9IutaeSRrXQOADS70kC8go9zyMpJ/yYB+kXHkpn8aAhMNoE3K6CiTxxjKqLhjwucOWud2&#10;Zt5lybM/hmGWdyZDzY3diUypO42XZjkB2c+ikoV3Mo58/03s37k5dqwSmPDoXnf6Pbrj71cYx94U&#10;3+UCgHhalo/9BVIAGYdWvwTUtOD4VHJ6IwBYy5PmgVYBFk/Z8Lr2rSNsrPf5PlEIh+cFgG4XIOB1&#10;bZenuOX1JwVk8hRfezI+em1FfrBxu0Bt2+srEuD2rXknHrzu+rj6f/+vWDrnD7H0gt/HnXNnxz3z&#10;Loh75ym8lHf26KUXxTOLF8Rzl8+Lf9y8KHY9vyQOrr87vlm/LL5457bY/cy18fHyK2PTfdfG2mWL&#10;492bF8S7NywSXRqrb7o81spbe/dPlwigno3d+i1b/q6+X3s0tr3yROx8g+vRNb7B/6Cu0LU/nX85&#10;t1Oe486Vz8o7ejJ2K897jvvlvfEbea2LPUlO/Ts0LXArwALs/UUKPFYeyvA2Qu4Zqo4nz3lcRMC/&#10;V2E3oOZ3KLevejH2ydM7euRLAY7mlHmVPaR9TGE/tpWyl6IKNQuMsDffTBugSYY9NrwuQOUnARCe&#10;Xh21GMCn8gUcvmlXHemwXmptAFQVikL/4iiS7J7DsdW+UhNPK+mXdOS8aE0DZnhkAAxyRGdEZOVU&#10;lNywjiuP3Dg/wUxEPgFSAJWHYFU/DmiJJfB+PZPpWXli0H9UhkdeYSZhpBi6kAQwXVgdf8BDqzQp&#10;O+ciDExcGB1KPn+ESANWIV+1yce+GuzUl3Kk4jMICUYGqMrnj9IgZ168dHlzEgxaDCCpKF3hompT&#10;MgayKkufDICjGPn0JtO6a+UdEcORi4/xMPkGMMiGh1FxZCOBTOBURka9Aa1AylRlgAqAK17diStE&#10;5UknxzbKgxMATgjYZPhTqj/09WdauGvkgfBy9DOxVyEnDwj4isL+9wVC7BOtf1UgxZEF/rijFhmL&#10;9MCHvAqkBUdZCxbPhAXMBjqgyILm3NMOeTXsefF+KWER4dEOeTfbld8qsNoBQLy6Ij568QnRIwK2&#10;x/KdwY9efjQ2vPRw7JHnN3VqIta/uzau+t3vYskF58Wtc85PL+2v8y+MBxZcGMsvvigeB8wuXxAv&#10;Xrkgn1jyBPO7DXfHd5vvjK/fuyP2vXhTbHn46thwz5Xx3rLL491bFsU7ArO3l8gzW7I43rl+Yax7&#10;5MY4feyfcfTYsfhk47rY+PJj8ZHA7ONXHhc9FB+9+ojA9hEB7BMigdqbAmB+xz+eSk+N/zLgdxKG&#10;7pUXxTuZvGXAmOTRD57K5oOXohw7PrvDOHMzwKvLzwcp3SS+xncfgCgg44u2O6R3t24wB7/Zq/lj&#10;M18e1QTbC7IL5lvzyrzbVmwLlA1u2CEPk86kHeqGmjdP2SLAlSS+AI+vxaIfnoEKqnrx036rHftY&#10;eGnsgdXTTDw3hZ2AH3KkrM1cb8icG8xyX44wVilrMtcjUZUIb81YwHqjrraXSmcBEeudtTnIGqBm&#10;EEAFmIEL2WZmvYEt98paml/Q+FX9NVAj3JwF0LDo7ekUkABsUqJy7k1B8HEHO9kCMwDFP4pB0IBo&#10;wEY/AHn0tR8yGijV+Y5g8EkAggAnTRCA6ElDpgeryg8TQVs8sEGGiQZ4dLeT0aQXJiMiXOS4Bp4Y&#10;E49hAU6DRzaUDVo2xvF8gVQZKYQH5nxSPt2k3jJVz+tQlqENIej0xBHlj8fEsSPxxZ4tsVMAtkOe&#10;0ydaMDzZ273updj3YYVOn/HqEu8UivYCVPIU8ssLeAwq44Xtlfye91jE9ZFC3s/c8c4LGTLuVKiI&#10;ZwNIbX39cdFT8fHrT8eWN+R9vfFUbBZwffDMg7Hp+eWx8cXl8f4LD8emt56Pz3dtjomTh7VwT8bE&#10;4SPxwJJb44bz/ytfW7pjzuy4d/4FsVz0+KK58fSl8+IFgdnLV86Pd5deLE/suvh27bI4uHFZfLf2&#10;9tj30pJ8G+DDe6+I926/TAB2cbxzo4Ds1sti7c18JmihvMpXNV98V20iTp04Gl99uic2v/u6rufR&#10;2PiCwOyFR2Lj8w8LaB+P7bruLfot0HZ5lXyjbbtAesc7eJzcHJ5TCM0rU3xhQp6pwGy3xmq/xjDD&#10;bHmqjN8+Qm/ADaDLsm4IeGS6WfAi/T7GlSMpCv2/+3yHrutQbsLnzYqtBZEf9nCj7O2mJ9tWb2cJ&#10;RuTxyPCY0k5ZA5SRrdDSdl+8otG5Mq2pAjPaIVeAWB5craUCQ9aN15/LbjMQ6zqdlFxffHOsrXnp&#10;qHXndV+OhsvZbkSS7/LI9bIu5+mGxqcft886QlQR+2OAX+YBNB4+pncmMCNmrR9XoJJgpbRCTwGL&#10;BvSs3NE8wwXgNEArqh9ZqcoCqGx/RnICFoerldcPpI/spx+w6hc9oDuAlAArA8lQMAd/ACkmtwYW&#10;fukYTRQGkDIlN5po6aFsgykDKr7vjpX/rbGNlw1g5huUDGqkAFTKdfwEtgZq5iE3Jc8MT21q4oc4&#10;fZI9t7qT89Tzi73bYtcHb8XuNS/JS3sxwWvfB+x5sQ/2lkCMBca+1xv5HujedVp4fLuLP/PV4uS9&#10;TDbL+bQMIdF2eStsUG974+kELULJrQojN7/0WGyWt/ORwsrNr6gscPjw+Ydi3bP3xxoBxo6NqxRC&#10;favrPaHF+6OIv0U7FR+tXRfX/mF23D5nTp72//NF58dD8sxWXDIvnr1sbrxw2bx4RWAGWB1QmPnd&#10;ujvju013xLfvL4t9ry2NbU/eEJsf+GO8f8fiWHvLZbF6iUBNQLbyurnx/vIlkf89Ckic4ECyxkke&#10;y9EfjsS+bVti4z9ei40vPRnrn1sem1/ES5PXpuvf8toTosdEAmkBNmEgDw8gnozmX+q9z7hoTCEB&#10;E17syGPTWBGOf/rhSt083ojdHLuQhwYI8iXeffLE+CLHpEDd9sNT7NwX07wCbGkXuu60gUbwBtAq&#10;7x9bHeWxV6XpaUlnbvA3UCv7hsqey6YHYGPd5TpAJsGsrYm2DtxXraFa49mugU7pHsAMHrp9oDbX&#10;dK7zAbws53KfL/las8PaBqjsdZFWnjYGSPbiR3mAqqN8wCAg4yOMCWZNJvfQct9MYSbhZQFKUXpL&#10;Bh4NyIj4selp6QIBjcYfbcAnaBFekupHaRALwNSRCC8rgYzBTOBhsDUZpA2sGIC8Fspqn+EhEy6Z&#10;mlDxciLgFzFZQ6pJaPki2hWImee7H6+L5LkdkQFt3OhcNvWGCRj1PHtlTosPgNVDAfOHEBTejwVi&#10;Cj2nVJ8yhKECuCmFK5MCjx+//yb+uevj2LPhrdxwxuNiMebCE2jtUfgJqPE9rH0qA3z7tTBZtLxm&#10;tEOe2G68srcLzNh72qpQcuvrCte08D8SiG188eHYIA/nQ9GG5+6PdU/+Jd5XiLlp9Svx5ec7dR0/&#10;JOhOHP8hgeyUvMfJ4z/Kizwaj93957j5d+fFPRddkJ7ZQwvnyTObF09demH8bfHcePXq+bFyyfzY&#10;9cz1cXjDPXFw893xlcBs72u3xNYV18emvwrMbl8c6267PNbeujhW33yxQs258dWm1wQMAnl5ZKfl&#10;tTKO6dnK4zk9fTp+/PGHOPCJQG3lS7Hu+Qdj/TN/jS0KQ7fiWb4iYHv10dw7275SgP3m0xoLjk48&#10;H7tWazx0Y+BBAUcp+ILG3hzLAjKIG8A+HsDIE+OdSv52b8+mN+Prz7fGsePfxpm0H2xE89g26r2N&#10;UBv3Nb+kZWsDiNmWzIcG21RZNgsg1lNOEWXWSVs/w95agRprKENBrU32tnKfi3IDKGgAQ9YIaw3Q&#10;0fpta36kizWuMgDjtm5XbUq+By4Dkusp1wM+0gG48thWlmkvEgjxEIEtJwNWRn/iZV6yPBmFXJ9e&#10;mNLRpj/emgCuHh4IzPLFU/3YAqwaMINSAVNfJwU/CRl/PpN5QMl7V/mDJPeryG0KzNBBO2TrR+dd&#10;QqByVqAIYDHYheKtPvmNmn7fWQx4lBPoZABZB8BKZ+6LtTobCMbTG0wBEoaGUVVdyWFIJQ8hNwDT&#10;QK4zFUgNVHzl2ehvTzFzHwXPDNBKoy/wKpArD422pJkXn6edUxPHY3JCntoPB+Przz6JT7e8F7vW&#10;vaFFqMUn4jUiNvABMr7Ymt6ZAI4FuVuLl6d9n/CVUj79o3TrW09rwde+05ZXnwzCy00KKzc+f398&#10;AJAJELas08L95+44cfz7OAWoAijpkQFmInmQpIzXzs2b4+bZF8bt550X982fEw8svDAev2R+PHP5&#10;vHjxivnxxh8XxrtLFsWuFdfE92vuioMb7oyvFW7uf/nm2Pb4dbH+7ivig9uviLXLLo81Sy+Nd29e&#10;GOseXRrTR7/IT+EA6oTfGa4r5WAyT4rZw5w+PRk/Hv0h9u3+JLaufSc2vvFcfPT6itgkcP7opYfz&#10;9H3um7FJzx7auxqH9iURDvwCZDwt5nNPuylzTmyVPLi1Ajm8tY1vxb4d78fXX+5SeH1IIKY+BaZ5&#10;ZkxzlXtdgCvXpGstL815bGsAsiyLRqDVUW+bzqdNN7uv15IKbLBX23bJQbQbZHrQcV1FQ5JFp9YY&#10;4WjtnbG2hzYGJLftdfV1pZPytMoVndX6bMDU5Jyvs6F1JIs1PBy+Neg1wBLNADDzWpoH5QHGX6WD&#10;kFOemh8M5NEMQIAvQBSA6KI0SABSemcMgAawAE3UACYHRjxvquePRkayeGkjz02yFa6qDfJMDAOh&#10;Mvx8wtjuCjm5bZLYdOe6atJoh1ybEFFterZJBcT48oAIkKStJ9sGYsMx2cB8kj+NLcGtwK6McgAs&#10;6kkNWL0HZt5MwlsDoHSnbrwMO0X5EEALslJTAVuBWQs/aQ//JGfVjit/NE7IKzp86Gt5Cbvi8082&#10;xC6FQPwzEcDFhwf3yPPgH5d2v/eC+BxbeDo3w/OoBSGmQsstCsm2vPZohmYb5MVs/PszsVmAuHvb&#10;ujh48ECcmixvcVJe4+RJAaquwQA2mam8s+OHY0Lp1IkTseLPf4lb/uu8uHcO72P+IZ64bEE8oxDz&#10;+UvnxetXLow1Ch33PnFtHHz3jjgkMPtyzW2x/5WbY/sT18VGgdmHd1wVq269REB2cbx540Xx6YaX&#10;dVMRiAPmvO/awD3HhzHhBgFPlF615ndyciIOHToYn+7/JHZsWhM7BPhbBN4frXw2trSnnYwFH9RM&#10;AuQ1buyV7X7/9fhEIeW+baviM14a5wX2w5/HsWMH5ZXyVFI2o/nknGAeq9HNp+zBANaT7UokW5pG&#10;DpuTrXIcp7w621vZXm+rEHkAq544Yt+SmZYNcjyDfJNNOa3HuiHXGhqty8zPpIxU0JllybMOlTdg&#10;9ZSeYAtfoXRmxDOomaqMp1agRLmnBCrV8cAPT8xeWoJX1qGjUfO0xoGM8JJPB9WDAhFHM85KfwOz&#10;s9T9hwcA6dFoEDUpGfZpYNJbS2KQa0ATsBgk1SM/ArgEQHToYgAsgEUDlneV1nZ0h5F8hXZ1OjkH&#10;F53ZTwMTTW6CGNckw/DTRk8gVPKlq3SoLDlAlskangQNG/zQyMj+G8I489UkPCeMVqFCglADLGQG&#10;sBrIwOb8ucpJ6ZHN5LMYuLNPCbAACnhDfYWhFYq2vMCFulOSOany0aPfxffffBZfHdgRB3Z8EAe2&#10;rIp9ConYtOa8Wm7459mx52OLQG2rvJPt8kh2bngzdm5ZGwf2bYtD3/4zTh4XMKUXJDBVH/bCfJ1c&#10;W16frnNKIeYpyU+IOFqyZ8vWWDZ/kcBsdtw77w/x2MXzY8XFF8VzArTXBGYcudi6/Mr4ZtUd8R2e&#10;2erbYs+LN8gzuza23ntVrL9zsULNK+Ld6xfEukduidNH98epqaMKLxWq6XfzVNDjVmNTxA3D3hCe&#10;GvN9Rt7apObphIDnyJFv48jBL+LQVwfi2893x1f7d8aX+7fH1we2CbB25BdaD3/3Re5Pnjwu4Mpw&#10;VvOOTlHaRfPCfH6wwOxoykH28AEqgOs3tqZ8AYjADD42LuJa7WElWLZ2kG3XMkWUASznqat16TWU&#10;+81t28ggZJAjrT011TUgsgzUAxT1eGwFVCVHOg5SxcM7Kx7AY0Arb2vI/xtAU1qvJgJSSsWr0LPA&#10;LV9L/EVRX3pwvFnE13aUB8QEXIAXbxn45H8+1UQnZdXN4o5fXlAHTBowAKgGlIFQvajCwpmUXp1S&#10;e1Kmvi550lXAVBPRx/6kGEUOPPWSyxPRpHhceR3je1+0K0PK+ilkpT/bFtmonAJKIyNr5LpRGeLu&#10;yp243WUNZtBwBy4qD6oWPFSLbSj3fMtazyif4We1Mz+9Mi2gyvceW4EbgJPABk/1eBCnJHNS4eCJ&#10;4z/EDz8I5L7/Jr4/+LXoq/ju288zPXzo2zj24/fyqgRICt2m6DeB9KgA6sf0tgrQ6K+uN/uGR1l8&#10;Qs5JUYKePLTTU5Px+uMr4vbzfx8Pzp8bDy+aF48snB1PXnxhvHLlolh5/aLYeM/l8dXKZXFwvQAt&#10;PbMlsfXRa+Ljv1wdH8gz++CWy+PtpfPjq52r8nBoXhdAluAxzBvjM0pFLo/qkRXvZ9kDlB47tiBw&#10;Ym7TOxLVvNfc85SbV85y3vPpM/PCjUZzozrep6xjFqIOxOgbPWnXssFzgZntsGy28sO+bfEB477e&#10;9l1ARH0BtcFvSJGtNVEAJwcDIGrlyheYka+tIvIaF8JMUR9mllyfLx153jMBC7BiP8wEoAmskg84&#10;VVqAVyCXlO3Lq0rQkgxvC1mfQTDDS9EvZwvg7JklKCbgFc9hKOGmD+PmvzPxqZH6MkSBUaYaDG+k&#10;1+AySW2i2gTlk5YcfLVtZdrlE8UGLOhjrww3mYlNIIPQL4P1xKURasJSppVrYklrIqs8UIYXviZI&#10;bfLujGElVZ/WbTKvdAz9Vr7JCmDQBQ+wMfj01ANST/CdTsk7AHhqcRS/B7S+jcHMhNxMXQUm2R69&#10;ApLJk/KOADXrTJKuBD3JCAg4BlKeDG8hSPeE8konBVqTfKTx5GGFkCLl0Qc4TSmta6/+ADqD2xQe&#10;GmAGX6A5efRQTKiPbz77PO5ZfEX85cLz82OMy+fPjscWXhh/u3x+/P2aBbH+rkvi89eXxrfrbo9v&#10;Vv8pDrykMPOhq2PjX+SZ/WlxvHft3Nj8t7sUVvJNMV0jQH1K16HrTs9obNydQp4n83PuqAOQBBTw&#10;DFAA0WkRADLwivxubW0B8MChvEIfpUFXXQs02NfIdjJtANfsCxrZaMefWa42tnPqh/VhPVpPI6+M&#10;PLK1lgyO8JNynQ2gVIBX5H1p6zDlcSjASWluLSGv9ZXbRQa1Fk6aKLP/lme/EqwqlMwHhY0MaPz5&#10;Nn8zV54aXpx0Kf232tQ/L5XnBjAlNeCC7PWNKL01tflVenmQQNgp/qwKG3Xx+dVUXbAGh5dU8ysS&#10;OQAeKAay7gimunt0oNL4dTcsqi9gevJKV01Kbd57wk320tBJ2XdRU951ndcEVxuuTyCY1+PrpW/d&#10;LZshwrOh9f15MXgh0B/lzJunFDKwQAYcUpP5Q94LY5A7V9vftqu055v6dgU0A+iMSP0Vv0LDogob&#10;LU+KFwb/XGQZy+fT1VG+KEFNOk9Kz08K79b//c1Yev55sXzBHNGF8fD8C+Opi+co1JwXG+68NA68&#10;cFMcfO/O+Oqd22LvczfGtvuvFP/KWLv00lhz11X5tY9pwkv6F6CWdzoTxEyeR/jkPb+Mi+ewl4fg&#10;YTPk+3F2fYJaC2mTpxDasikPv9mcydfha+iJEDNDS2wz7bPKWdfapJ12NtvX9WS58TVIeYiieqJN&#10;eWWVsjaGted2uWbZA2crSJ4SKa86cQ4Ur63Og4oSnACzIsDGBNAlD+BR2fUjfsoZkPwgQHoAMECp&#10;pfmSegMs2vVHNfqHAglkKp/95acR/aqQVJ7Z0QIcDSBeTbrcAhPOzQAqBpYBkIaBNZ9BGk0OJD2W&#10;BZxKriZqBmVfIu5q8h7SzdddKvdAlDqfe2cyaod/WVZ7+uyNgjzG5zobIdTXpaGegyxD6rzJhs++&#10;Vy4Y8ayb8qi+WyAseINZDwKW//8l999TgskIXEgBoIGqz+IbnHLjXuT9uQIjNvQBLeqRbTqbjPVb&#10;h/tOfapPzzCfeh6N40d+iCduuyPumn1+PLhgbjwkMFux6IJ49Yq5sX7ZZbH36RviizeWxoGXb45d&#10;K66Pjx+4Nj689Yp4+4a5sXf1k5pb6WGfTv3lu6wZ2mke2lx6LsgnMPTz1NJ+nm0H2R5qchk2dvrc&#10;xvaW+sWr/bLiJV8y+V8QqrPn7z7sXY36RDf12L3WR6XDGnBbQIXU19HXeZ157Thv8KKtU9NQVtoA&#10;zWAGr5d3PvXhnQForQ4gop0BibQHKAOOQ1TyUAFXgRf8qqu20ABmAJSASR6eQ80RWDXZmaFl8fPh&#10;AcSe2dl6jYk8rzXNqlPx3YBx5wE0uoEtYJk50ENdLzdW1/Lotv5zyWdI0CYzjUBUxtYZlcAuw7/c&#10;E1G7dofsdbktvEHHb3X3ZcuMlyEWboUfBUy5QS6qYwLIkqqc/FrgXvDoISQreelQOcO8DgzI90Qb&#10;CA+APbCUEZnvdn2+qECn9BQI9fmqr2vJ/THCQwAs02Gz3+BFWodjC8AAMueh38oeiRPsnWlMDmzf&#10;EXctuiTuuWB2PDh3djyycE68vHh+el87H7ku9ss72/Pk9bHtvmviw7uviNU3zI/1y6+PqR8OSJ9+&#10;V+sn34rQ9adtaG4y1Gv52sOqvOctwU2p5x4+xFiVBw+vs6m+7VhqqrboLCpQwx5qz8z2TURAnW2x&#10;UuoGAOEmnwDS1lpPyEPO07d5Pb8HIPMNPmz++60B8pYtQEFPPXQrmgloBrwCPYGT6jkwW/kWrgoY&#10;C7AEMg2AEswy9HQK2Ll8UjJ+OMCbAwVMRSVTeUCq7aEJtH5RmwxTJc8+Xf4JivfIGpilx4Zn1ii/&#10;aQiYERKOg1nv+ZD2ectR7uttAKPJPIfMeB5yG+d7KmMSnztmu/Ml0DZCxrrIk1q/20O9PpfHU1/D&#10;uAzGPCqz9yRAmBKITSrvg66QF7bzpCkv8OgJYEvZJmN5yH17Q998y7m+b+N8DzYj+U7ulAApAaiB&#10;kAmegWkGX2Bi/nj6m3x6fHVUg88brX7h5bj9D7PjvrkXZLj53GVzY9XNF8fme6+SR3ZD7Hj0uth8&#10;zzXx/q2XxttLF8TBbas1vxz/0Bic5NoB60oZd5PnwYBGmoAm0MDrKTlsQF660gpRVW7AUl9ytZ1g&#10;M4wn4ITeGlvvhaHLNjECzY7w9BLEAMgEypKBbIMFoNhoW1u5dgYQgyxfD8iGtibqLWseIOT8KMSk&#10;D/1O0gSzti1U3hbt6zcbyGiTe15ZLqAy2CWo8SBAoOLjGZmXrvyYYm7yC3goi/oHAsXvwWogePa+&#10;XF8ghafGU0xCTfUDkInyTBl9Uf9LAV597JWPxdZTT+g/v/4s8BOY+e7nwSGfYKFBtBF5kkzIme8U&#10;QxjaS1+TG+nVQCPj9tlmTIfzPY34eGTOm8ZkLe88/Y3TON9ltzHBy8f/p+i7FgaezulTCoNUNwUB&#10;Fg04ak/JYMBCB9iq3INPXx5Aoqg26ot4mjcuT+q+BioZ6wLUCtgkq2sm5SnlFCCRcoNXRShpb7EH&#10;J+sz9UA5XpfhKB6ePLMk8Y4d/j6evG1Z3PH738eDF82OZy+em5/3+fCuxbH1/qvio/uujvcVdr51&#10;/dzY8eoD8fPkoTjFuLJPxm8ilOfaGQul9sSg2req+Z/mRkMee9LiPKMbM3PFos7wVPn8DI/qfCQC&#10;uyxbYp6Z9+PSK+BPj6vmnXS0BgRWvJpU/WOz1abAEXtWXnLI9vZeNl62lEAEoKbjwMvkysNLGfVB&#10;f43XA5frBvCaWT+kBUCkXFfl8aYKzPprS770FYhJl4jPYPEJ7Hp7QDLkOz5/ulIvm6OvQsYe/Mwn&#10;X3UAn0PP8tZM9rCsw54ZYGUwY98sy/ntQnls1AOiogRDhZwQxzUS9AhBRbOGvbEauBxY5U0eBPP7&#10;fC9Patn07CDlrceb9VDdMWUgtBO5nfWM64dGRiZ+XwffZefHZVw3nu9TFnSfJ80NYYVOPAHMp4Qp&#10;T/3RqlO5X+QABnJVngkABUJD2bxxIDGvL4/nLWMal4MmBQoT5PN6VKdrc53DRKgHKvPQ1deRt0yF&#10;zsVL4JHeUwKz1HmcV52+z/cpP9uhcPOSS/Nrs08tnBtvXXtJvH/75bHxnqti091/jHVLFsX6h2+K&#10;iUN78sX1yRM1ztwcxuepDzFPw2du8XrUT821bDKBi89SU1c3yiQ8J9nWNPZle5QMKTaHJ5N9pM7i&#10;l+04X3Nufq0V+iYPUDWbR1cDF+RcHogQE1BSf6orQKnPTnFdfFo9P+Y40gNfa6rxitBDPfpZbwVc&#10;PrpEH+i3bgj+uVJAzg/18o0AAVF+wTYBruqzTl5efvwhX1ukXGGnqQCrUntcRTPBijLX6nBzkCvy&#10;P0EBZpVKFwSIkeKNyQNLD01l+sqHBr+oD8CMMNMTNRgPxlQG5Qn0BEG1yKuN074+y5poiDx6chM1&#10;74Z9PwIF6lqblGt1LCbnS3bIu9zrGpf5f+VJz9UeMkDAy7wW7CgPH2+h5cepvLGZ4ETeNAKERuit&#10;/My6Xv63fQxylH3943WEqROEitlupl4OuxqoDGxu77xl4WUZWXjINMpwOOUa6AFqRw8L0A7H1PRU&#10;fPDWW/HnORfEEwvmxitXLcxQk9P+G+6+NlbetjAO7VylRfxjnOQmcEJzzu8Ym5O0LRF2MgOkRKN6&#10;8UfUZMmnjG/U49S3V9rbIjzqsl0HauWFIV/kLxL7Gpw3JcAAYDzdTyARXzzArMCnCFl7lwazkpXO&#10;xitPrvWXYFaU4KM6A1WGmQapjmbItHyVSeHVfll5UgVkTgkdkSnvaiaQ2dNyuc6pAUDTKhM+kgKG&#10;PfgBcgV01JH6HBphI0AGqNVRDrVDL7LsjZ3l9SXpF9W+GV7ZmQw1Z9UBQCZWE8fdrbnGNZGV78s2&#10;spHBZZuqq8V1LCfc9eN63B6P0F8WsJvu+nEqvdJFyNHAxbKuo9y3H8+fSw6eyeVavBC84rud8708&#10;NCx8L+xKvcjPRci7P6j6HPrt6+jLeQOMqeSH+hGJ/9/pMFHvax/X63pS6gx6We5JvF5u6oTKxzj/&#10;djQmjh6LV+5bHg/MmRMvXCbv7PpFse62xfmJn51vPqpw8lt5ZOrruIBM85rzpOvkWiFsAsrF3uYt&#10;wSWBBEDRQld+VCfbnRYIpBemBet2/ZbHoGcg90OflHs58un5Ke9rsi6TAa9kh7yBox4G/BbAzHO7&#10;cf5vgarqSj+ypLpOKIGvtcODk5wBa9S+Uc8HeKBz1w/AVSElQDSAXbUfZAqodA20I0Tkq9CSzxfK&#10;03vDIwPYSJGRDoASHiDGa48AmoAqvySrtA7FAm7qCy9sxCsPL708EaA6iwVUE6pBykkhP0y0yZME&#10;mYcBs/DI2wB7I8yN+zbR5e1VfaUcUBzAxdTrgbxY8eymtUAAs3yq2frIutYOWZP1uWx943I98Xu8&#10;D0V/GUblbywgGNdR8rWI65iD8vmVB8nL26i9sAEoaNOXTf01mPo29HfOkK8RMn1+1PYcdaZeD8cq&#10;8LqyrGtOasDq9siXVyrSuEDw8PJILZfe28kjMX30UPZ/6Ouv4+mlt8YzCy6It65eHCuvXRjrH78p&#10;Jg/vl5wAUh7Z1En2xzikqjGWHn7vyIbaPHqO08NvnlHRTDlvXQzth/zAK5CCyPf8Pu0JXvIJ/1q5&#10;wKTApQcD6yU1ODjNOtq3FO8xPa9zUQOn0jnoNlXIqeviyy953lOAQzjb2li+QKcHoMpT73LfxiBW&#10;AFZhZQEr7avtoK9k7LkZ7NBTAFdpeWLUTycRuvpjrtSzX1YgJr0Al4gnqP7gBbx/wVNf9W1EtRcA&#10;5nfSMtScrjCzvLK6w1T5eBmOBtqpJ5VyEXUFUDZ681NWurzZWu1Lb8o2HfDdh8uZ14Ih7d9lTB5A&#10;1haT5d13nx+1acQiM98yJtclCYQMRLVgSz5lKLc8vzs32Fs7eAlmLGSlWQYQlPbUA0jKtrJT6xvp&#10;FL/Pk+ZDB6UzPCWl4+R25yLqnUcOMMuwkTI3DNp2YFa6NH65f6g846N5APS4DtOof4WbJ48fSuL1&#10;oE8/2RmPXXV1vHjJ7HjzFoWXn23SApR+xkq68gZyyi+UD/ZGapuofNlTemOKCJLSZpEXqGjhJjVb&#10;7fe0rMt6B5mBzsX3enBdeoSk0glZrgcD8/u0J64xwaxRvrs51tZ5yHX+LeXp9cBGH/Wgwe0MVqYC&#10;nqKe39cVQBno6JdzZoAZ9QVolgW0qk2BVQIYZbVP70sgU22LEuwAsAQgvLEGcoAR+pFPDwwwA9TK&#10;GzN5T429vfyStcDs118Udgr86gxaA7M0FhmGgYjBYPJsRKQmDNt5ZDFq8iN56SDUMPCkh9O1GQHU&#10;mN6sQw59uXiOZrknt8m8UsuQp/8Zsp3OntfXQV7U5NHhcpIWtPfBpieo47oodzId9SAB0W68Dl4v&#10;R74HpnPxaDO6bs0XvKxPb7AAxG3hOz/e3vmeb9k+T71l+vy43HibHtDw0LIsYONz0NvWrI1HFs/N&#10;74PxdglfjkUOHUN4XWPsuWE+TNha5QUeHZiRZ09qWum0Fnh6ZtxIseEWZZC3XbN40U35fyL3lTfs&#10;1FO80mUQKTIf3T2fNn05Fzwg1LWv0HEmELkdwFLpAEAAVwENefE0tujMeqW9rPOk58pn/x0P4hoT&#10;1BLY4AE6XEN5aFwraYWLUAFa377f4C/ZypvvlLqqV5+EmdL5L+WhfKm8AzFThpTZnjbsodVRDXTO&#10;+gmDkBHxHhvHNMorEmg0L4qJL4OrPBPX8ymTdznDBO7uNkqMAv3oBeDQTV3mB6N1Hz2ha/AUGm9M&#10;ftRvS/8nyutpZJ4XY0+uJ++Flh6brrn2wsYWuq6x8sNiTn6ns+f3fY+Dj9v18pSHa6UP3p3Udcrr&#10;yYOmrR5ym76Pvr1lxtsYiOBbR58fJ7dFpqfUxz6YxiTbC8yYQ5547tm+MY4d+y7OUC86lW9HSA/2&#10;oN9S417jDzHPJsq1yE8liJkAsgw3ATSBRD4VbHwDQw8qLF7K6KwtlZkg5jbUZx7wbN7YzDYFYn2b&#10;Pu3JwAEwkDf4DHUDmAEIpKlHnhFp8YooA2bwGIt/n5mSpycd6EEHslk39J1620a/Q8Ly8lpoKvnf&#10;kj0vwI1UvNRhnvkFSOZXGFn1pIBe0QBokEFuBGz5fiVApmvDaxuFnPCqnjAzX3fKNtSrr/TO6lCt&#10;wEwTkmCDJwXJkGRcGKKNKo1U1HtaGe6ozkZtWQzTcuYxAQlo5GUANnrXYxTm0Q+8EXhJXx4FoH/J&#10;9W1IkWFxmd/rJj/eF/nkCbyd76mXRa95VU9ai9nymTfgNXLdqL7LQ+7D/Oyv/c481AoQtHYcXp2h&#10;t9NRoeHQL/uSgAHeWoaDyrtf0hl6Ouqvsa8fybP/x14guq2L8Wmyvf4cY/o2mKkOoEz7kR3wscd+&#10;TmlTtuK5rT7Jp920eSY/UIEGlIsWYOGm3MAMYLPHBo3AoS1w8uh12Tzvv9Ef9RBA0e/BeZ9s1GaM&#10;XEeffep9Mu+Pjdc7b+I3pReXddKb4FNAV6R8/tZqayDLBx9K+Q/NXh/gAuDgyeWXnhPY6gmmAa5A&#10;rAFWAzPIm/b5oVSHkamv9Fp3lQu0CtCGesr1ZNP1BWQGtSSV/XSUfB2KPSNAG0JOAO5sA7GslwfH&#10;fhv6ZzEBZYC1qAxWyVPqfBKGiIzbmA+vTb7zpIOxDjKk1gt5EZA6P+LDa4ti0F26kgSaBTDD9Tod&#10;12d+1VGu6x1kh36hQU/xTdSxQHsA4HR9Xkdb9LkPRJ5rb56GZQEn0hn6IOWh0Wa88n27oe+hbX8N&#10;UP8bexmIvOX6fP9bzHdb5zPE1u/pN/9zz6xdX38dmW+gN66392pN7otrH9miyswNZJ6BoudTJs08&#10;oKWFmp4ZoDSpOjw2QK2XS1AQST4BsIFeHaEoOfSnDP01cvvUoTIAMUNvyxs83H7G0QoRa6dCxQFo&#10;ErSaDggeIOWwceRB4RmJSsb6S95nzQxm4/3m/8OK/8tPFR6iFx3pcTVQMniVx1UglLobP7+Q0fiD&#10;rMsFTA5Hi/wKFIR3Np2gQ51faUKetI5pAErSmR6YZAG/JF0zfPQ0oMu3AxRinhWNPLN07zNckUHJ&#10;QCHvg9nIRvtbjW+DGpWpE1meOvIYboaJLHQMlz5SdggT4cPLFB55Uoy92w+ijxHQqt8EmdFmvXTq&#10;N+RiyzrCN7VrQOh+UlfzVmpRlnzqA4A6WeezLD21oV+/yS9mF4DRlzfAh0Wc/Tc9M2kAIVL0pzzt&#10;ALqu/5JVit6mb3RNXD/5vIYGVg1EU67J2sOD+n5N1mmZXi7r6Idx6qhCWzyzYfyqr3atLc3xST31&#10;G2vMBjIolk0UnetoxjjZU2IxO7UXln/Vll4aoAb41YIePRho3teQhy/q+AZLyE8b+zoo++yIOha+&#10;804TCMWnzqCTgNrKCTTpcUHVHkqwaLzaI4NP/aAr5ZCRbOmRjPIuG3BGsi0POW8Z/51jeWj2qAC9&#10;AqusA0xVTh20T1naGtQol5fnsg/UFs3cT/M5MwivjQ39/HPiFmb6dab6T055YarLA7PZTtcDjzDz&#10;rMDs7JmYxaIzCJS7LwNkkdi4lIcH0GT4KPqppRBARdob6chY0aM0w4rMQ2ojeS8gjNz5UZtWdv60&#10;Fuh0tivg5YVmL9zRIuMbWKTZVosnF3/lS66ANPVRnwuOuqN1PSk7XEOfJkg1j4vrzc3r4wIxDokC&#10;bI2qXnINMCEDncu5qPPaWr4RuoZrAVzpb9BjcLB88ZgXjYd/D79BaebVBzeS6qf6H/VF2Mc4iEa6&#10;GvX6LeO60f6hxjFDTG4uo3lpY0j/jI89VOvsxg8dBiznSdP+uBGqbNDw8R7vkaWMQKI2+gfQsadl&#10;UONTPdNK2UdjgXP2bPzzPfRL6r7MN6CM502E83WIlvJQZ9CAWOTJpyx+hYMAlMDAvCSAZyrTIumg&#10;LXX023QlWIkMRkWlL9sJQFyfaQMlX4vBKg/cCnB4bYm0gMeg1kAow8kqF4/2lSKXQCY5yJ5YelQd&#10;mNXf0wFeAh50qs7eWHlggBSgJFBrgFZn0ngQQHhJaKkyMgl0LZwU8SpTeWb1Tmb+KbC8s1l1Z9Rk&#10;JpABSs3YxE+PixQZGaXBK8FJRus0vSh7PGqbxq/UQJZ06mQa/rgxe6G4rQ3b5cqzSNCnNizeljfl&#10;ItFiYTGlPAsqr6u1bYvQi936TKlHv+1c15KyHb90Kxw0iLHw4WW5kxPlIhYBHj6PVaDn6ymwq/Cr&#10;rtmgVGlHjd/zaizqGquv1mcCWY17jgntRrpLhtTXYF7PJ++5mBEaa6zwyIq4qRxPG0kwS33Ia3zU&#10;F/tjGTbTljHmhoOORrYBU4FXeUOUDRLllauM9wSwAVYAAifypw1EgAUhYXuiKSoQMq+AIXnNC6v6&#10;AjPyLjtvgCMPSAxt4Nf7mZYr/tAWSmCBn3Uqp1cDmAFOBq/KA3SAsMEidbT2vecFWNQDgwIpqELI&#10;Ap704JQaqCxjyteWBCz5ldnfyJQOqDwr86pfjk8AOFwP9W5jECvAEwFWApt8DSoJkFKb3NBXGyhl&#10;ALsCt/+0dzB5ksleGN8oY7+MTf48/Q9vBGzlxfHpbY5l1NGM0/F/AeHh1w37JaTiAAAAAElFTkSu&#10;QmCC"/>
  <p:tag name="ISPRING_PRESENTERDATA_0" val="SXIuIERqb2tvIEx1a25hbnRvIE0uU2MuLCBQaC5ELg==|UHVybmFiaGFrdGkgMjAyMSBEb3NlbiBEVFNMIEZUIFVHTQ==|bHVrbmFudG9AdWdtLmFjLmlk|aHR0cHM6Ly9sdWsuc3RhZmYudWdtLmFjLmlkLw==|ezk1RDc2ODdFLTgxQTUtNDAwMi1BRUYxLTY4ODYyRTc2QzI4NH0=|UGVuc2l1bmFuIFBlbmVsaXRpIFN1bWJlcmRheWEgQWlyCkxhYm9yYXRvcml1bSBIaWRyYXVsaWth&#10;CkRlcGFydGVtZW4gVGVrbmlrIFNpcGlsIGRhbiBMaW5na3VuZ2FuCkZha3VsdGFzIFRla25pawpV&#10;bml2ZXJzaXRhcyBHYWRqYWggTWFkYQpKbG4uIEdyYWZpa2EgMiwgWW9neWFrYXJ0YSA1NTI4MSwg&#10;SU5ET05FU0lB|SVNQUklOR19QUkVTRU5URVJfUEhPVE9fMA==|MQ==|aHR0cHM6Ly91Z20uYWMuaWQ=|SVNQUklOR19QUkVTRU5URVJfUEhPVE9fMQ==|KzYyICgyNzQpIDg4NDA5NA=="/>
  <p:tag name="ISPRING_WEBLINKS_TARGET" val="_blank"/>
  <p:tag name="ISPRING_WEBLINKS_TARGETMJT" val="_self"/>
  <p:tag name="ISPRING_SCREEN_RECS_UPDATED" val="D:\luk.staff.ugm.ac.id\ak\powerpoint\PosterMusikUntukInternet\"/>
  <p:tag name="ISPRING_RESOURCE_FOLDER" val="D:\luk.staff.ugm.ac.id\ak\powerpoint\PosterMusikUntukInternet\"/>
  <p:tag name="ISPRING_PRESENTATION_PATH" val="D:\luk.staff.ugm.ac.id\ak\powerpoint\PosterMusikUntukInternet.pptx"/>
  <p:tag name="FLASHSPRING_PRESENTATION_REFERENCES" val="W&#10;Kuliah Apresiasi Komputer: Microsoft PowerPoint&#10;https://luk.staff.ugm.ac.id/ak&#10;_blank&#10;|&#10;"/>
  <p:tag name="ISPRING_LMS_API_VERSION" val="SCORM 2004 (2nd edition)"/>
  <p:tag name="ISPRING_ULTRA_SCORM_COURCE_TITLE" val="Poster Musik untuk Internet"/>
  <p:tag name="ISPRING_ULTRA_SCORM_COURSE_ID" val="D687E829-7E83-4198-85BD-611E96E9CEB1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\uFFFDa\uFFFD{C2593371-16B4-4A60-866C-E5C51171476F}&quot;,&quot;D:\\luk.staff.ugm.ac.id\\ak\\powerpoint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Poster Musik untuk Internet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112</Words>
  <Application>Microsoft Office PowerPoint</Application>
  <PresentationFormat>Widescreen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Dana dan Uang Daring dengan animasi sederhana</vt:lpstr>
      <vt:lpstr>GoPay-GoCar setelah Purnabhakti &amp; Pageblug COVID-19 </vt:lpstr>
      <vt:lpstr>GoPay-GoCar setelah Purnabhakti &amp; Pageblug COVID-19 </vt:lpstr>
    </vt:vector>
  </TitlesOfParts>
  <Company>la Family from Ngayogyakarta Hadiningrat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 dan Uang Daring</dc:title>
  <dc:creator>luknanto@365.ugm.ac.id;djoko.luknanto@yahoo.com</dc:creator>
  <cp:keywords>poster, internet, uang daring</cp:keywords>
  <cp:lastModifiedBy>Djoko Luknanto</cp:lastModifiedBy>
  <cp:revision>377</cp:revision>
  <cp:lastPrinted>2023-08-18T23:52:53Z</cp:lastPrinted>
  <dcterms:created xsi:type="dcterms:W3CDTF">2017-05-25T07:20:54Z</dcterms:created>
  <dcterms:modified xsi:type="dcterms:W3CDTF">2023-09-10T22:42:11Z</dcterms:modified>
  <cp:category>Poster untuk pembelajaran di internet</cp:category>
</cp:coreProperties>
</file>