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56.jpg" ContentType="image/jpg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76" r:id="rId2"/>
  </p:sldMasterIdLst>
  <p:notesMasterIdLst>
    <p:notesMasterId r:id="rId16"/>
  </p:notesMasterIdLst>
  <p:sldIdLst>
    <p:sldId id="256" r:id="rId3"/>
    <p:sldId id="290" r:id="rId4"/>
    <p:sldId id="9673" r:id="rId5"/>
    <p:sldId id="9675" r:id="rId6"/>
    <p:sldId id="9674" r:id="rId7"/>
    <p:sldId id="9672" r:id="rId8"/>
    <p:sldId id="9676" r:id="rId9"/>
    <p:sldId id="9666" r:id="rId10"/>
    <p:sldId id="9688" r:id="rId11"/>
    <p:sldId id="9689" r:id="rId12"/>
    <p:sldId id="9690" r:id="rId13"/>
    <p:sldId id="9665" r:id="rId14"/>
    <p:sldId id="268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CE1"/>
    <a:srgbClr val="203864"/>
    <a:srgbClr val="FF9A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3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305E17-7709-4BBE-BD5D-45BEDEF1CB37}" type="datetimeFigureOut">
              <a:rPr lang="en-ID" smtClean="0"/>
              <a:t>11/09/2022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55D7A8A-8F6F-4A74-AF94-A44204F7799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68028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A789313D-B29A-4DF1-AAFF-C39BBB09DC37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A789313D-B29A-4DF1-AAFF-C39BBB09DC37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2307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A789313D-B29A-4DF1-AAFF-C39BBB09DC37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116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A789313D-B29A-4DF1-AAFF-C39BBB09DC37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7185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A789313D-B29A-4DF1-AAFF-C39BBB09DC37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514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A789313D-B29A-4DF1-AAFF-C39BBB09DC37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02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AAC2B9-2ABA-4A5F-AEE7-E8548E38ADA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456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AAC2B9-2ABA-4A5F-AEE7-E8548E38ADA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14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34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2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88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098D-4C7A-4F90-92B6-19AFB9D945A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D22E-0343-4260-BAEB-28885FC1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71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098D-4C7A-4F90-92B6-19AFB9D945A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D22E-0343-4260-BAEB-28885FC1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34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5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4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098D-4C7A-4F90-92B6-19AFB9D945A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D22E-0343-4260-BAEB-28885FC1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57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098D-4C7A-4F90-92B6-19AFB9D945A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D22E-0343-4260-BAEB-28885FC1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94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098D-4C7A-4F90-92B6-19AFB9D945A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D22E-0343-4260-BAEB-28885FC1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30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098D-4C7A-4F90-92B6-19AFB9D945A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D22E-0343-4260-BAEB-28885FC1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6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098D-4C7A-4F90-92B6-19AFB9D945A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D22E-0343-4260-BAEB-28885FC1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73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098D-4C7A-4F90-92B6-19AFB9D945A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D22E-0343-4260-BAEB-28885FC1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14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098D-4C7A-4F90-92B6-19AFB9D945A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D22E-0343-4260-BAEB-28885FC1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18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098D-4C7A-4F90-92B6-19AFB9D945A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D22E-0343-4260-BAEB-28885FC1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29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0098D-4C7A-4F90-92B6-19AFB9D945A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D22E-0343-4260-BAEB-28885FC1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94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/>
          <p:nvPr userDrawn="1"/>
        </p:nvSpPr>
        <p:spPr bwMode="auto">
          <a:xfrm>
            <a:off x="11846175" y="6553200"/>
            <a:ext cx="345831" cy="30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defTabSz="843280">
              <a:defRPr sz="1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defTabSz="843280">
              <a:defRPr sz="1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defTabSz="843280">
              <a:defRPr sz="1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defTabSz="843280">
              <a:defRPr sz="1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defTabSz="843280">
              <a:defRPr sz="1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defTabSz="84328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defTabSz="84328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defTabSz="84328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defTabSz="84328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fld id="{FA684F9E-6EB0-42FB-854B-0E61E8D8C378}" type="slidenum">
              <a:rPr lang="en-US" altLang="id-ID" sz="933" i="1">
                <a:solidFill>
                  <a:srgbClr val="000000"/>
                </a:solidFill>
                <a:latin typeface="Myriad Pro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‹#›</a:t>
            </a:fld>
            <a:endParaRPr lang="en-US" altLang="id-ID" sz="933" i="1" dirty="0">
              <a:solidFill>
                <a:srgbClr val="000000"/>
              </a:solidFill>
              <a:latin typeface="Myriad Pro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8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117601"/>
            <a:ext cx="12192000" cy="16891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337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05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45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38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03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6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12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0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0098D-4C7A-4F90-92B6-19AFB9D945A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CD22E-0343-4260-BAEB-28885FC1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1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defTabSz="1219261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50" indent="-381019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36.pn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g"/><Relationship Id="rId9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32.sv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5" Type="http://schemas.openxmlformats.org/officeDocument/2006/relationships/hyperlink" Target="https://luk.staff.ugm.ac.id/atur/sda/PermenPU03-PRT-M-2013Persampahan.pdf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22.svg"/><Relationship Id="rId24" Type="http://schemas.openxmlformats.org/officeDocument/2006/relationships/image" Target="../media/image35.png"/><Relationship Id="rId5" Type="http://schemas.openxmlformats.org/officeDocument/2006/relationships/image" Target="../media/image17.png"/><Relationship Id="rId15" Type="http://schemas.openxmlformats.org/officeDocument/2006/relationships/image" Target="../media/image26.svg"/><Relationship Id="rId23" Type="http://schemas.openxmlformats.org/officeDocument/2006/relationships/image" Target="../media/image34.sv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6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jpeg"/><Relationship Id="rId3" Type="http://schemas.openxmlformats.org/officeDocument/2006/relationships/image" Target="../media/image37.jpeg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17" Type="http://schemas.openxmlformats.org/officeDocument/2006/relationships/image" Target="../media/image50.jpeg"/><Relationship Id="rId2" Type="http://schemas.openxmlformats.org/officeDocument/2006/relationships/image" Target="../media/image3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4.svg"/><Relationship Id="rId5" Type="http://schemas.openxmlformats.org/officeDocument/2006/relationships/image" Target="../media/image39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43937" y="0"/>
            <a:ext cx="4948063" cy="36596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rcRect r="12918"/>
          <a:stretch/>
        </p:blipFill>
        <p:spPr>
          <a:xfrm>
            <a:off x="7212188" y="3429000"/>
            <a:ext cx="4979813" cy="35497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256"/>
          <a:stretch>
            <a:fillRect/>
          </a:stretch>
        </p:blipFill>
        <p:spPr>
          <a:xfrm>
            <a:off x="514878" y="0"/>
            <a:ext cx="7421107" cy="39464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956" r="505" b="5842"/>
          <a:stretch>
            <a:fillRect/>
          </a:stretch>
        </p:blipFill>
        <p:spPr>
          <a:xfrm>
            <a:off x="532128" y="3429000"/>
            <a:ext cx="7403857" cy="3689796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-119361" y="-114608"/>
            <a:ext cx="651489" cy="7087215"/>
          </a:xfrm>
          <a:prstGeom prst="rect">
            <a:avLst/>
          </a:prstGeom>
          <a:solidFill>
            <a:srgbClr val="E5F2F0"/>
          </a:solidFill>
        </p:spPr>
      </p:sp>
      <p:sp>
        <p:nvSpPr>
          <p:cNvPr id="7" name="AutoShape 7"/>
          <p:cNvSpPr/>
          <p:nvPr/>
        </p:nvSpPr>
        <p:spPr>
          <a:xfrm>
            <a:off x="0" y="1444776"/>
            <a:ext cx="10335781" cy="4290533"/>
          </a:xfrm>
          <a:prstGeom prst="rect">
            <a:avLst/>
          </a:prstGeom>
          <a:solidFill>
            <a:srgbClr val="004776">
              <a:alpha val="69804"/>
            </a:srgbClr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5776" y="228278"/>
            <a:ext cx="941008" cy="94100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08481" y="2001209"/>
            <a:ext cx="981151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800" b="1" spc="233" dirty="0">
                <a:solidFill>
                  <a:srgbClr val="E5F2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KEBIJAKAN &amp; STRATEGI PENYELENGGARAAN </a:t>
            </a:r>
          </a:p>
          <a:p>
            <a:pPr defTabSz="609630"/>
            <a:r>
              <a:rPr lang="en-US" sz="4800" b="1" spc="233" dirty="0">
                <a:solidFill>
                  <a:srgbClr val="E5F2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PENANGANAN SAMPAH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4351" y="562947"/>
            <a:ext cx="4360838" cy="514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935"/>
              </a:lnSpc>
            </a:pPr>
            <a:r>
              <a:rPr lang="en-US" sz="1600" b="1" dirty="0" err="1">
                <a:solidFill>
                  <a:srgbClr val="141414"/>
                </a:solidFill>
                <a:latin typeface="Century Gothic" panose="020B0502020202020204" pitchFamily="34" charset="0"/>
              </a:rPr>
              <a:t>Direktorat</a:t>
            </a:r>
            <a:r>
              <a:rPr lang="en-US" sz="1600" b="1" dirty="0">
                <a:solidFill>
                  <a:srgbClr val="141414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141414"/>
                </a:solidFill>
                <a:latin typeface="Century Gothic" panose="020B0502020202020204" pitchFamily="34" charset="0"/>
              </a:rPr>
              <a:t>Jenderal</a:t>
            </a:r>
            <a:r>
              <a:rPr lang="en-US" sz="1600" b="1" dirty="0">
                <a:solidFill>
                  <a:srgbClr val="141414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141414"/>
                </a:solidFill>
                <a:latin typeface="Century Gothic" panose="020B0502020202020204" pitchFamily="34" charset="0"/>
              </a:rPr>
              <a:t>Cipta</a:t>
            </a:r>
            <a:r>
              <a:rPr lang="en-US" sz="1600" b="1" dirty="0">
                <a:solidFill>
                  <a:srgbClr val="141414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141414"/>
                </a:solidFill>
                <a:latin typeface="Century Gothic" panose="020B0502020202020204" pitchFamily="34" charset="0"/>
              </a:rPr>
              <a:t>Karya</a:t>
            </a:r>
            <a:endParaRPr lang="en-US" sz="1100" b="1" dirty="0">
              <a:solidFill>
                <a:srgbClr val="141414"/>
              </a:solidFill>
              <a:latin typeface="Century Gothic" panose="020B0502020202020204" pitchFamily="34" charset="0"/>
            </a:endParaRPr>
          </a:p>
          <a:p>
            <a:pPr defTabSz="609630">
              <a:lnSpc>
                <a:spcPts val="2400"/>
              </a:lnSpc>
            </a:pPr>
            <a:r>
              <a:rPr lang="en-US" sz="1600" b="1" dirty="0" err="1">
                <a:solidFill>
                  <a:srgbClr val="141414"/>
                </a:solidFill>
                <a:latin typeface="Century Gothic" panose="020B0502020202020204" pitchFamily="34" charset="0"/>
              </a:rPr>
              <a:t>Direktorat</a:t>
            </a:r>
            <a:r>
              <a:rPr lang="en-US" sz="1600" b="1" dirty="0">
                <a:solidFill>
                  <a:srgbClr val="141414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141414"/>
                </a:solidFill>
                <a:latin typeface="Century Gothic" panose="020B0502020202020204" pitchFamily="34" charset="0"/>
              </a:rPr>
              <a:t>Sanitasi</a:t>
            </a:r>
            <a:endParaRPr lang="en-US" sz="1600" b="1" dirty="0">
              <a:solidFill>
                <a:srgbClr val="141414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54350" y="335974"/>
            <a:ext cx="5989585" cy="205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619"/>
              </a:lnSpc>
            </a:pPr>
            <a:r>
              <a:rPr lang="en-US" sz="1600" b="1" dirty="0">
                <a:solidFill>
                  <a:srgbClr val="141414"/>
                </a:solidFill>
                <a:latin typeface="Century Gothic" panose="020B0502020202020204" pitchFamily="34" charset="0"/>
              </a:rPr>
              <a:t>KEMENTERIAN PEKERJAAN UMUM DAN PERUMAHAN RAKYAT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1963E1-BC8E-1090-032D-AFA773674093}"/>
              </a:ext>
            </a:extLst>
          </p:cNvPr>
          <p:cNvSpPr txBox="1"/>
          <p:nvPr/>
        </p:nvSpPr>
        <p:spPr>
          <a:xfrm>
            <a:off x="940158" y="4598286"/>
            <a:ext cx="6303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B3523-974C-7E81-4A13-68612BA388F1}"/>
              </a:ext>
            </a:extLst>
          </p:cNvPr>
          <p:cNvSpPr txBox="1"/>
          <p:nvPr/>
        </p:nvSpPr>
        <p:spPr>
          <a:xfrm>
            <a:off x="837126" y="4379343"/>
            <a:ext cx="4250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Oleh: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Ir. Tanozisochi Lase, MSc.</a:t>
            </a:r>
          </a:p>
          <a:p>
            <a:r>
              <a:rPr lang="en-US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Direktur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Sanitasi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23F18E-F8A3-119C-B563-768346A777AF}"/>
              </a:ext>
            </a:extLst>
          </p:cNvPr>
          <p:cNvSpPr txBox="1"/>
          <p:nvPr/>
        </p:nvSpPr>
        <p:spPr>
          <a:xfrm>
            <a:off x="831207" y="6040192"/>
            <a:ext cx="7797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Disampaikan</a:t>
            </a:r>
            <a:r>
              <a:rPr lang="en-US" sz="1600" dirty="0">
                <a:solidFill>
                  <a:schemeClr val="bg1"/>
                </a:solidFill>
              </a:rPr>
              <a:t> pada acara Focus Group Discussion “Integrasi </a:t>
            </a:r>
            <a:r>
              <a:rPr lang="en-US" sz="1600" dirty="0" err="1">
                <a:solidFill>
                  <a:schemeClr val="bg1"/>
                </a:solidFill>
              </a:rPr>
              <a:t>Penanganan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Sampah</a:t>
            </a:r>
            <a:r>
              <a:rPr lang="en-US" sz="1600" dirty="0">
                <a:solidFill>
                  <a:schemeClr val="bg1"/>
                </a:solidFill>
              </a:rPr>
              <a:t> dan </a:t>
            </a:r>
            <a:r>
              <a:rPr lang="en-US" sz="1600" dirty="0" err="1">
                <a:solidFill>
                  <a:schemeClr val="bg1"/>
                </a:solidFill>
              </a:rPr>
              <a:t>Pengembangan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Pengelolaan</a:t>
            </a:r>
            <a:r>
              <a:rPr lang="en-US" sz="1600" dirty="0">
                <a:solidFill>
                  <a:schemeClr val="bg1"/>
                </a:solidFill>
              </a:rPr>
              <a:t> Program TPS3R”, </a:t>
            </a:r>
            <a:r>
              <a:rPr lang="en-US" sz="1600" dirty="0" err="1">
                <a:solidFill>
                  <a:schemeClr val="bg1"/>
                </a:solidFill>
              </a:rPr>
              <a:t>Magelang</a:t>
            </a:r>
            <a:r>
              <a:rPr lang="en-US" sz="1600" dirty="0">
                <a:solidFill>
                  <a:schemeClr val="bg1"/>
                </a:solidFill>
              </a:rPr>
              <a:t>, 30 </a:t>
            </a:r>
            <a:r>
              <a:rPr lang="en-US" sz="1600" dirty="0" err="1">
                <a:solidFill>
                  <a:schemeClr val="bg1"/>
                </a:solidFill>
              </a:rPr>
              <a:t>Agustus</a:t>
            </a:r>
            <a:r>
              <a:rPr lang="en-US" sz="1600" dirty="0">
                <a:solidFill>
                  <a:schemeClr val="bg1"/>
                </a:solidFill>
              </a:rPr>
              <a:t>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F0BEFD6-D0A2-4595-C3EB-E95D136E31F6}"/>
              </a:ext>
            </a:extLst>
          </p:cNvPr>
          <p:cNvSpPr/>
          <p:nvPr/>
        </p:nvSpPr>
        <p:spPr>
          <a:xfrm>
            <a:off x="229849" y="827505"/>
            <a:ext cx="11483695" cy="28600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7" name="Picture 256">
            <a:extLst>
              <a:ext uri="{FF2B5EF4-FFF2-40B4-BE49-F238E27FC236}">
                <a16:creationId xmlns:a16="http://schemas.microsoft.com/office/drawing/2014/main" id="{5F26CAC9-216B-44D5-9AC8-54EECD530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628" y="-14706"/>
            <a:ext cx="1673486" cy="842211"/>
          </a:xfrm>
          <a:prstGeom prst="rect">
            <a:avLst/>
          </a:prstGeom>
        </p:spPr>
      </p:pic>
      <p:sp>
        <p:nvSpPr>
          <p:cNvPr id="2" name="AutoShape 3">
            <a:extLst>
              <a:ext uri="{FF2B5EF4-FFF2-40B4-BE49-F238E27FC236}">
                <a16:creationId xmlns:a16="http://schemas.microsoft.com/office/drawing/2014/main" id="{4E122A3F-C5A6-446D-0645-9B95E6C010D0}"/>
              </a:ext>
            </a:extLst>
          </p:cNvPr>
          <p:cNvSpPr/>
          <p:nvPr/>
        </p:nvSpPr>
        <p:spPr>
          <a:xfrm>
            <a:off x="-108666" y="16510"/>
            <a:ext cx="10308734" cy="716350"/>
          </a:xfrm>
          <a:prstGeom prst="rect">
            <a:avLst/>
          </a:prstGeom>
          <a:solidFill>
            <a:srgbClr val="FFC000">
              <a:alpha val="89804"/>
            </a:srgbClr>
          </a:solidFill>
        </p:spPr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2D2A36-B010-6000-ABC9-953A50A0AD1E}"/>
              </a:ext>
            </a:extLst>
          </p:cNvPr>
          <p:cNvSpPr txBox="1">
            <a:spLocks/>
          </p:cNvSpPr>
          <p:nvPr/>
        </p:nvSpPr>
        <p:spPr>
          <a:xfrm>
            <a:off x="514962" y="14672"/>
            <a:ext cx="9820949" cy="7351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1" i="0" u="none" strike="noStrike" kern="1200" cap="all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Segoe UI" panose="020B0502040204020203" pitchFamily="34" charset="0"/>
              </a:rPr>
              <a:t>CONTOH HASIL PEMBANGUNAN TPST DI JAWA TENGAH</a:t>
            </a:r>
          </a:p>
        </p:txBody>
      </p:sp>
      <p:pic>
        <p:nvPicPr>
          <p:cNvPr id="13" name="Content Placeholder 15">
            <a:extLst>
              <a:ext uri="{FF2B5EF4-FFF2-40B4-BE49-F238E27FC236}">
                <a16:creationId xmlns:a16="http://schemas.microsoft.com/office/drawing/2014/main" id="{0455C736-8D08-E515-D186-ECBDE9BE7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57" y="931381"/>
            <a:ext cx="3557233" cy="2270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86C450-1670-4E9D-2AF3-51871E4A4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75" y="931383"/>
            <a:ext cx="3441342" cy="22707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ED2826-2558-3705-3F9D-7BD3FFB40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385" y="931382"/>
            <a:ext cx="3441343" cy="222515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90D1625-85C9-CFB8-41BD-50B40418C02A}"/>
              </a:ext>
            </a:extLst>
          </p:cNvPr>
          <p:cNvSpPr/>
          <p:nvPr/>
        </p:nvSpPr>
        <p:spPr>
          <a:xfrm>
            <a:off x="229849" y="3687579"/>
            <a:ext cx="11483695" cy="301862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D9836D-85E7-7EB1-B08D-230B69EEBB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757" y="3895419"/>
            <a:ext cx="3557233" cy="23487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3F0879-EEF0-9A4B-969C-FA922B152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8374" y="3868409"/>
            <a:ext cx="3466193" cy="23157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75E192F-0350-6B13-74D2-688C8FCCB2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385" y="3868409"/>
            <a:ext cx="3441343" cy="231578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20BFD88-55CB-1B67-0951-4D69B22DE234}"/>
              </a:ext>
            </a:extLst>
          </p:cNvPr>
          <p:cNvSpPr/>
          <p:nvPr/>
        </p:nvSpPr>
        <p:spPr>
          <a:xfrm>
            <a:off x="695569" y="3214032"/>
            <a:ext cx="1054705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TPST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Wlahar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Wetan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Kabupaten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Banyumas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dikenal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dengan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sebutan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TPA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Berwawasan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Lingkungan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dan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Edukasi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(BLE))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Pelaksanaan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TA. 2020 – 2021, </a:t>
            </a: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kapasitas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pengolahan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sampah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 ton/</a:t>
            </a: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menghasilkan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RDF </a:t>
            </a: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Pabrik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Semen, </a:t>
            </a: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Kompos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Maggot</a:t>
            </a:r>
            <a:endParaRPr kumimoji="0" lang="id-ID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4DDF90-ECC0-F8A3-F443-8701BE40CBF1}"/>
              </a:ext>
            </a:extLst>
          </p:cNvPr>
          <p:cNvSpPr/>
          <p:nvPr/>
        </p:nvSpPr>
        <p:spPr>
          <a:xfrm>
            <a:off x="698069" y="6244538"/>
            <a:ext cx="1054705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TPST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Legi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Kabupaten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Cilacap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Pelaksanaan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TA. 2018 – 2019, </a:t>
            </a: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kapasitas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pengolahan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sampah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 ton/</a:t>
            </a: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menghasilkan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RDF </a:t>
            </a: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Pabrik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Semen</a:t>
            </a:r>
            <a:endParaRPr kumimoji="0" lang="id-ID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" name="Rectangle: Rounded Corners 255">
            <a:extLst>
              <a:ext uri="{FF2B5EF4-FFF2-40B4-BE49-F238E27FC236}">
                <a16:creationId xmlns:a16="http://schemas.microsoft.com/office/drawing/2014/main" id="{79992F8E-7BAE-A45F-0B4B-136BFD6CD883}"/>
              </a:ext>
            </a:extLst>
          </p:cNvPr>
          <p:cNvSpPr/>
          <p:nvPr/>
        </p:nvSpPr>
        <p:spPr>
          <a:xfrm>
            <a:off x="11752499" y="6511589"/>
            <a:ext cx="439501" cy="3651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39D4E1CD-E3BF-1B58-24BA-D58CE6D8837B}"/>
              </a:ext>
            </a:extLst>
          </p:cNvPr>
          <p:cNvSpPr txBox="1"/>
          <p:nvPr/>
        </p:nvSpPr>
        <p:spPr>
          <a:xfrm>
            <a:off x="11743289" y="6493663"/>
            <a:ext cx="548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40285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FEDED15-5937-4E19-9851-1194B90DE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628" y="-14706"/>
            <a:ext cx="1673486" cy="842211"/>
          </a:xfrm>
          <a:prstGeom prst="rect">
            <a:avLst/>
          </a:prstGeom>
        </p:spPr>
      </p:pic>
      <p:sp>
        <p:nvSpPr>
          <p:cNvPr id="99" name="AutoShape 3">
            <a:extLst>
              <a:ext uri="{FF2B5EF4-FFF2-40B4-BE49-F238E27FC236}">
                <a16:creationId xmlns:a16="http://schemas.microsoft.com/office/drawing/2014/main" id="{6DDD1E37-9449-9B65-8A2F-BE128BADA378}"/>
              </a:ext>
            </a:extLst>
          </p:cNvPr>
          <p:cNvSpPr/>
          <p:nvPr/>
        </p:nvSpPr>
        <p:spPr>
          <a:xfrm>
            <a:off x="-108666" y="16510"/>
            <a:ext cx="10308734" cy="716350"/>
          </a:xfrm>
          <a:prstGeom prst="rect">
            <a:avLst/>
          </a:prstGeom>
          <a:solidFill>
            <a:srgbClr val="FFC000">
              <a:alpha val="89804"/>
            </a:srgbClr>
          </a:solidFill>
        </p:spPr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508F581E-FB80-017B-E45B-8F2CFF3DBBD9}"/>
              </a:ext>
            </a:extLst>
          </p:cNvPr>
          <p:cNvSpPr txBox="1">
            <a:spLocks/>
          </p:cNvSpPr>
          <p:nvPr/>
        </p:nvSpPr>
        <p:spPr>
          <a:xfrm>
            <a:off x="514962" y="14672"/>
            <a:ext cx="9820949" cy="7351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D" sz="2400" b="1" cap="all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Tempat</a:t>
            </a:r>
            <a:r>
              <a:rPr lang="en-ID" sz="2400" b="1" cap="all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ID" sz="2400" b="1" cap="all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Pemrosesan</a:t>
            </a:r>
            <a:r>
              <a:rPr lang="en-ID" sz="2400" b="1" cap="all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ID" sz="2400" b="1" cap="all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akhir</a:t>
            </a:r>
            <a:r>
              <a:rPr lang="en-ID" sz="2400" b="1" cap="all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(</a:t>
            </a:r>
            <a:r>
              <a:rPr lang="en-ID" sz="2400" b="1" cap="all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tpa</a:t>
            </a:r>
            <a:r>
              <a:rPr lang="en-ID" sz="2400" b="1" cap="all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) </a:t>
            </a:r>
            <a:r>
              <a:rPr lang="en-ID" sz="2400" b="1" cap="all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sampah</a:t>
            </a:r>
            <a:endParaRPr lang="en-ID" sz="2400" b="1" cap="all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387E03-FFC6-9B6A-E12F-BB6AF7E64F6A}"/>
              </a:ext>
            </a:extLst>
          </p:cNvPr>
          <p:cNvGrpSpPr/>
          <p:nvPr/>
        </p:nvGrpSpPr>
        <p:grpSpPr>
          <a:xfrm>
            <a:off x="922060" y="923422"/>
            <a:ext cx="10469840" cy="5420228"/>
            <a:chOff x="464860" y="732922"/>
            <a:chExt cx="7821107" cy="4211744"/>
          </a:xfrm>
        </p:grpSpPr>
        <p:sp>
          <p:nvSpPr>
            <p:cNvPr id="3" name="Rounded Rectangle 39">
              <a:extLst>
                <a:ext uri="{FF2B5EF4-FFF2-40B4-BE49-F238E27FC236}">
                  <a16:creationId xmlns:a16="http://schemas.microsoft.com/office/drawing/2014/main" id="{F31129E2-6A5F-9326-EEF9-133EF886E791}"/>
                </a:ext>
              </a:extLst>
            </p:cNvPr>
            <p:cNvSpPr/>
            <p:nvPr/>
          </p:nvSpPr>
          <p:spPr>
            <a:xfrm>
              <a:off x="4157083" y="945797"/>
              <a:ext cx="3876500" cy="78273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89" tIns="17144" rIns="34289" bIns="17144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300"/>
                </a:spcAft>
              </a:pPr>
              <a:r>
                <a:rPr lang="en-US" b="1" dirty="0" err="1">
                  <a:solidFill>
                    <a:schemeClr val="bg1"/>
                  </a:solidFill>
                  <a:cs typeface="+mj-lt"/>
                </a:rPr>
                <a:t>Tempat</a:t>
              </a:r>
              <a:r>
                <a:rPr lang="en-US" b="1" dirty="0">
                  <a:solidFill>
                    <a:schemeClr val="bg1"/>
                  </a:solidFill>
                  <a:cs typeface="+mj-lt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cs typeface="+mj-lt"/>
                </a:rPr>
                <a:t>Pemrosesan</a:t>
              </a:r>
              <a:r>
                <a:rPr lang="en-US" b="1" dirty="0">
                  <a:solidFill>
                    <a:schemeClr val="bg1"/>
                  </a:solidFill>
                  <a:cs typeface="+mj-lt"/>
                </a:rPr>
                <a:t> Akhir </a:t>
              </a:r>
              <a:r>
                <a:rPr lang="en-US" dirty="0" err="1">
                  <a:solidFill>
                    <a:schemeClr val="bg1"/>
                  </a:solidFill>
                  <a:cs typeface="+mj-lt"/>
                </a:rPr>
                <a:t>adalah</a:t>
              </a:r>
              <a:r>
                <a:rPr lang="en-US" dirty="0">
                  <a:solidFill>
                    <a:schemeClr val="bg1"/>
                  </a:solidFill>
                  <a:cs typeface="+mj-lt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cs typeface="+mj-lt"/>
                </a:rPr>
                <a:t>tempat</a:t>
              </a:r>
              <a:r>
                <a:rPr lang="en-US" dirty="0">
                  <a:solidFill>
                    <a:schemeClr val="bg1"/>
                  </a:solidFill>
                  <a:cs typeface="+mj-lt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cs typeface="+mj-lt"/>
                </a:rPr>
                <a:t>untuk</a:t>
              </a:r>
              <a:r>
                <a:rPr lang="en-US" dirty="0">
                  <a:solidFill>
                    <a:schemeClr val="bg1"/>
                  </a:solidFill>
                  <a:cs typeface="+mj-lt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cs typeface="+mj-lt"/>
                </a:rPr>
                <a:t>memproses</a:t>
              </a:r>
              <a:r>
                <a:rPr lang="en-US" dirty="0">
                  <a:solidFill>
                    <a:schemeClr val="bg1"/>
                  </a:solidFill>
                  <a:cs typeface="+mj-lt"/>
                </a:rPr>
                <a:t> dan </a:t>
              </a:r>
              <a:r>
                <a:rPr lang="en-US" dirty="0" err="1">
                  <a:solidFill>
                    <a:schemeClr val="bg1"/>
                  </a:solidFill>
                  <a:cs typeface="+mj-lt"/>
                </a:rPr>
                <a:t>mengembalikan</a:t>
              </a:r>
              <a:r>
                <a:rPr lang="en-US" dirty="0">
                  <a:solidFill>
                    <a:schemeClr val="bg1"/>
                  </a:solidFill>
                  <a:cs typeface="+mj-lt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cs typeface="+mj-lt"/>
                </a:rPr>
                <a:t>sampah</a:t>
              </a:r>
              <a:r>
                <a:rPr lang="en-US" dirty="0">
                  <a:solidFill>
                    <a:schemeClr val="bg1"/>
                  </a:solidFill>
                  <a:cs typeface="+mj-lt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cs typeface="+mj-lt"/>
                </a:rPr>
                <a:t>ke</a:t>
              </a:r>
              <a:r>
                <a:rPr lang="en-US" dirty="0">
                  <a:solidFill>
                    <a:schemeClr val="bg1"/>
                  </a:solidFill>
                  <a:cs typeface="+mj-lt"/>
                </a:rPr>
                <a:t> media </a:t>
              </a:r>
              <a:r>
                <a:rPr lang="en-US" dirty="0" err="1">
                  <a:solidFill>
                    <a:schemeClr val="bg1"/>
                  </a:solidFill>
                  <a:cs typeface="+mj-lt"/>
                </a:rPr>
                <a:t>lingkungan</a:t>
              </a:r>
              <a:r>
                <a:rPr lang="en-US" dirty="0">
                  <a:solidFill>
                    <a:schemeClr val="bg1"/>
                  </a:solidFill>
                  <a:cs typeface="+mj-lt"/>
                </a:rPr>
                <a:t>.</a:t>
              </a:r>
            </a:p>
          </p:txBody>
        </p:sp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id="{78FA029A-7333-2FA2-619C-98EC909F3122}"/>
                </a:ext>
              </a:extLst>
            </p:cNvPr>
            <p:cNvGrpSpPr/>
            <p:nvPr/>
          </p:nvGrpSpPr>
          <p:grpSpPr>
            <a:xfrm>
              <a:off x="519193" y="2977885"/>
              <a:ext cx="2712522" cy="1966777"/>
              <a:chOff x="0" y="0"/>
              <a:chExt cx="1050822" cy="213134"/>
            </a:xfrm>
            <a:solidFill>
              <a:schemeClr val="tx2"/>
            </a:solidFill>
          </p:grpSpPr>
          <p:sp>
            <p:nvSpPr>
              <p:cNvPr id="40" name="Freeform 9">
                <a:extLst>
                  <a:ext uri="{FF2B5EF4-FFF2-40B4-BE49-F238E27FC236}">
                    <a16:creationId xmlns:a16="http://schemas.microsoft.com/office/drawing/2014/main" id="{DF045CE7-6F71-42CA-6B66-9084B4056948}"/>
                  </a:ext>
                </a:extLst>
              </p:cNvPr>
              <p:cNvSpPr/>
              <p:nvPr/>
            </p:nvSpPr>
            <p:spPr>
              <a:xfrm>
                <a:off x="0" y="0"/>
                <a:ext cx="1050822" cy="213134"/>
              </a:xfrm>
              <a:custGeom>
                <a:avLst/>
                <a:gdLst/>
                <a:ahLst/>
                <a:cxnLst/>
                <a:rect l="l" t="t" r="r" b="b"/>
                <a:pathLst>
                  <a:path w="1050822" h="210082">
                    <a:moveTo>
                      <a:pt x="0" y="0"/>
                    </a:moveTo>
                    <a:lnTo>
                      <a:pt x="1050822" y="0"/>
                    </a:lnTo>
                    <a:lnTo>
                      <a:pt x="1050822" y="210082"/>
                    </a:lnTo>
                    <a:lnTo>
                      <a:pt x="0" y="210082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5" name="TextBox 26">
              <a:extLst>
                <a:ext uri="{FF2B5EF4-FFF2-40B4-BE49-F238E27FC236}">
                  <a16:creationId xmlns:a16="http://schemas.microsoft.com/office/drawing/2014/main" id="{05F62BC2-D3B6-6BDB-CA15-44DAE626F7F1}"/>
                </a:ext>
              </a:extLst>
            </p:cNvPr>
            <p:cNvSpPr txBox="1"/>
            <p:nvPr/>
          </p:nvSpPr>
          <p:spPr>
            <a:xfrm>
              <a:off x="576316" y="3014502"/>
              <a:ext cx="2542665" cy="1745832"/>
            </a:xfrm>
            <a:prstGeom prst="rect">
              <a:avLst/>
            </a:prstGeom>
            <a:noFill/>
          </p:spPr>
          <p:txBody>
            <a:bodyPr wrap="square" lIns="91438" tIns="45719" rIns="91438" bIns="45719">
              <a:spAutoFit/>
            </a:bodyPr>
            <a:lstStyle/>
            <a:p>
              <a:r>
                <a:rPr lang="en-US" sz="1400" b="1" u="sng" dirty="0">
                  <a:solidFill>
                    <a:schemeClr val="bg1"/>
                  </a:solidFill>
                </a:rPr>
                <a:t>Sarana dan </a:t>
              </a:r>
              <a:r>
                <a:rPr lang="en-US" sz="1400" b="1" u="sng" dirty="0" err="1">
                  <a:solidFill>
                    <a:schemeClr val="bg1"/>
                  </a:solidFill>
                </a:rPr>
                <a:t>prasarana</a:t>
              </a:r>
              <a:r>
                <a:rPr lang="en-US" sz="1400" b="1" u="sng" dirty="0">
                  <a:solidFill>
                    <a:schemeClr val="bg1"/>
                  </a:solidFill>
                </a:rPr>
                <a:t> TPA:</a:t>
              </a:r>
            </a:p>
            <a:p>
              <a:pPr marL="177404" indent="-177404">
                <a:buFont typeface="+mj-lt"/>
                <a:buAutoNum type="arabicPeriod"/>
              </a:pPr>
              <a:r>
                <a:rPr lang="en-US" sz="1400" dirty="0" err="1">
                  <a:solidFill>
                    <a:schemeClr val="bg1"/>
                  </a:solidFill>
                </a:rPr>
                <a:t>Fasilitas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dasar</a:t>
              </a:r>
              <a:r>
                <a:rPr lang="en-US" sz="1400" dirty="0">
                  <a:solidFill>
                    <a:schemeClr val="bg1"/>
                  </a:solidFill>
                </a:rPr>
                <a:t> (</a:t>
              </a:r>
              <a:r>
                <a:rPr lang="en-US" sz="1400" dirty="0" err="1">
                  <a:solidFill>
                    <a:schemeClr val="bg1"/>
                  </a:solidFill>
                </a:rPr>
                <a:t>jalan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operasional</a:t>
              </a:r>
              <a:r>
                <a:rPr lang="en-US" sz="1400" dirty="0">
                  <a:solidFill>
                    <a:schemeClr val="bg1"/>
                  </a:solidFill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</a:rPr>
                <a:t>drainase</a:t>
              </a:r>
              <a:r>
                <a:rPr lang="en-US" sz="1400" dirty="0">
                  <a:solidFill>
                    <a:schemeClr val="bg1"/>
                  </a:solidFill>
                </a:rPr>
                <a:t>);</a:t>
              </a:r>
            </a:p>
            <a:p>
              <a:pPr marL="177404" indent="-177404">
                <a:buFont typeface="+mj-lt"/>
                <a:buAutoNum type="arabicPeriod"/>
              </a:pPr>
              <a:r>
                <a:rPr lang="en-US" sz="1400" dirty="0" err="1">
                  <a:solidFill>
                    <a:schemeClr val="bg1"/>
                  </a:solidFill>
                </a:rPr>
                <a:t>Fasilitas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perlindungan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lingkungan</a:t>
              </a:r>
              <a:r>
                <a:rPr lang="en-US" sz="1400" dirty="0">
                  <a:solidFill>
                    <a:schemeClr val="bg1"/>
                  </a:solidFill>
                </a:rPr>
                <a:t>; (</a:t>
              </a:r>
              <a:r>
                <a:rPr lang="en-US" sz="1400" dirty="0" err="1">
                  <a:solidFill>
                    <a:schemeClr val="bg1"/>
                  </a:solidFill>
                </a:rPr>
                <a:t>instalansi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pengolahan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lindi</a:t>
              </a:r>
              <a:r>
                <a:rPr lang="en-US" sz="1400" dirty="0">
                  <a:solidFill>
                    <a:schemeClr val="bg1"/>
                  </a:solidFill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</a:rPr>
                <a:t>sumur</a:t>
              </a:r>
              <a:r>
                <a:rPr lang="en-US" sz="1400" dirty="0">
                  <a:solidFill>
                    <a:schemeClr val="bg1"/>
                  </a:solidFill>
                </a:rPr>
                <a:t> uji/</a:t>
              </a:r>
              <a:r>
                <a:rPr lang="en-US" sz="1400" dirty="0" err="1">
                  <a:solidFill>
                    <a:schemeClr val="bg1"/>
                  </a:solidFill>
                </a:rPr>
                <a:t>pantau</a:t>
              </a:r>
              <a:r>
                <a:rPr lang="en-US" sz="1400" dirty="0">
                  <a:solidFill>
                    <a:schemeClr val="bg1"/>
                  </a:solidFill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</a:rPr>
                <a:t>penanganan</a:t>
              </a:r>
              <a:r>
                <a:rPr lang="en-US" sz="1400" dirty="0">
                  <a:solidFill>
                    <a:schemeClr val="bg1"/>
                  </a:solidFill>
                </a:rPr>
                <a:t> gas);</a:t>
              </a:r>
            </a:p>
            <a:p>
              <a:pPr marL="177404" indent="-177404">
                <a:buFont typeface="+mj-lt"/>
                <a:buAutoNum type="arabicPeriod"/>
              </a:pPr>
              <a:r>
                <a:rPr lang="en-US" sz="1400" dirty="0" err="1">
                  <a:solidFill>
                    <a:schemeClr val="bg1"/>
                  </a:solidFill>
                </a:rPr>
                <a:t>Fasilitas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penunjang</a:t>
              </a:r>
              <a:r>
                <a:rPr lang="en-US" sz="1400" dirty="0">
                  <a:solidFill>
                    <a:schemeClr val="bg1"/>
                  </a:solidFill>
                </a:rPr>
                <a:t> (</a:t>
              </a:r>
              <a:r>
                <a:rPr lang="en-US" sz="1400" dirty="0" err="1">
                  <a:solidFill>
                    <a:schemeClr val="bg1"/>
                  </a:solidFill>
                </a:rPr>
                <a:t>jembatan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timbang</a:t>
              </a:r>
              <a:r>
                <a:rPr lang="en-US" sz="1400" dirty="0">
                  <a:solidFill>
                    <a:schemeClr val="bg1"/>
                  </a:solidFill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</a:rPr>
                <a:t>garasi</a:t>
              </a:r>
              <a:r>
                <a:rPr lang="en-US" sz="1400" dirty="0">
                  <a:solidFill>
                    <a:schemeClr val="bg1"/>
                  </a:solidFill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</a:rPr>
                <a:t>tempat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pencucian</a:t>
              </a:r>
              <a:r>
                <a:rPr lang="en-US" sz="1400" dirty="0">
                  <a:solidFill>
                    <a:schemeClr val="bg1"/>
                  </a:solidFill>
                </a:rPr>
                <a:t>);</a:t>
              </a:r>
            </a:p>
            <a:p>
              <a:pPr marL="177404" indent="-177404">
                <a:buFont typeface="+mj-lt"/>
                <a:buAutoNum type="arabicPeriod"/>
              </a:pPr>
              <a:r>
                <a:rPr lang="en-US" sz="1400" dirty="0" err="1">
                  <a:solidFill>
                    <a:schemeClr val="bg1"/>
                  </a:solidFill>
                </a:rPr>
                <a:t>Fasilitas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Operasional</a:t>
              </a:r>
              <a:r>
                <a:rPr lang="en-US" sz="1400" dirty="0">
                  <a:solidFill>
                    <a:schemeClr val="bg1"/>
                  </a:solidFill>
                </a:rPr>
                <a:t> (</a:t>
              </a:r>
              <a:r>
                <a:rPr lang="en-US" sz="1400" dirty="0" err="1">
                  <a:solidFill>
                    <a:schemeClr val="bg1"/>
                  </a:solidFill>
                </a:rPr>
                <a:t>alat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berat</a:t>
              </a:r>
              <a:r>
                <a:rPr lang="en-US" sz="1400" dirty="0">
                  <a:solidFill>
                    <a:schemeClr val="bg1"/>
                  </a:solidFill>
                </a:rPr>
                <a:t> dan truck </a:t>
              </a:r>
              <a:r>
                <a:rPr lang="en-US" sz="1400" dirty="0" err="1">
                  <a:solidFill>
                    <a:schemeClr val="bg1"/>
                  </a:solidFill>
                </a:rPr>
                <a:t>pengangkut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tanah</a:t>
              </a:r>
              <a:r>
                <a:rPr lang="en-US" sz="1400" dirty="0">
                  <a:solidFill>
                    <a:schemeClr val="bg1"/>
                  </a:solidFill>
                </a:rPr>
                <a:t>)</a:t>
              </a:r>
            </a:p>
          </p:txBody>
        </p:sp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8BA8E617-5768-41B0-9BB2-27B6B5219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0007" y="1790196"/>
              <a:ext cx="4205960" cy="3154470"/>
            </a:xfrm>
            <a:prstGeom prst="rect">
              <a:avLst/>
            </a:prstGeom>
          </p:spPr>
        </p:pic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ADACB293-1FEE-99DF-3AFB-45D442892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860" y="732922"/>
              <a:ext cx="2887487" cy="2165615"/>
            </a:xfrm>
            <a:prstGeom prst="rect">
              <a:avLst/>
            </a:prstGeom>
          </p:spPr>
        </p:pic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1551787-66BD-B491-86CB-03DBA0CB4736}"/>
              </a:ext>
            </a:extLst>
          </p:cNvPr>
          <p:cNvSpPr/>
          <p:nvPr/>
        </p:nvSpPr>
        <p:spPr>
          <a:xfrm>
            <a:off x="11752499" y="6511589"/>
            <a:ext cx="439501" cy="3651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547D2B-1E56-8357-9360-2EFA80F5E543}"/>
              </a:ext>
            </a:extLst>
          </p:cNvPr>
          <p:cNvSpPr txBox="1"/>
          <p:nvPr/>
        </p:nvSpPr>
        <p:spPr>
          <a:xfrm>
            <a:off x="11743289" y="6493663"/>
            <a:ext cx="608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472565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700149A-C352-F3C1-CE98-BACD7FF96A40}"/>
              </a:ext>
            </a:extLst>
          </p:cNvPr>
          <p:cNvGrpSpPr/>
          <p:nvPr/>
        </p:nvGrpSpPr>
        <p:grpSpPr>
          <a:xfrm>
            <a:off x="2455439" y="1637917"/>
            <a:ext cx="7440789" cy="4165907"/>
            <a:chOff x="1120122" y="1604532"/>
            <a:chExt cx="7440789" cy="416590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64EB0A8-6181-EFCD-D7D3-4A6639743A51}"/>
                </a:ext>
              </a:extLst>
            </p:cNvPr>
            <p:cNvSpPr/>
            <p:nvPr/>
          </p:nvSpPr>
          <p:spPr>
            <a:xfrm>
              <a:off x="1120122" y="1604532"/>
              <a:ext cx="1633237" cy="15552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F19F324-B107-40EC-D9C6-E2F2F8083712}"/>
                </a:ext>
              </a:extLst>
            </p:cNvPr>
            <p:cNvSpPr/>
            <p:nvPr/>
          </p:nvSpPr>
          <p:spPr>
            <a:xfrm>
              <a:off x="1450946" y="3961229"/>
              <a:ext cx="1972974" cy="180921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911F950-78B1-A0FA-2291-978533297BD3}"/>
                </a:ext>
              </a:extLst>
            </p:cNvPr>
            <p:cNvSpPr/>
            <p:nvPr/>
          </p:nvSpPr>
          <p:spPr>
            <a:xfrm>
              <a:off x="7048152" y="3499983"/>
              <a:ext cx="1512759" cy="148480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AFD1E72-6FDC-BF75-AD49-738A955E7435}"/>
                </a:ext>
              </a:extLst>
            </p:cNvPr>
            <p:cNvSpPr/>
            <p:nvPr/>
          </p:nvSpPr>
          <p:spPr>
            <a:xfrm>
              <a:off x="5442224" y="4525837"/>
              <a:ext cx="1230794" cy="12325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DDDA155-6C38-678E-9CA8-A940FECA5A52}"/>
                </a:ext>
              </a:extLst>
            </p:cNvPr>
            <p:cNvSpPr/>
            <p:nvPr/>
          </p:nvSpPr>
          <p:spPr>
            <a:xfrm>
              <a:off x="5621235" y="2246006"/>
              <a:ext cx="1230794" cy="1146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6781" y="287380"/>
            <a:ext cx="8529697" cy="767371"/>
            <a:chOff x="0" y="0"/>
            <a:chExt cx="17059394" cy="188598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7059394" cy="1885985"/>
              <a:chOff x="0" y="0"/>
              <a:chExt cx="7481123" cy="82706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481123" cy="827069"/>
              </a:xfrm>
              <a:custGeom>
                <a:avLst/>
                <a:gdLst/>
                <a:ahLst/>
                <a:cxnLst/>
                <a:rect l="l" t="t" r="r" b="b"/>
                <a:pathLst>
                  <a:path w="7481123" h="827069">
                    <a:moveTo>
                      <a:pt x="7356663" y="827069"/>
                    </a:moveTo>
                    <a:lnTo>
                      <a:pt x="124460" y="827069"/>
                    </a:lnTo>
                    <a:cubicBezTo>
                      <a:pt x="55880" y="827069"/>
                      <a:pt x="0" y="771189"/>
                      <a:pt x="0" y="70260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356663" y="0"/>
                    </a:lnTo>
                    <a:cubicBezTo>
                      <a:pt x="7425243" y="0"/>
                      <a:pt x="7481123" y="55880"/>
                      <a:pt x="7481123" y="124460"/>
                    </a:cubicBezTo>
                    <a:lnTo>
                      <a:pt x="7481123" y="702609"/>
                    </a:lnTo>
                    <a:cubicBezTo>
                      <a:pt x="7481123" y="771189"/>
                      <a:pt x="7425243" y="827069"/>
                      <a:pt x="7356663" y="827069"/>
                    </a:cubicBezTo>
                    <a:close/>
                  </a:path>
                </a:pathLst>
              </a:custGeom>
              <a:solidFill>
                <a:srgbClr val="004776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406150" y="553263"/>
              <a:ext cx="14247096" cy="8194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600"/>
                </a:lnSpc>
                <a:defRPr/>
              </a:pPr>
              <a:r>
                <a:rPr lang="sv-SE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KEBERLANJUTAN PENGELOLAAN SAMPAH TPS3R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D1CA2C7-75FB-4FB8-B13F-D50DB19B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628" y="-14706"/>
            <a:ext cx="1673486" cy="8422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F18E3C9-583B-CCFA-33D3-B500FCC8B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6219" y="1618218"/>
            <a:ext cx="4690851" cy="527316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E077824-B37F-020D-6DA1-C93167BF9456}"/>
              </a:ext>
            </a:extLst>
          </p:cNvPr>
          <p:cNvGrpSpPr/>
          <p:nvPr/>
        </p:nvGrpSpPr>
        <p:grpSpPr>
          <a:xfrm>
            <a:off x="2511511" y="3642620"/>
            <a:ext cx="2548525" cy="2444513"/>
            <a:chOff x="2742606" y="3865162"/>
            <a:chExt cx="2631631" cy="263163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77ABB12-3927-7353-5906-D89292E4C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42606" y="3865162"/>
              <a:ext cx="2631631" cy="2631631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E25572E-B8F4-F7C0-EA9B-DF914A1685C2}"/>
                </a:ext>
              </a:extLst>
            </p:cNvPr>
            <p:cNvSpPr/>
            <p:nvPr/>
          </p:nvSpPr>
          <p:spPr>
            <a:xfrm>
              <a:off x="3125607" y="4710528"/>
              <a:ext cx="1751918" cy="93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id-ID" sz="1600" b="1" dirty="0">
                  <a:solidFill>
                    <a:prstClr val="black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Aspek</a:t>
              </a:r>
            </a:p>
            <a:p>
              <a:pPr algn="ctr" defTabSz="609630"/>
              <a:r>
                <a:rPr lang="id-ID" sz="1600" b="1" dirty="0">
                  <a:solidFill>
                    <a:prstClr val="black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Kelembagaan</a:t>
              </a:r>
              <a:endParaRPr lang="id-ID" sz="1600" dirty="0">
                <a:solidFill>
                  <a:prstClr val="black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56A83C-F87F-E988-C837-3E1F13F77352}"/>
              </a:ext>
            </a:extLst>
          </p:cNvPr>
          <p:cNvGrpSpPr/>
          <p:nvPr/>
        </p:nvGrpSpPr>
        <p:grpSpPr>
          <a:xfrm>
            <a:off x="8101504" y="3286259"/>
            <a:ext cx="2096633" cy="2011064"/>
            <a:chOff x="8984862" y="3092568"/>
            <a:chExt cx="2165002" cy="216500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044B070-61B3-1FCC-82E3-26D48085E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84862" y="3092568"/>
              <a:ext cx="2165002" cy="2165002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83AF529-5D94-D8C2-9F6D-7C64DA92A5CE}"/>
                </a:ext>
              </a:extLst>
            </p:cNvPr>
            <p:cNvSpPr/>
            <p:nvPr/>
          </p:nvSpPr>
          <p:spPr>
            <a:xfrm>
              <a:off x="9358088" y="3663364"/>
              <a:ext cx="1465600" cy="93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id-ID" sz="1600" b="1" dirty="0">
                  <a:solidFill>
                    <a:prstClr val="black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Aspek</a:t>
              </a:r>
            </a:p>
            <a:p>
              <a:pPr algn="ctr" defTabSz="609630"/>
              <a:r>
                <a:rPr lang="en-US" sz="1600" b="1" dirty="0" err="1">
                  <a:solidFill>
                    <a:prstClr val="black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Pendanaan</a:t>
              </a:r>
              <a:endParaRPr lang="id-ID" sz="1600" dirty="0">
                <a:solidFill>
                  <a:prstClr val="black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60A9BD6-B96F-CA6B-871B-A6C6225884ED}"/>
              </a:ext>
            </a:extLst>
          </p:cNvPr>
          <p:cNvGrpSpPr/>
          <p:nvPr/>
        </p:nvGrpSpPr>
        <p:grpSpPr>
          <a:xfrm>
            <a:off x="6493051" y="4348962"/>
            <a:ext cx="1793802" cy="1720593"/>
            <a:chOff x="7118566" y="4797218"/>
            <a:chExt cx="1852297" cy="185229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7FA385A-6F15-72CF-2986-505A4DBDC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18566" y="4797218"/>
              <a:ext cx="1852297" cy="1852297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CC366FD-8F64-51AA-7F4C-213417C15D8B}"/>
                </a:ext>
              </a:extLst>
            </p:cNvPr>
            <p:cNvSpPr/>
            <p:nvPr/>
          </p:nvSpPr>
          <p:spPr>
            <a:xfrm>
              <a:off x="7313044" y="5255366"/>
              <a:ext cx="1465600" cy="9360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id-ID" sz="1600" b="1" dirty="0">
                  <a:solidFill>
                    <a:prstClr val="black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Aspek </a:t>
              </a:r>
              <a:r>
                <a:rPr lang="en-US" sz="1600" b="1" dirty="0">
                  <a:solidFill>
                    <a:prstClr val="black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Peran Serta </a:t>
              </a:r>
              <a:endParaRPr lang="id-ID" sz="1600" dirty="0">
                <a:solidFill>
                  <a:prstClr val="black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FA2A62F-CB9C-F1D5-0128-7BB7D410F9E6}"/>
              </a:ext>
            </a:extLst>
          </p:cNvPr>
          <p:cNvGrpSpPr/>
          <p:nvPr/>
        </p:nvGrpSpPr>
        <p:grpSpPr>
          <a:xfrm>
            <a:off x="6761131" y="2095004"/>
            <a:ext cx="1620836" cy="1554686"/>
            <a:chOff x="7310387" y="1924816"/>
            <a:chExt cx="1673690" cy="167369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D421760-71B5-2995-1F7B-00127BC5C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10387" y="1924816"/>
              <a:ext cx="1673690" cy="1673690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E2C4716-6CE9-30D0-1D38-7EC418ED4EBC}"/>
                </a:ext>
              </a:extLst>
            </p:cNvPr>
            <p:cNvSpPr/>
            <p:nvPr/>
          </p:nvSpPr>
          <p:spPr>
            <a:xfrm>
              <a:off x="7416284" y="2259652"/>
              <a:ext cx="1465600" cy="93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id-ID" sz="1600" b="1" dirty="0">
                  <a:solidFill>
                    <a:prstClr val="black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Aspek </a:t>
              </a:r>
              <a:endParaRPr lang="en-US" sz="1600" b="1" dirty="0">
                <a:solidFill>
                  <a:prstClr val="black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algn="ctr" defTabSz="609630"/>
              <a:r>
                <a:rPr lang="id-ID" sz="1600" b="1" dirty="0">
                  <a:solidFill>
                    <a:prstClr val="black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Teknis</a:t>
              </a:r>
              <a:endParaRPr lang="id-ID" sz="1600" dirty="0">
                <a:solidFill>
                  <a:prstClr val="black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581D69-A90C-7447-5941-269B96C64B89}"/>
              </a:ext>
            </a:extLst>
          </p:cNvPr>
          <p:cNvGrpSpPr/>
          <p:nvPr/>
        </p:nvGrpSpPr>
        <p:grpSpPr>
          <a:xfrm>
            <a:off x="2205056" y="1350129"/>
            <a:ext cx="2163771" cy="2075462"/>
            <a:chOff x="2396485" y="963316"/>
            <a:chExt cx="2234331" cy="223433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6D95713-C426-1713-A9D1-200637D52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96485" y="963316"/>
              <a:ext cx="2234331" cy="2234331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0AC681E-9941-FAC3-CA5D-EB4B21D48050}"/>
                </a:ext>
              </a:extLst>
            </p:cNvPr>
            <p:cNvSpPr/>
            <p:nvPr/>
          </p:nvSpPr>
          <p:spPr>
            <a:xfrm>
              <a:off x="2799375" y="1755830"/>
              <a:ext cx="1465600" cy="93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09630"/>
              <a:r>
                <a:rPr lang="id-ID" sz="1600" b="1" dirty="0">
                  <a:solidFill>
                    <a:prstClr val="black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Aspek</a:t>
              </a:r>
            </a:p>
            <a:p>
              <a:pPr algn="ctr" defTabSz="609630"/>
              <a:r>
                <a:rPr lang="en-US" sz="1600" b="1" dirty="0" err="1">
                  <a:solidFill>
                    <a:prstClr val="black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Pengaturan</a:t>
              </a:r>
              <a:endParaRPr lang="id-ID" sz="1600" dirty="0">
                <a:solidFill>
                  <a:prstClr val="black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FB3FDC-5502-0AE4-EA59-F1ECE70C839F}"/>
              </a:ext>
            </a:extLst>
          </p:cNvPr>
          <p:cNvSpPr/>
          <p:nvPr/>
        </p:nvSpPr>
        <p:spPr>
          <a:xfrm>
            <a:off x="11752499" y="6511589"/>
            <a:ext cx="439501" cy="3651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13EC06-9272-86C3-AEB9-3F7EAB17C08E}"/>
              </a:ext>
            </a:extLst>
          </p:cNvPr>
          <p:cNvSpPr txBox="1"/>
          <p:nvPr/>
        </p:nvSpPr>
        <p:spPr>
          <a:xfrm>
            <a:off x="11728299" y="6493663"/>
            <a:ext cx="608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58823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51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971" r="21971"/>
          <a:stretch>
            <a:fillRect/>
          </a:stretch>
        </p:blipFill>
        <p:spPr>
          <a:xfrm>
            <a:off x="539296" y="1041400"/>
            <a:ext cx="11652705" cy="181123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-172065"/>
            <a:ext cx="651489" cy="7087215"/>
          </a:xfrm>
          <a:prstGeom prst="rect">
            <a:avLst/>
          </a:prstGeom>
          <a:solidFill>
            <a:srgbClr val="E5F2F0"/>
          </a:solidFill>
        </p:spPr>
      </p:sp>
      <p:sp>
        <p:nvSpPr>
          <p:cNvPr id="4" name="AutoShape 4"/>
          <p:cNvSpPr/>
          <p:nvPr/>
        </p:nvSpPr>
        <p:spPr>
          <a:xfrm>
            <a:off x="0" y="1041400"/>
            <a:ext cx="6608195" cy="1811237"/>
          </a:xfrm>
          <a:prstGeom prst="rect">
            <a:avLst/>
          </a:prstGeom>
          <a:solidFill>
            <a:schemeClr val="bg1">
              <a:lumMod val="95000"/>
              <a:alpha val="89804"/>
            </a:schemeClr>
          </a:solidFill>
        </p:spPr>
      </p:sp>
      <p:sp>
        <p:nvSpPr>
          <p:cNvPr id="5" name="TextBox 5"/>
          <p:cNvSpPr txBox="1"/>
          <p:nvPr/>
        </p:nvSpPr>
        <p:spPr>
          <a:xfrm>
            <a:off x="1190785" y="1630772"/>
            <a:ext cx="5951411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520"/>
              </a:lnSpc>
            </a:pPr>
            <a:r>
              <a:rPr lang="en-US" sz="5334" b="1" spc="479" dirty="0">
                <a:solidFill>
                  <a:prstClr val="black"/>
                </a:solidFill>
                <a:latin typeface="Century Gothic" panose="020B0502020202020204" pitchFamily="34" charset="0"/>
              </a:rPr>
              <a:t>TERIMA KASIH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65219B-2526-4D29-A74C-E3C536D06703}"/>
              </a:ext>
            </a:extLst>
          </p:cNvPr>
          <p:cNvSpPr/>
          <p:nvPr/>
        </p:nvSpPr>
        <p:spPr>
          <a:xfrm>
            <a:off x="3810000" y="3544707"/>
            <a:ext cx="5384800" cy="39591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907AFB4-1EF3-413E-B598-F0A07151B5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47207" y="3742514"/>
            <a:ext cx="1269459" cy="1269459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D3D690E4-766D-4137-8FE2-2927566B9F39}"/>
              </a:ext>
            </a:extLst>
          </p:cNvPr>
          <p:cNvSpPr txBox="1"/>
          <p:nvPr/>
        </p:nvSpPr>
        <p:spPr>
          <a:xfrm>
            <a:off x="4005441" y="5251049"/>
            <a:ext cx="4951969" cy="1151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19"/>
              </a:lnSpc>
            </a:pPr>
            <a:r>
              <a:rPr lang="en-US" sz="1600" b="1" dirty="0">
                <a:solidFill>
                  <a:srgbClr val="141414"/>
                </a:solidFill>
                <a:latin typeface="Century Gothic" panose="020B0502020202020204" pitchFamily="34" charset="0"/>
              </a:rPr>
              <a:t>KEMENTERIAN PEKERJAAN UMUM DAN PERUMAHAN RAKYAT</a:t>
            </a:r>
          </a:p>
          <a:p>
            <a:pPr algn="ctr" defTabSz="609630">
              <a:lnSpc>
                <a:spcPts val="2319"/>
              </a:lnSpc>
            </a:pPr>
            <a:r>
              <a:rPr lang="en-US" sz="1600" dirty="0" err="1">
                <a:solidFill>
                  <a:srgbClr val="141414"/>
                </a:solidFill>
                <a:latin typeface="Century Gothic" panose="020B0502020202020204" pitchFamily="34" charset="0"/>
              </a:rPr>
              <a:t>Direktorat</a:t>
            </a:r>
            <a:r>
              <a:rPr lang="en-US" sz="1600" dirty="0">
                <a:solidFill>
                  <a:srgbClr val="141414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141414"/>
                </a:solidFill>
                <a:latin typeface="Century Gothic" panose="020B0502020202020204" pitchFamily="34" charset="0"/>
              </a:rPr>
              <a:t>Jenderal</a:t>
            </a:r>
            <a:r>
              <a:rPr lang="en-US" sz="1600" dirty="0">
                <a:solidFill>
                  <a:srgbClr val="141414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141414"/>
                </a:solidFill>
                <a:latin typeface="Century Gothic" panose="020B0502020202020204" pitchFamily="34" charset="0"/>
              </a:rPr>
              <a:t>Cipta</a:t>
            </a:r>
            <a:r>
              <a:rPr lang="en-US" sz="1600" dirty="0">
                <a:solidFill>
                  <a:srgbClr val="141414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141414"/>
                </a:solidFill>
                <a:latin typeface="Century Gothic" panose="020B0502020202020204" pitchFamily="34" charset="0"/>
              </a:rPr>
              <a:t>Karya</a:t>
            </a:r>
            <a:endParaRPr lang="en-US" sz="1600" dirty="0">
              <a:solidFill>
                <a:srgbClr val="141414"/>
              </a:solidFill>
              <a:latin typeface="Century Gothic" panose="020B0502020202020204" pitchFamily="34" charset="0"/>
            </a:endParaRPr>
          </a:p>
          <a:p>
            <a:pPr algn="ctr" defTabSz="609630">
              <a:lnSpc>
                <a:spcPts val="2319"/>
              </a:lnSpc>
            </a:pPr>
            <a:r>
              <a:rPr lang="en-US" sz="1600" dirty="0" err="1">
                <a:solidFill>
                  <a:srgbClr val="141414"/>
                </a:solidFill>
                <a:latin typeface="Century Gothic" panose="020B0502020202020204" pitchFamily="34" charset="0"/>
              </a:rPr>
              <a:t>Direktorat</a:t>
            </a:r>
            <a:r>
              <a:rPr lang="en-US" sz="1600" dirty="0">
                <a:solidFill>
                  <a:srgbClr val="141414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141414"/>
                </a:solidFill>
                <a:latin typeface="Century Gothic" panose="020B0502020202020204" pitchFamily="34" charset="0"/>
              </a:rPr>
              <a:t>Sanitasi</a:t>
            </a:r>
            <a:endParaRPr lang="en-US" sz="1600" dirty="0">
              <a:solidFill>
                <a:srgbClr val="141414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912" y="0"/>
            <a:ext cx="1856088" cy="937725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C08F986E-F610-591E-FC0B-8BE4E96606F5}"/>
              </a:ext>
            </a:extLst>
          </p:cNvPr>
          <p:cNvSpPr/>
          <p:nvPr/>
        </p:nvSpPr>
        <p:spPr>
          <a:xfrm>
            <a:off x="-108666" y="-114608"/>
            <a:ext cx="506345" cy="7087215"/>
          </a:xfrm>
          <a:prstGeom prst="rect">
            <a:avLst/>
          </a:prstGeom>
          <a:solidFill>
            <a:srgbClr val="F8C92E"/>
          </a:solidFill>
        </p:spPr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1A994F0E-D713-677E-DE12-6EC760E9583A}"/>
              </a:ext>
            </a:extLst>
          </p:cNvPr>
          <p:cNvSpPr/>
          <p:nvPr/>
        </p:nvSpPr>
        <p:spPr>
          <a:xfrm>
            <a:off x="-108666" y="16510"/>
            <a:ext cx="10308734" cy="716350"/>
          </a:xfrm>
          <a:prstGeom prst="rect">
            <a:avLst/>
          </a:prstGeom>
          <a:solidFill>
            <a:srgbClr val="004776">
              <a:alpha val="89804"/>
            </a:srgbClr>
          </a:solidFill>
        </p:spPr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4962" y="14672"/>
            <a:ext cx="9820949" cy="735186"/>
          </a:xfrm>
        </p:spPr>
        <p:txBody>
          <a:bodyPr>
            <a:noAutofit/>
          </a:bodyPr>
          <a:lstStyle/>
          <a:p>
            <a:pPr algn="l"/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ARAH KEBIJAKAN </a:t>
            </a:r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pembangunan</a:t>
            </a:r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infrastruktur</a:t>
            </a:r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permukiman</a:t>
            </a:r>
            <a:endParaRPr lang="en-ID" sz="2400" b="1" cap="all" dirty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9" name="Picture 2" descr="https://garuda.industry.co.id/uploads/berita/detail/5663.jpg">
            <a:extLst>
              <a:ext uri="{FF2B5EF4-FFF2-40B4-BE49-F238E27FC236}">
                <a16:creationId xmlns:a16="http://schemas.microsoft.com/office/drawing/2014/main" id="{F13E583C-890B-F898-E8AE-69E155872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2093" r="22093"/>
          <a:stretch/>
        </p:blipFill>
        <p:spPr bwMode="auto">
          <a:xfrm>
            <a:off x="2731416" y="4582314"/>
            <a:ext cx="2069185" cy="1986299"/>
          </a:xfrm>
          <a:prstGeom prst="ellipse">
            <a:avLst/>
          </a:prstGeom>
          <a:noFill/>
        </p:spPr>
      </p:pic>
      <p:pic>
        <p:nvPicPr>
          <p:cNvPr id="10" name="Google Shape;1680;p115">
            <a:extLst>
              <a:ext uri="{FF2B5EF4-FFF2-40B4-BE49-F238E27FC236}">
                <a16:creationId xmlns:a16="http://schemas.microsoft.com/office/drawing/2014/main" id="{37F55FCE-5508-4285-3E92-0269BF167D2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3878" y="916672"/>
            <a:ext cx="2257948" cy="2052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" name="Google Shape;1719;p118" descr="Kementerian PUPR mengubah penggunaan rusunawa Masyarakat Berpenghasilan Rendah (MBR) di Lampung Selatan menjadi tempat isolasi pasien terjangkit virus Corona. (Dok Kementerian PUPR)">
            <a:extLst>
              <a:ext uri="{FF2B5EF4-FFF2-40B4-BE49-F238E27FC236}">
                <a16:creationId xmlns:a16="http://schemas.microsoft.com/office/drawing/2014/main" id="{D5547CF3-BAEA-1CC9-6BFF-74D9147659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5923" r="17827"/>
          <a:stretch/>
        </p:blipFill>
        <p:spPr>
          <a:xfrm>
            <a:off x="563822" y="2792542"/>
            <a:ext cx="2359945" cy="2067457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Rounded Rectangle 37">
            <a:extLst>
              <a:ext uri="{FF2B5EF4-FFF2-40B4-BE49-F238E27FC236}">
                <a16:creationId xmlns:a16="http://schemas.microsoft.com/office/drawing/2014/main" id="{C9FCE5B2-F004-737E-CE2A-678F9C82E251}"/>
              </a:ext>
            </a:extLst>
          </p:cNvPr>
          <p:cNvSpPr/>
          <p:nvPr/>
        </p:nvSpPr>
        <p:spPr>
          <a:xfrm>
            <a:off x="1920875" y="1370633"/>
            <a:ext cx="5761039" cy="1368425"/>
          </a:xfrm>
          <a:prstGeom prst="roundRect">
            <a:avLst>
              <a:gd name="adj" fmla="val 3840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285744" indent="-285744" algn="ctr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id-ID" sz="1867" kern="0" dirty="0">
              <a:solidFill>
                <a:prstClr val="black"/>
              </a:solidFill>
              <a:latin typeface="Bahnschrift" panose="020B0502040204020203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ID" sz="1867" kern="0" dirty="0" err="1">
                <a:solidFill>
                  <a:prstClr val="black"/>
                </a:solidFill>
                <a:latin typeface="Bahnschrift" panose="020B0502040204020203" pitchFamily="34" charset="0"/>
                <a:sym typeface="Arial"/>
              </a:rPr>
              <a:t>Memperkuat</a:t>
            </a:r>
            <a:r>
              <a:rPr lang="en-ID" sz="1867" kern="0" dirty="0">
                <a:solidFill>
                  <a:prstClr val="black"/>
                </a:solidFill>
                <a:latin typeface="Bahnschrift" panose="020B0502040204020203" pitchFamily="34" charset="0"/>
                <a:sym typeface="Arial"/>
              </a:rPr>
              <a:t> </a:t>
            </a:r>
            <a:r>
              <a:rPr lang="en-ID" sz="1867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sym typeface="Arial"/>
              </a:rPr>
              <a:t>INFRASTRUKTUR</a:t>
            </a:r>
            <a:r>
              <a:rPr lang="en-ID" sz="1867" kern="0" dirty="0">
                <a:solidFill>
                  <a:prstClr val="black"/>
                </a:solidFill>
                <a:latin typeface="Bahnschrift" panose="020B0502040204020203" pitchFamily="34" charset="0"/>
                <a:sym typeface="Arial"/>
              </a:rPr>
              <a:t> </a:t>
            </a:r>
            <a:r>
              <a:rPr lang="en-ID" sz="1867" kern="0" dirty="0" err="1">
                <a:solidFill>
                  <a:prstClr val="black"/>
                </a:solidFill>
                <a:latin typeface="Bahnschrift" panose="020B0502040204020203" pitchFamily="34" charset="0"/>
                <a:sym typeface="Arial"/>
              </a:rPr>
              <a:t>untuk</a:t>
            </a:r>
            <a:r>
              <a:rPr lang="en-ID" sz="1867" kern="0" dirty="0">
                <a:solidFill>
                  <a:prstClr val="black"/>
                </a:solidFill>
                <a:latin typeface="Bahnschrift" panose="020B0502040204020203" pitchFamily="34" charset="0"/>
                <a:sym typeface="Arial"/>
              </a:rPr>
              <a:t> </a:t>
            </a:r>
            <a:r>
              <a:rPr lang="en-ID" sz="1867" kern="0" dirty="0" err="1">
                <a:solidFill>
                  <a:prstClr val="black"/>
                </a:solidFill>
                <a:latin typeface="Bahnschrift" panose="020B0502040204020203" pitchFamily="34" charset="0"/>
                <a:sym typeface="Arial"/>
              </a:rPr>
              <a:t>mendukung</a:t>
            </a:r>
            <a:r>
              <a:rPr lang="en-ID" sz="1867" kern="0" dirty="0">
                <a:solidFill>
                  <a:prstClr val="black"/>
                </a:solidFill>
                <a:latin typeface="Bahnschrift" panose="020B0502040204020203" pitchFamily="34" charset="0"/>
                <a:sym typeface="Arial"/>
              </a:rPr>
              <a:t> </a:t>
            </a:r>
            <a:r>
              <a:rPr lang="en-ID" sz="1867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sym typeface="Arial"/>
              </a:rPr>
              <a:t>PENGEMBANGAN EKONOMI &amp; PELAYANAN DASAR</a:t>
            </a:r>
            <a:endParaRPr lang="en-US" sz="1867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endParaRPr lang="id-ID" sz="1867" kern="0" dirty="0">
              <a:solidFill>
                <a:prstClr val="black"/>
              </a:solidFill>
              <a:latin typeface="Bahnschrift" panose="020B0502040204020203" pitchFamily="34" charset="0"/>
              <a:sym typeface="Arial"/>
            </a:endParaRPr>
          </a:p>
        </p:txBody>
      </p:sp>
      <p:sp>
        <p:nvSpPr>
          <p:cNvPr id="18" name="Rounded Rectangle 38">
            <a:extLst>
              <a:ext uri="{FF2B5EF4-FFF2-40B4-BE49-F238E27FC236}">
                <a16:creationId xmlns:a16="http://schemas.microsoft.com/office/drawing/2014/main" id="{93CBE48F-F419-1EDA-676A-9017CAD3D97B}"/>
              </a:ext>
            </a:extLst>
          </p:cNvPr>
          <p:cNvSpPr/>
          <p:nvPr/>
        </p:nvSpPr>
        <p:spPr>
          <a:xfrm>
            <a:off x="2097089" y="1037256"/>
            <a:ext cx="5407025" cy="57626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id-ID" sz="1867" b="1" kern="0" dirty="0">
                <a:solidFill>
                  <a:prstClr val="white"/>
                </a:solidFill>
                <a:latin typeface="Bahnschrift" panose="020B0502040204020203" pitchFamily="34" charset="0"/>
                <a:sym typeface="Arial"/>
              </a:rPr>
              <a:t>KEBIJAKAN NASIONAL (RPJMN 2020 – 2024)</a:t>
            </a:r>
          </a:p>
        </p:txBody>
      </p:sp>
      <p:sp>
        <p:nvSpPr>
          <p:cNvPr id="20" name="Rounded Rectangle 39">
            <a:extLst>
              <a:ext uri="{FF2B5EF4-FFF2-40B4-BE49-F238E27FC236}">
                <a16:creationId xmlns:a16="http://schemas.microsoft.com/office/drawing/2014/main" id="{4ED5679B-1482-6782-EEE8-06E625FEBAA0}"/>
              </a:ext>
            </a:extLst>
          </p:cNvPr>
          <p:cNvSpPr/>
          <p:nvPr/>
        </p:nvSpPr>
        <p:spPr>
          <a:xfrm>
            <a:off x="2608263" y="3340719"/>
            <a:ext cx="6913563" cy="1057783"/>
          </a:xfrm>
          <a:prstGeom prst="roundRect">
            <a:avLst>
              <a:gd name="adj" fmla="val 3840"/>
            </a:avLst>
          </a:prstGeom>
          <a:solidFill>
            <a:schemeClr val="bg1"/>
          </a:solidFill>
          <a:ln>
            <a:solidFill>
              <a:srgbClr val="FFC8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285744" indent="-285744" algn="ctr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id-ID" sz="1867" kern="0" dirty="0">
              <a:solidFill>
                <a:prstClr val="black"/>
              </a:solidFill>
              <a:latin typeface="Bahnschrift" panose="020B0502040204020203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altLang="en-US" sz="1867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 panose="020B0604030504040204" pitchFamily="34" charset="0"/>
                <a:sym typeface="Arial"/>
              </a:rPr>
              <a:t>100% </a:t>
            </a:r>
            <a:r>
              <a:rPr lang="en-US" altLang="en-US" sz="1867" b="1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 panose="020B0604030504040204" pitchFamily="34" charset="0"/>
                <a:sym typeface="Arial"/>
              </a:rPr>
              <a:t>SMART LIVING </a:t>
            </a:r>
            <a:r>
              <a:rPr lang="en-US" altLang="en-US" sz="1867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 panose="020B0604030504040204" pitchFamily="34" charset="0"/>
                <a:sym typeface="Arial"/>
              </a:rPr>
              <a:t>(</a:t>
            </a:r>
            <a:r>
              <a:rPr lang="en-US" altLang="en-US" sz="1867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 panose="020B0604030504040204" pitchFamily="34" charset="0"/>
                <a:sym typeface="Arial"/>
              </a:rPr>
              <a:t>Hunian</a:t>
            </a:r>
            <a:r>
              <a:rPr lang="en-US" altLang="en-US" sz="1867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altLang="en-US" sz="1867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 panose="020B0604030504040204" pitchFamily="34" charset="0"/>
                <a:sym typeface="Arial"/>
              </a:rPr>
              <a:t>Cerdas</a:t>
            </a:r>
            <a:r>
              <a:rPr lang="en-US" altLang="en-US" sz="1867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ahoma" panose="020B0604030504040204" pitchFamily="34" charset="0"/>
                <a:sym typeface="Arial"/>
              </a:rPr>
              <a:t>)</a:t>
            </a:r>
            <a:endParaRPr lang="en-US" sz="1867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endParaRPr lang="id-ID" sz="1867" kern="0" dirty="0">
              <a:solidFill>
                <a:prstClr val="black"/>
              </a:solidFill>
              <a:latin typeface="Bahnschrift" panose="020B0502040204020203" pitchFamily="34" charset="0"/>
              <a:sym typeface="Arial"/>
            </a:endParaRPr>
          </a:p>
        </p:txBody>
      </p:sp>
      <p:sp>
        <p:nvSpPr>
          <p:cNvPr id="21" name="Rounded Rectangle 40">
            <a:extLst>
              <a:ext uri="{FF2B5EF4-FFF2-40B4-BE49-F238E27FC236}">
                <a16:creationId xmlns:a16="http://schemas.microsoft.com/office/drawing/2014/main" id="{5CEA87B0-D93D-8CBF-F6ED-0A56DACF0117}"/>
              </a:ext>
            </a:extLst>
          </p:cNvPr>
          <p:cNvSpPr/>
          <p:nvPr/>
        </p:nvSpPr>
        <p:spPr>
          <a:xfrm>
            <a:off x="2786063" y="3007344"/>
            <a:ext cx="6469063" cy="576263"/>
          </a:xfrm>
          <a:prstGeom prst="roundRect">
            <a:avLst/>
          </a:prstGeom>
          <a:solidFill>
            <a:srgbClr val="FFC8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id-ID" sz="1867" b="1" kern="0" dirty="0">
                <a:solidFill>
                  <a:prstClr val="black"/>
                </a:solidFill>
                <a:latin typeface="Bahnschrift" panose="020B0502040204020203" pitchFamily="34" charset="0"/>
                <a:sym typeface="Arial"/>
              </a:rPr>
              <a:t>KEBIJAKAN PUPR (VISIUM PUPR)</a:t>
            </a:r>
          </a:p>
        </p:txBody>
      </p:sp>
      <p:sp>
        <p:nvSpPr>
          <p:cNvPr id="23" name="Rounded Rectangle 41">
            <a:extLst>
              <a:ext uri="{FF2B5EF4-FFF2-40B4-BE49-F238E27FC236}">
                <a16:creationId xmlns:a16="http://schemas.microsoft.com/office/drawing/2014/main" id="{1CC0C9C0-1677-CCBB-B642-0D08915C919D}"/>
              </a:ext>
            </a:extLst>
          </p:cNvPr>
          <p:cNvSpPr/>
          <p:nvPr/>
        </p:nvSpPr>
        <p:spPr>
          <a:xfrm>
            <a:off x="4402844" y="4900278"/>
            <a:ext cx="7445375" cy="1458912"/>
          </a:xfrm>
          <a:prstGeom prst="roundRect">
            <a:avLst>
              <a:gd name="adj" fmla="val 3840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285744" indent="-285744" algn="ctr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id-ID" sz="1867" kern="0" dirty="0">
              <a:solidFill>
                <a:prstClr val="black"/>
              </a:solidFill>
              <a:latin typeface="Bahnschrift" panose="020B0502040204020203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id-ID" sz="1867" kern="0" dirty="0">
                <a:solidFill>
                  <a:prstClr val="black"/>
                </a:solidFill>
                <a:latin typeface="Bahnschrift" panose="020B0502040204020203" pitchFamily="34" charset="0"/>
                <a:sym typeface="Arial"/>
              </a:rPr>
              <a:t>Peningkatan penyediaan infrastruktur permukiman yang partisipatif dan berkelanjutan dengan memberikan prioritas penanganan pada</a:t>
            </a:r>
            <a:r>
              <a:rPr lang="id-ID" sz="1867" b="1" kern="0" dirty="0">
                <a:solidFill>
                  <a:prstClr val="black"/>
                </a:solidFill>
                <a:latin typeface="Bahnschrift" panose="020B0502040204020203" pitchFamily="34" charset="0"/>
                <a:sym typeface="Arial"/>
              </a:rPr>
              <a:t> </a:t>
            </a:r>
            <a:r>
              <a:rPr lang="id-ID" sz="1867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sym typeface="Arial"/>
              </a:rPr>
              <a:t>SEKTOR AIR MINUM </a:t>
            </a:r>
            <a:r>
              <a:rPr lang="id-ID" sz="1867" kern="0" dirty="0">
                <a:solidFill>
                  <a:prstClr val="black"/>
                </a:solidFill>
                <a:latin typeface="Bahnschrift" panose="020B0502040204020203" pitchFamily="34" charset="0"/>
                <a:sym typeface="Arial"/>
              </a:rPr>
              <a:t>dan</a:t>
            </a:r>
            <a:r>
              <a:rPr lang="id-ID" sz="1867" b="1" kern="0" dirty="0">
                <a:solidFill>
                  <a:prstClr val="black"/>
                </a:solidFill>
                <a:latin typeface="Bahnschrift" panose="020B0502040204020203" pitchFamily="34" charset="0"/>
                <a:sym typeface="Arial"/>
              </a:rPr>
              <a:t> </a:t>
            </a:r>
            <a:r>
              <a:rPr lang="id-ID" sz="1867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sym typeface="Arial"/>
              </a:rPr>
              <a:t>SANITASI </a:t>
            </a:r>
            <a:r>
              <a:rPr lang="id-ID" sz="1867" kern="0" dirty="0">
                <a:solidFill>
                  <a:prstClr val="black"/>
                </a:solidFill>
                <a:latin typeface="Bahnschrift" panose="020B0502040204020203" pitchFamily="34" charset="0"/>
                <a:sym typeface="Arial"/>
              </a:rPr>
              <a:t>serta</a:t>
            </a:r>
            <a:r>
              <a:rPr lang="id-ID" sz="1867" b="1" kern="0" dirty="0">
                <a:solidFill>
                  <a:prstClr val="black"/>
                </a:solidFill>
                <a:latin typeface="Bahnschrift" panose="020B0502040204020203" pitchFamily="34" charset="0"/>
                <a:sym typeface="Arial"/>
              </a:rPr>
              <a:t> </a:t>
            </a:r>
            <a:r>
              <a:rPr lang="id-ID" sz="1867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sym typeface="Arial"/>
              </a:rPr>
              <a:t>PERMUKIMAN KUMUH PERKOTAAN</a:t>
            </a:r>
          </a:p>
        </p:txBody>
      </p:sp>
      <p:sp>
        <p:nvSpPr>
          <p:cNvPr id="26" name="Rounded Rectangle 42">
            <a:extLst>
              <a:ext uri="{FF2B5EF4-FFF2-40B4-BE49-F238E27FC236}">
                <a16:creationId xmlns:a16="http://schemas.microsoft.com/office/drawing/2014/main" id="{C3B74F08-C155-1A4A-DF63-E67BA706C7D9}"/>
              </a:ext>
            </a:extLst>
          </p:cNvPr>
          <p:cNvSpPr/>
          <p:nvPr/>
        </p:nvSpPr>
        <p:spPr>
          <a:xfrm>
            <a:off x="4550809" y="4565316"/>
            <a:ext cx="6992937" cy="574675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id-ID" sz="1867" kern="0" dirty="0">
                <a:solidFill>
                  <a:schemeClr val="bg1"/>
                </a:solidFill>
                <a:latin typeface="Bahnschrift" panose="020B0502040204020203" pitchFamily="34" charset="0"/>
                <a:sym typeface="Arial"/>
              </a:rPr>
              <a:t>KEBIJAKAN DJCK </a:t>
            </a:r>
            <a:r>
              <a:rPr lang="en-US" sz="1867" kern="0" dirty="0">
                <a:solidFill>
                  <a:schemeClr val="bg1"/>
                </a:solidFill>
                <a:latin typeface="Bahnschrift" panose="020B0502040204020203" pitchFamily="34" charset="0"/>
                <a:sym typeface="Arial"/>
              </a:rPr>
              <a:t>(</a:t>
            </a:r>
            <a:r>
              <a:rPr lang="id-ID" sz="1867" kern="0" dirty="0">
                <a:solidFill>
                  <a:schemeClr val="bg1"/>
                </a:solidFill>
                <a:latin typeface="Bahnschrift" panose="020B0502040204020203" pitchFamily="34" charset="0"/>
                <a:sym typeface="Arial"/>
              </a:rPr>
              <a:t>RENSTRA DJCK 2020-2024)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B19E23-CE5F-13BA-EBB6-3E247E89703C}"/>
              </a:ext>
            </a:extLst>
          </p:cNvPr>
          <p:cNvSpPr/>
          <p:nvPr/>
        </p:nvSpPr>
        <p:spPr>
          <a:xfrm>
            <a:off x="11752499" y="6511589"/>
            <a:ext cx="439501" cy="3651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DC3CF8-D8D6-1E3B-7FA6-8B483C5DC62B}"/>
              </a:ext>
            </a:extLst>
          </p:cNvPr>
          <p:cNvSpPr txBox="1"/>
          <p:nvPr/>
        </p:nvSpPr>
        <p:spPr>
          <a:xfrm>
            <a:off x="11803249" y="6493663"/>
            <a:ext cx="343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912" y="0"/>
            <a:ext cx="1856088" cy="937725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C08F986E-F610-591E-FC0B-8BE4E96606F5}"/>
              </a:ext>
            </a:extLst>
          </p:cNvPr>
          <p:cNvSpPr/>
          <p:nvPr/>
        </p:nvSpPr>
        <p:spPr>
          <a:xfrm>
            <a:off x="-108666" y="-114608"/>
            <a:ext cx="506345" cy="7087215"/>
          </a:xfrm>
          <a:prstGeom prst="rect">
            <a:avLst/>
          </a:prstGeom>
          <a:solidFill>
            <a:srgbClr val="F8C92E"/>
          </a:solidFill>
        </p:spPr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1A994F0E-D713-677E-DE12-6EC760E9583A}"/>
              </a:ext>
            </a:extLst>
          </p:cNvPr>
          <p:cNvSpPr/>
          <p:nvPr/>
        </p:nvSpPr>
        <p:spPr>
          <a:xfrm>
            <a:off x="-108666" y="16510"/>
            <a:ext cx="10308734" cy="716350"/>
          </a:xfrm>
          <a:prstGeom prst="rect">
            <a:avLst/>
          </a:prstGeom>
          <a:solidFill>
            <a:srgbClr val="004776">
              <a:alpha val="89804"/>
            </a:srgbClr>
          </a:solidFill>
        </p:spPr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4962" y="14672"/>
            <a:ext cx="9820949" cy="735186"/>
          </a:xfrm>
        </p:spPr>
        <p:txBody>
          <a:bodyPr>
            <a:noAutofit/>
          </a:bodyPr>
          <a:lstStyle/>
          <a:p>
            <a:pPr algn="l"/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Target </a:t>
            </a:r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pembangunan</a:t>
            </a:r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sanitasi</a:t>
            </a:r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2020 - 2024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9C9D0A4-2271-6F67-3C56-3A4492DA91FE}"/>
              </a:ext>
            </a:extLst>
          </p:cNvPr>
          <p:cNvGrpSpPr/>
          <p:nvPr/>
        </p:nvGrpSpPr>
        <p:grpSpPr>
          <a:xfrm>
            <a:off x="638620" y="879932"/>
            <a:ext cx="11059887" cy="5655837"/>
            <a:chOff x="-1" y="633194"/>
            <a:chExt cx="9144003" cy="45048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B72606-3053-2605-C4B2-20DBEA505FE8}"/>
                </a:ext>
              </a:extLst>
            </p:cNvPr>
            <p:cNvSpPr/>
            <p:nvPr/>
          </p:nvSpPr>
          <p:spPr>
            <a:xfrm>
              <a:off x="0" y="633194"/>
              <a:ext cx="9144000" cy="65496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en-US" sz="2000">
                <a:latin typeface="Tw Cen MT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22E86E-9EE4-8616-D6E9-A39424FF5D84}"/>
                </a:ext>
              </a:extLst>
            </p:cNvPr>
            <p:cNvSpPr/>
            <p:nvPr/>
          </p:nvSpPr>
          <p:spPr>
            <a:xfrm>
              <a:off x="0" y="700468"/>
              <a:ext cx="4926720" cy="471896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Tw Cen MT" pitchFamily="34" charset="0"/>
                </a:rPr>
                <a:t>SUSTAINABLE DEVELOPMENT GOAL 6 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Tw Cen MT" pitchFamily="34" charset="0"/>
                </a:rPr>
                <a:t>Ensure availability and sustainable management of water and sanitation for all</a:t>
              </a:r>
            </a:p>
          </p:txBody>
        </p:sp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2F1514E5-E1AC-579E-8783-536B9BBA6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791" y="633194"/>
              <a:ext cx="460237" cy="6289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90998B-F835-9A0B-9ACC-043346C29866}"/>
                </a:ext>
              </a:extLst>
            </p:cNvPr>
            <p:cNvSpPr/>
            <p:nvPr/>
          </p:nvSpPr>
          <p:spPr>
            <a:xfrm>
              <a:off x="724251" y="1580267"/>
              <a:ext cx="3617630" cy="857993"/>
            </a:xfrm>
            <a:prstGeom prst="rect">
              <a:avLst/>
            </a:prstGeom>
            <a:noFill/>
          </p:spPr>
          <p:txBody>
            <a:bodyPr wrap="square" lIns="91436" tIns="45718" rIns="91436" bIns="45718">
              <a:spAutoFit/>
            </a:bodyPr>
            <a:lstStyle/>
            <a:p>
              <a:pPr>
                <a:defRPr sz="1400">
                  <a:latin typeface="+mj-lt"/>
                  <a:ea typeface="+mj-ea"/>
                  <a:cs typeface="+mj-cs"/>
                  <a:sym typeface="Calibri" panose="020F0502020204030204"/>
                </a:defRPr>
              </a:pP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Pada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tahun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2030,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mencapai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akses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terhadap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sanitasi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dan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kebersihan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yang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layak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dan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adil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untuk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semua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dan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b="1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MENGAKHIRI BUANG AIR DI TEMPAT TERBUKA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8D25D4-9DD5-FD7A-9249-F27B447856DE}"/>
                </a:ext>
              </a:extLst>
            </p:cNvPr>
            <p:cNvSpPr txBox="1"/>
            <p:nvPr/>
          </p:nvSpPr>
          <p:spPr>
            <a:xfrm>
              <a:off x="103766" y="1588203"/>
              <a:ext cx="609600" cy="398354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algn="ctr"/>
              <a:r>
                <a:rPr lang="en-US" sz="2800" b="1" dirty="0">
                  <a:latin typeface="Tw Cen MT" pitchFamily="34" charset="0"/>
                </a:rPr>
                <a:t>6.2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64FC80-4B3B-ABBB-22A5-BCE64B188783}"/>
                </a:ext>
              </a:extLst>
            </p:cNvPr>
            <p:cNvSpPr txBox="1"/>
            <p:nvPr/>
          </p:nvSpPr>
          <p:spPr>
            <a:xfrm>
              <a:off x="103766" y="2705946"/>
              <a:ext cx="609600" cy="398354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algn="ctr"/>
              <a:r>
                <a:rPr lang="en-US" sz="2800" b="1" dirty="0">
                  <a:latin typeface="Tw Cen MT" pitchFamily="34" charset="0"/>
                </a:rPr>
                <a:t>6.3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A74956-43E9-231F-0398-CA8C30FAABD4}"/>
                </a:ext>
              </a:extLst>
            </p:cNvPr>
            <p:cNvSpPr/>
            <p:nvPr/>
          </p:nvSpPr>
          <p:spPr>
            <a:xfrm>
              <a:off x="755033" y="2651519"/>
              <a:ext cx="3480577" cy="569952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>
                <a:defRPr sz="1400">
                  <a:latin typeface="+mj-lt"/>
                  <a:ea typeface="+mj-ea"/>
                  <a:cs typeface="+mj-cs"/>
                  <a:sym typeface="Calibri" panose="020F0502020204030204"/>
                </a:defRPr>
              </a:pPr>
              <a:r>
                <a:rPr lang="en-US" sz="14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Pada</a:t>
              </a: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4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tahun</a:t>
              </a: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2030, </a:t>
              </a:r>
              <a:r>
                <a:rPr lang="en-US" sz="14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meningkatkan</a:t>
              </a: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4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kualitas</a:t>
              </a: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air </a:t>
              </a:r>
              <a:r>
                <a:rPr lang="en-US" sz="14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dengan</a:t>
              </a: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400" b="1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MENGURANGI SETENGAH PROPORSI AIR LIMBAH YANG TIDAK DIOLAH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474576-0F98-11CD-B08C-ECF5E7709D0C}"/>
                </a:ext>
              </a:extLst>
            </p:cNvPr>
            <p:cNvSpPr/>
            <p:nvPr/>
          </p:nvSpPr>
          <p:spPr>
            <a:xfrm>
              <a:off x="0" y="3414479"/>
              <a:ext cx="9144000" cy="65496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en-US" sz="2000">
                <a:latin typeface="Tw Cen MT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DA7C31-6FDC-FFE4-B7DD-C255DB08A61D}"/>
                </a:ext>
              </a:extLst>
            </p:cNvPr>
            <p:cNvSpPr/>
            <p:nvPr/>
          </p:nvSpPr>
          <p:spPr>
            <a:xfrm>
              <a:off x="2" y="3470869"/>
              <a:ext cx="8371115" cy="471896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Tw Cen MT" pitchFamily="34" charset="0"/>
                </a:rPr>
                <a:t>SUSTAINABLE DEVELOPMENT GOAL 11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Tw Cen MT" pitchFamily="34" charset="0"/>
                </a:rPr>
                <a:t>Make cities and human settlements inclusive, safe, resilient and sustainable</a:t>
              </a:r>
            </a:p>
          </p:txBody>
        </p:sp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D7293A18-0161-5936-9FC7-581CFC7A78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515" y="3516981"/>
              <a:ext cx="672783" cy="506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CF43CB3-A994-4BD0-FF53-ACB822417C9F}"/>
                </a:ext>
              </a:extLst>
            </p:cNvPr>
            <p:cNvSpPr/>
            <p:nvPr/>
          </p:nvSpPr>
          <p:spPr>
            <a:xfrm>
              <a:off x="755033" y="4083919"/>
              <a:ext cx="3480577" cy="1054106"/>
            </a:xfrm>
            <a:prstGeom prst="rect">
              <a:avLst/>
            </a:prstGeom>
            <a:noFill/>
          </p:spPr>
          <p:txBody>
            <a:bodyPr wrap="square" lIns="91436" tIns="45718" rIns="91436" bIns="45718">
              <a:spAutoFit/>
            </a:bodyPr>
            <a:lstStyle/>
            <a:p>
              <a:pPr>
                <a:defRPr sz="1400">
                  <a:latin typeface="+mj-lt"/>
                  <a:ea typeface="+mj-ea"/>
                  <a:cs typeface="+mj-cs"/>
                  <a:sym typeface="Calibri" panose="020F0502020204030204"/>
                </a:defRPr>
              </a:pP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Pada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tahun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2030,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mengurangi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dampak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lingkungan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perkotaan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per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kapita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yang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merugikan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,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termasuk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dengan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memberi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perhatian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khusus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pada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kualitas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udara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,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termasuk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 </a:t>
              </a:r>
              <a:r>
                <a:rPr lang="en-US" sz="1600" b="1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sym typeface="Calibri" panose="020F0502020204030204"/>
                </a:rPr>
                <a:t>PENANGANAN SAMPAH KOTA.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F0A32B-67CD-9F90-B0D2-430F32ACD365}"/>
                </a:ext>
              </a:extLst>
            </p:cNvPr>
            <p:cNvSpPr txBox="1"/>
            <p:nvPr/>
          </p:nvSpPr>
          <p:spPr>
            <a:xfrm>
              <a:off x="-1" y="4375224"/>
              <a:ext cx="755031" cy="398354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algn="ctr"/>
              <a:r>
                <a:rPr lang="en-US" sz="2800" b="1" dirty="0">
                  <a:latin typeface="Tw Cen MT" pitchFamily="34" charset="0"/>
                </a:rPr>
                <a:t>11.6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669C22-539D-845C-C0D3-25961E7A8F21}"/>
                </a:ext>
              </a:extLst>
            </p:cNvPr>
            <p:cNvSpPr/>
            <p:nvPr/>
          </p:nvSpPr>
          <p:spPr>
            <a:xfrm>
              <a:off x="4363654" y="693774"/>
              <a:ext cx="4713515" cy="520924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Tw Cen MT" pitchFamily="34" charset="0"/>
                </a:rPr>
                <a:t>TARGET RPJMN 2020-2024</a:t>
              </a:r>
            </a:p>
            <a:p>
              <a:pPr algn="r"/>
              <a:r>
                <a:rPr lang="en-US" sz="2000" dirty="0" err="1">
                  <a:solidFill>
                    <a:schemeClr val="bg1"/>
                  </a:solidFill>
                  <a:latin typeface="Tw Cen MT" pitchFamily="34" charset="0"/>
                </a:rPr>
                <a:t>Sektor</a:t>
              </a:r>
              <a:r>
                <a:rPr lang="en-US" sz="2000" dirty="0">
                  <a:solidFill>
                    <a:schemeClr val="bg1"/>
                  </a:solidFill>
                  <a:latin typeface="Tw Cen MT" pitchFamily="34" charset="0"/>
                </a:rPr>
                <a:t> Air </a:t>
              </a:r>
              <a:r>
                <a:rPr lang="en-US" sz="2000" dirty="0" err="1">
                  <a:solidFill>
                    <a:schemeClr val="bg1"/>
                  </a:solidFill>
                  <a:latin typeface="Tw Cen MT" pitchFamily="34" charset="0"/>
                </a:rPr>
                <a:t>Limbah</a:t>
              </a:r>
              <a:r>
                <a:rPr lang="en-US" sz="2000" dirty="0">
                  <a:solidFill>
                    <a:schemeClr val="bg1"/>
                  </a:solidFill>
                  <a:latin typeface="Tw Cen MT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w Cen MT" pitchFamily="34" charset="0"/>
                </a:rPr>
                <a:t>Domestik</a:t>
              </a:r>
              <a:endParaRPr lang="en-US" sz="2000" dirty="0">
                <a:solidFill>
                  <a:schemeClr val="bg1"/>
                </a:solidFill>
                <a:latin typeface="Tw Cen MT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1691EE-B42F-09CA-9114-B0A2DD589619}"/>
                </a:ext>
              </a:extLst>
            </p:cNvPr>
            <p:cNvSpPr txBox="1"/>
            <p:nvPr/>
          </p:nvSpPr>
          <p:spPr>
            <a:xfrm>
              <a:off x="5091624" y="2527611"/>
              <a:ext cx="4052377" cy="68639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685783">
                <a:defRPr/>
              </a:pPr>
              <a:r>
                <a:rPr lang="id-ID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ea typeface="+mj-ea"/>
                  <a:cs typeface="+mj-cs"/>
                </a:rPr>
                <a:t>Meningkatnya rumah tangga yang memiliki akses sanitasi layak menjadi </a:t>
              </a:r>
              <a:r>
                <a:rPr lang="id-ID" sz="2400" b="1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ea typeface="+mj-ea"/>
                  <a:cs typeface="+mj-cs"/>
                </a:rPr>
                <a:t>90% </a:t>
              </a:r>
              <a:r>
                <a:rPr lang="id-ID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ea typeface="+mj-ea"/>
                  <a:cs typeface="+mj-cs"/>
                </a:rPr>
                <a:t>(termasuk di dalamnya </a:t>
              </a:r>
              <a:r>
                <a:rPr lang="id-ID" sz="2400" b="1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ea typeface="+mj-ea"/>
                  <a:cs typeface="+mj-cs"/>
                </a:rPr>
                <a:t>15% </a:t>
              </a:r>
              <a:r>
                <a:rPr lang="id-ID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ea typeface="+mj-ea"/>
                  <a:cs typeface="+mj-cs"/>
                </a:rPr>
                <a:t>rumah tangga memiliki akses sanitasi aman)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8F064D0-F034-BCCC-B41D-52DE4552D323}"/>
                </a:ext>
              </a:extLst>
            </p:cNvPr>
            <p:cNvCxnSpPr/>
            <p:nvPr/>
          </p:nvCxnSpPr>
          <p:spPr>
            <a:xfrm>
              <a:off x="0" y="2466919"/>
              <a:ext cx="9144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598960-D9BE-8527-9861-D141628613C9}"/>
                </a:ext>
              </a:extLst>
            </p:cNvPr>
            <p:cNvCxnSpPr/>
            <p:nvPr/>
          </p:nvCxnSpPr>
          <p:spPr>
            <a:xfrm>
              <a:off x="0" y="3397238"/>
              <a:ext cx="9144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32CD86-D33E-5083-AB8A-C2DF49CB8A6B}"/>
                </a:ext>
              </a:extLst>
            </p:cNvPr>
            <p:cNvSpPr txBox="1"/>
            <p:nvPr/>
          </p:nvSpPr>
          <p:spPr>
            <a:xfrm>
              <a:off x="5091625" y="1602175"/>
              <a:ext cx="3872864" cy="49028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685783">
                <a:defRPr/>
              </a:pPr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ea typeface="+mj-ea"/>
                  <a:cs typeface="+mj-cs"/>
                </a:rPr>
                <a:t>0% </a:t>
              </a:r>
              <a:r>
                <a:rPr lang="id-ID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ea typeface="+mj-ea"/>
                  <a:cs typeface="+mj-cs"/>
                </a:rPr>
                <a:t>Rumah tangga yang masih mempraktikkan BABS di tempat terbuka (%)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ea typeface="+mj-ea"/>
                  <a:cs typeface="+mj-cs"/>
                </a:rPr>
                <a:t> di </a:t>
              </a:r>
              <a:r>
                <a:rPr lang="en-US" sz="1600" dirty="0" err="1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ea typeface="+mj-ea"/>
                  <a:cs typeface="+mj-cs"/>
                </a:rPr>
                <a:t>tahun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ea typeface="+mj-ea"/>
                  <a:cs typeface="+mj-cs"/>
                </a:rPr>
                <a:t> 2024</a:t>
              </a:r>
              <a:endParaRPr lang="id-ID" sz="1600" dirty="0">
                <a:solidFill>
                  <a:schemeClr val="bg2">
                    <a:lumMod val="25000"/>
                  </a:schemeClr>
                </a:solidFill>
                <a:latin typeface="Tw Cen MT" pitchFamily="34" charset="0"/>
                <a:ea typeface="+mj-ea"/>
                <a:cs typeface="+mj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44DC679-7EB5-05AD-1006-37160A88FA4A}"/>
                </a:ext>
              </a:extLst>
            </p:cNvPr>
            <p:cNvSpPr/>
            <p:nvPr/>
          </p:nvSpPr>
          <p:spPr>
            <a:xfrm>
              <a:off x="4430487" y="3488046"/>
              <a:ext cx="4713515" cy="520924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Tw Cen MT" pitchFamily="34" charset="0"/>
                </a:rPr>
                <a:t>TARGET RPJMN 2020-2024</a:t>
              </a:r>
            </a:p>
            <a:p>
              <a:pPr algn="r"/>
              <a:r>
                <a:rPr lang="en-US" sz="2000" dirty="0" err="1">
                  <a:solidFill>
                    <a:schemeClr val="bg1"/>
                  </a:solidFill>
                  <a:latin typeface="Tw Cen MT" pitchFamily="34" charset="0"/>
                </a:rPr>
                <a:t>Sektor</a:t>
              </a:r>
              <a:r>
                <a:rPr lang="en-US" sz="2000" dirty="0">
                  <a:solidFill>
                    <a:schemeClr val="bg1"/>
                  </a:solidFill>
                  <a:latin typeface="Tw Cen MT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w Cen MT" pitchFamily="34" charset="0"/>
                </a:rPr>
                <a:t>Sampah</a:t>
              </a:r>
              <a:r>
                <a:rPr lang="en-US" sz="2000" dirty="0">
                  <a:solidFill>
                    <a:schemeClr val="bg1"/>
                  </a:solidFill>
                  <a:latin typeface="Tw Cen MT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w Cen MT" pitchFamily="34" charset="0"/>
                </a:rPr>
                <a:t>Perkotaan</a:t>
              </a:r>
              <a:endParaRPr lang="en-US" sz="2000" dirty="0">
                <a:solidFill>
                  <a:schemeClr val="bg1"/>
                </a:solidFill>
                <a:latin typeface="Tw Cen MT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3574FC2-12F4-EB95-489A-376B9AA2B711}"/>
                </a:ext>
              </a:extLst>
            </p:cNvPr>
            <p:cNvGrpSpPr/>
            <p:nvPr/>
          </p:nvGrpSpPr>
          <p:grpSpPr>
            <a:xfrm>
              <a:off x="4390923" y="1677728"/>
              <a:ext cx="535799" cy="339273"/>
              <a:chOff x="5916855" y="2077156"/>
              <a:chExt cx="816798" cy="612177"/>
            </a:xfrm>
          </p:grpSpPr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11DC2FEB-89CF-CC46-EDE7-04615B394A40}"/>
                  </a:ext>
                </a:extLst>
              </p:cNvPr>
              <p:cNvSpPr/>
              <p:nvPr/>
            </p:nvSpPr>
            <p:spPr>
              <a:xfrm rot="5400000">
                <a:off x="5916855" y="2077333"/>
                <a:ext cx="612000" cy="612000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w Cen MT" pitchFamily="34" charset="0"/>
                </a:endParaRPr>
              </a:p>
            </p:txBody>
          </p: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B7D69DCE-0A7C-FFB0-5469-CE1849B0BE56}"/>
                  </a:ext>
                </a:extLst>
              </p:cNvPr>
              <p:cNvSpPr/>
              <p:nvPr/>
            </p:nvSpPr>
            <p:spPr>
              <a:xfrm rot="5400000">
                <a:off x="6121653" y="2077156"/>
                <a:ext cx="612000" cy="612000"/>
              </a:xfrm>
              <a:prstGeom prst="triangl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w Cen MT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36F5AA5-FACD-382D-6234-1D179FDBF634}"/>
                </a:ext>
              </a:extLst>
            </p:cNvPr>
            <p:cNvGrpSpPr/>
            <p:nvPr/>
          </p:nvGrpSpPr>
          <p:grpSpPr>
            <a:xfrm>
              <a:off x="4390923" y="4392335"/>
              <a:ext cx="535799" cy="339273"/>
              <a:chOff x="5916855" y="2077156"/>
              <a:chExt cx="816798" cy="612177"/>
            </a:xfrm>
          </p:grpSpPr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B11638FD-A636-67D7-64C4-6EB3DADB1DE3}"/>
                  </a:ext>
                </a:extLst>
              </p:cNvPr>
              <p:cNvSpPr/>
              <p:nvPr/>
            </p:nvSpPr>
            <p:spPr>
              <a:xfrm rot="5400000">
                <a:off x="5916855" y="2077333"/>
                <a:ext cx="612000" cy="612000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w Cen MT" pitchFamily="34" charset="0"/>
                </a:endParaRPr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0577E25F-ADF6-4AD4-B673-1CC5596F0DF4}"/>
                  </a:ext>
                </a:extLst>
              </p:cNvPr>
              <p:cNvSpPr/>
              <p:nvPr/>
            </p:nvSpPr>
            <p:spPr>
              <a:xfrm rot="5400000">
                <a:off x="6121653" y="2077156"/>
                <a:ext cx="612000" cy="612000"/>
              </a:xfrm>
              <a:prstGeom prst="triangl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w Cen MT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9A285A8-3808-9353-249D-5264095B67DF}"/>
                </a:ext>
              </a:extLst>
            </p:cNvPr>
            <p:cNvGrpSpPr/>
            <p:nvPr/>
          </p:nvGrpSpPr>
          <p:grpSpPr>
            <a:xfrm>
              <a:off x="4390923" y="2744333"/>
              <a:ext cx="535799" cy="339273"/>
              <a:chOff x="5916855" y="2077156"/>
              <a:chExt cx="816798" cy="612177"/>
            </a:xfrm>
          </p:grpSpPr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C52FC830-3B59-E251-C045-9044AA7497E6}"/>
                  </a:ext>
                </a:extLst>
              </p:cNvPr>
              <p:cNvSpPr/>
              <p:nvPr/>
            </p:nvSpPr>
            <p:spPr>
              <a:xfrm rot="5400000">
                <a:off x="5916855" y="2077333"/>
                <a:ext cx="612000" cy="612000"/>
              </a:xfrm>
              <a:prstGeom prst="triangl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w Cen MT" pitchFamily="34" charset="0"/>
                </a:endParaRPr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AA1C0C82-76E4-4D9B-BAD7-813EDB8575B7}"/>
                  </a:ext>
                </a:extLst>
              </p:cNvPr>
              <p:cNvSpPr/>
              <p:nvPr/>
            </p:nvSpPr>
            <p:spPr>
              <a:xfrm rot="5400000">
                <a:off x="6121653" y="2077156"/>
                <a:ext cx="612000" cy="612000"/>
              </a:xfrm>
              <a:prstGeom prst="triangl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w Cen MT" pitchFamily="34" charset="0"/>
                </a:endParaRP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DB4B235-66F1-8523-8F58-57EFA91799CB}"/>
                </a:ext>
              </a:extLst>
            </p:cNvPr>
            <p:cNvSpPr/>
            <p:nvPr/>
          </p:nvSpPr>
          <p:spPr>
            <a:xfrm>
              <a:off x="5049908" y="4238854"/>
              <a:ext cx="4027260" cy="563824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defTabSz="685783">
                <a:defRPr/>
              </a:pPr>
              <a:r>
                <a:rPr lang="id-ID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ea typeface="+mj-ea"/>
                  <a:cs typeface="+mj-cs"/>
                </a:rPr>
                <a:t>Meningkatnya rumah tangga dengan akses sampah terkelola di perkotaan menjadi </a:t>
              </a:r>
              <a:r>
                <a:rPr lang="id-ID" sz="2400" b="1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ea typeface="+mj-ea"/>
                  <a:cs typeface="+mj-cs"/>
                </a:rPr>
                <a:t>100%</a:t>
              </a:r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ea typeface="+mj-ea"/>
                  <a:cs typeface="+mj-cs"/>
                </a:rPr>
                <a:t> 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Tw Cen MT" pitchFamily="34" charset="0"/>
                  <a:ea typeface="+mj-ea"/>
                  <a:cs typeface="+mj-cs"/>
                </a:rPr>
                <a:t>di 2024</a:t>
              </a:r>
              <a:endParaRPr lang="id-ID" sz="1600" dirty="0">
                <a:solidFill>
                  <a:schemeClr val="bg2">
                    <a:lumMod val="25000"/>
                  </a:schemeClr>
                </a:solidFill>
                <a:latin typeface="Tw Cen MT" pitchFamily="34" charset="0"/>
                <a:ea typeface="+mj-ea"/>
                <a:cs typeface="+mj-cs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D1D6CBC-8447-2D05-9D13-8F7D929C14AA}"/>
              </a:ext>
            </a:extLst>
          </p:cNvPr>
          <p:cNvSpPr txBox="1"/>
          <p:nvPr/>
        </p:nvSpPr>
        <p:spPr>
          <a:xfrm>
            <a:off x="638620" y="6579311"/>
            <a:ext cx="4644573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685783">
              <a:defRPr/>
            </a:pPr>
            <a:r>
              <a:rPr lang="en-US" sz="1100" i="1" dirty="0" err="1">
                <a:solidFill>
                  <a:schemeClr val="bg2">
                    <a:lumMod val="25000"/>
                  </a:schemeClr>
                </a:solidFill>
                <a:latin typeface="Tw Cen MT" pitchFamily="34" charset="0"/>
                <a:cs typeface="Calibri" panose="020F0502020204030204" pitchFamily="34" charset="0"/>
              </a:rPr>
              <a:t>Sumber</a:t>
            </a:r>
            <a:r>
              <a:rPr lang="en-US" sz="1100" i="1" dirty="0">
                <a:solidFill>
                  <a:schemeClr val="bg2">
                    <a:lumMod val="25000"/>
                  </a:schemeClr>
                </a:solidFill>
                <a:latin typeface="Tw Cen MT" pitchFamily="34" charset="0"/>
                <a:cs typeface="Calibri" panose="020F0502020204030204" pitchFamily="34" charset="0"/>
              </a:rPr>
              <a:t>: RPJMN 2020-2024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80E96A-C5BB-67CB-62C4-ED9D8929A272}"/>
              </a:ext>
            </a:extLst>
          </p:cNvPr>
          <p:cNvSpPr/>
          <p:nvPr/>
        </p:nvSpPr>
        <p:spPr>
          <a:xfrm>
            <a:off x="11752499" y="6511589"/>
            <a:ext cx="439501" cy="3651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5FE340-E5DA-2E71-0335-14AED1F79D3A}"/>
              </a:ext>
            </a:extLst>
          </p:cNvPr>
          <p:cNvSpPr txBox="1"/>
          <p:nvPr/>
        </p:nvSpPr>
        <p:spPr>
          <a:xfrm>
            <a:off x="11803249" y="6493663"/>
            <a:ext cx="343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74736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912" y="0"/>
            <a:ext cx="1856088" cy="937725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C08F986E-F610-591E-FC0B-8BE4E96606F5}"/>
              </a:ext>
            </a:extLst>
          </p:cNvPr>
          <p:cNvSpPr/>
          <p:nvPr/>
        </p:nvSpPr>
        <p:spPr>
          <a:xfrm>
            <a:off x="-108666" y="-114608"/>
            <a:ext cx="506345" cy="7087215"/>
          </a:xfrm>
          <a:prstGeom prst="rect">
            <a:avLst/>
          </a:prstGeom>
          <a:solidFill>
            <a:srgbClr val="F8C92E"/>
          </a:solidFill>
        </p:spPr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1A994F0E-D713-677E-DE12-6EC760E9583A}"/>
              </a:ext>
            </a:extLst>
          </p:cNvPr>
          <p:cNvSpPr/>
          <p:nvPr/>
        </p:nvSpPr>
        <p:spPr>
          <a:xfrm>
            <a:off x="-108666" y="16510"/>
            <a:ext cx="10308734" cy="716350"/>
          </a:xfrm>
          <a:prstGeom prst="rect">
            <a:avLst/>
          </a:prstGeom>
          <a:solidFill>
            <a:srgbClr val="004776">
              <a:alpha val="89804"/>
            </a:srgbClr>
          </a:solidFill>
        </p:spPr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8851" y="13091"/>
            <a:ext cx="9820949" cy="735186"/>
          </a:xfrm>
        </p:spPr>
        <p:txBody>
          <a:bodyPr>
            <a:noAutofit/>
          </a:bodyPr>
          <a:lstStyle/>
          <a:p>
            <a:pPr algn="l"/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Kebijakan</a:t>
            </a:r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dan strategi </a:t>
            </a:r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pengembangan</a:t>
            </a:r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sanitasi</a:t>
            </a:r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2020 - 2024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125F3C47-53A5-5CAC-F200-1B3365001E55}"/>
              </a:ext>
            </a:extLst>
          </p:cNvPr>
          <p:cNvGrpSpPr/>
          <p:nvPr/>
        </p:nvGrpSpPr>
        <p:grpSpPr>
          <a:xfrm>
            <a:off x="6465767" y="4853048"/>
            <a:ext cx="5339689" cy="1415982"/>
            <a:chOff x="0" y="0"/>
            <a:chExt cx="13454197" cy="5221016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8ABD3608-0742-D787-C911-299A3F517C8D}"/>
                </a:ext>
              </a:extLst>
            </p:cNvPr>
            <p:cNvSpPr/>
            <p:nvPr/>
          </p:nvSpPr>
          <p:spPr>
            <a:xfrm>
              <a:off x="0" y="0"/>
              <a:ext cx="13454197" cy="5221017"/>
            </a:xfrm>
            <a:custGeom>
              <a:avLst/>
              <a:gdLst/>
              <a:ahLst/>
              <a:cxnLst/>
              <a:rect l="l" t="t" r="r" b="b"/>
              <a:pathLst>
                <a:path w="13454197" h="5221017">
                  <a:moveTo>
                    <a:pt x="0" y="0"/>
                  </a:moveTo>
                  <a:lnTo>
                    <a:pt x="0" y="5221017"/>
                  </a:lnTo>
                  <a:lnTo>
                    <a:pt x="13454197" y="5221017"/>
                  </a:lnTo>
                  <a:lnTo>
                    <a:pt x="13454197" y="0"/>
                  </a:lnTo>
                  <a:lnTo>
                    <a:pt x="0" y="0"/>
                  </a:lnTo>
                  <a:close/>
                  <a:moveTo>
                    <a:pt x="13393237" y="5160056"/>
                  </a:moveTo>
                  <a:lnTo>
                    <a:pt x="59690" y="5160056"/>
                  </a:lnTo>
                  <a:lnTo>
                    <a:pt x="59690" y="59690"/>
                  </a:lnTo>
                  <a:lnTo>
                    <a:pt x="13393237" y="59690"/>
                  </a:lnTo>
                  <a:lnTo>
                    <a:pt x="13393237" y="5160056"/>
                  </a:lnTo>
                  <a:close/>
                </a:path>
              </a:pathLst>
            </a:custGeom>
            <a:solidFill>
              <a:srgbClr val="191919">
                <a:alpha val="19608"/>
              </a:srgbClr>
            </a:solidFill>
            <a:ln>
              <a:solidFill>
                <a:srgbClr val="2E584A"/>
              </a:solidFill>
            </a:ln>
          </p:spPr>
        </p:sp>
      </p:grpSp>
      <p:grpSp>
        <p:nvGrpSpPr>
          <p:cNvPr id="11" name="Group 20">
            <a:extLst>
              <a:ext uri="{FF2B5EF4-FFF2-40B4-BE49-F238E27FC236}">
                <a16:creationId xmlns:a16="http://schemas.microsoft.com/office/drawing/2014/main" id="{FEC7C9C2-1731-F0C2-93B2-B0743D23031B}"/>
              </a:ext>
            </a:extLst>
          </p:cNvPr>
          <p:cNvGrpSpPr/>
          <p:nvPr/>
        </p:nvGrpSpPr>
        <p:grpSpPr>
          <a:xfrm>
            <a:off x="6956448" y="5028955"/>
            <a:ext cx="4835360" cy="1080768"/>
            <a:chOff x="204460" y="294095"/>
            <a:chExt cx="8917158" cy="1680326"/>
          </a:xfrm>
        </p:grpSpPr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CACAC98C-5B4C-75B2-59DB-C22EAD0B50DC}"/>
                </a:ext>
              </a:extLst>
            </p:cNvPr>
            <p:cNvSpPr txBox="1"/>
            <p:nvPr/>
          </p:nvSpPr>
          <p:spPr>
            <a:xfrm>
              <a:off x="204460" y="730279"/>
              <a:ext cx="8753532" cy="12441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sz="1300" noProof="1">
                  <a:latin typeface="Segoe UI" panose="020B0502040204020203" pitchFamily="34" charset="0"/>
                  <a:cs typeface="Segoe UI" panose="020B0502040204020203" pitchFamily="34" charset="0"/>
                </a:rPr>
                <a:t>Mendorong peningkatan pemulihan biaya (</a:t>
              </a:r>
              <a:r>
                <a:rPr lang="en-US" sz="1300" i="1" noProof="1">
                  <a:latin typeface="Segoe UI" panose="020B0502040204020203" pitchFamily="34" charset="0"/>
                  <a:cs typeface="Segoe UI" panose="020B0502040204020203" pitchFamily="34" charset="0"/>
                </a:rPr>
                <a:t>circular economy</a:t>
              </a:r>
              <a:r>
                <a:rPr lang="en-US" sz="1300" noProof="1">
                  <a:latin typeface="Segoe UI" panose="020B0502040204020203" pitchFamily="34" charset="0"/>
                  <a:cs typeface="Segoe UI" panose="020B0502040204020203" pitchFamily="34" charset="0"/>
                </a:rPr>
                <a:t>)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sz="1300" noProof="1">
                  <a:latin typeface="Segoe UI" panose="020B0502040204020203" pitchFamily="34" charset="0"/>
                  <a:cs typeface="Segoe UI" panose="020B0502040204020203" pitchFamily="34" charset="0"/>
                </a:rPr>
                <a:t>Sinkronisasi pemograman pada berbagai sumber pendanaan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sz="1300" noProof="1">
                  <a:latin typeface="Segoe UI" panose="020B0502040204020203" pitchFamily="34" charset="0"/>
                  <a:cs typeface="Segoe UI" panose="020B0502040204020203" pitchFamily="34" charset="0"/>
                </a:rPr>
                <a:t>Mendorong kerja sama pendanaan antara Pemerintah Pusat dan Pemerintah Daerah</a:t>
              </a:r>
            </a:p>
          </p:txBody>
        </p:sp>
        <p:sp>
          <p:nvSpPr>
            <p:cNvPr id="18" name="TextBox 22">
              <a:extLst>
                <a:ext uri="{FF2B5EF4-FFF2-40B4-BE49-F238E27FC236}">
                  <a16:creationId xmlns:a16="http://schemas.microsoft.com/office/drawing/2014/main" id="{6DF01412-F978-1115-8D63-32298CADFF76}"/>
                </a:ext>
              </a:extLst>
            </p:cNvPr>
            <p:cNvSpPr txBox="1"/>
            <p:nvPr/>
          </p:nvSpPr>
          <p:spPr>
            <a:xfrm>
              <a:off x="235206" y="294095"/>
              <a:ext cx="8886412" cy="3300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806"/>
                </a:lnSpc>
                <a:spcBef>
                  <a:spcPct val="0"/>
                </a:spcBef>
              </a:pPr>
              <a:r>
                <a:rPr lang="en-US" sz="1300" b="1" spc="54" dirty="0" err="1">
                  <a:solidFill>
                    <a:srgbClr val="191919"/>
                  </a:solidFill>
                  <a:latin typeface="Century Gothic" panose="020B0502020202020204" pitchFamily="34" charset="0"/>
                </a:rPr>
                <a:t>Pengembangan</a:t>
              </a:r>
              <a:r>
                <a:rPr lang="en-US" sz="1300" b="1" spc="54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300" b="1" spc="54" dirty="0" err="1">
                  <a:solidFill>
                    <a:srgbClr val="191919"/>
                  </a:solidFill>
                  <a:latin typeface="Century Gothic" panose="020B0502020202020204" pitchFamily="34" charset="0"/>
                </a:rPr>
                <a:t>Alternatif</a:t>
              </a:r>
              <a:r>
                <a:rPr lang="en-US" sz="1300" b="1" spc="54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300" b="1" spc="54" dirty="0" err="1">
                  <a:solidFill>
                    <a:srgbClr val="191919"/>
                  </a:solidFill>
                  <a:latin typeface="Century Gothic" panose="020B0502020202020204" pitchFamily="34" charset="0"/>
                </a:rPr>
                <a:t>Sumber</a:t>
              </a:r>
              <a:r>
                <a:rPr lang="en-US" sz="1300" b="1" spc="54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300" b="1" spc="54" dirty="0" err="1">
                  <a:solidFill>
                    <a:srgbClr val="191919"/>
                  </a:solidFill>
                  <a:latin typeface="Century Gothic" panose="020B0502020202020204" pitchFamily="34" charset="0"/>
                </a:rPr>
                <a:t>Pembiayaan</a:t>
              </a:r>
              <a:endParaRPr lang="en-US" sz="1300" b="1" spc="54" dirty="0">
                <a:solidFill>
                  <a:srgbClr val="191919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0" name="Picture 28">
            <a:extLst>
              <a:ext uri="{FF2B5EF4-FFF2-40B4-BE49-F238E27FC236}">
                <a16:creationId xmlns:a16="http://schemas.microsoft.com/office/drawing/2014/main" id="{0E259684-CDCB-2388-AD9E-3151049B12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3444" y="5262163"/>
            <a:ext cx="757104" cy="650315"/>
          </a:xfrm>
          <a:prstGeom prst="rect">
            <a:avLst/>
          </a:prstGeom>
        </p:spPr>
      </p:pic>
      <p:sp>
        <p:nvSpPr>
          <p:cNvPr id="21" name="TextBox 30">
            <a:extLst>
              <a:ext uri="{FF2B5EF4-FFF2-40B4-BE49-F238E27FC236}">
                <a16:creationId xmlns:a16="http://schemas.microsoft.com/office/drawing/2014/main" id="{43C07214-EE53-3573-790B-D0DDE58486BE}"/>
              </a:ext>
            </a:extLst>
          </p:cNvPr>
          <p:cNvSpPr txBox="1"/>
          <p:nvPr/>
        </p:nvSpPr>
        <p:spPr>
          <a:xfrm>
            <a:off x="6207856" y="5412918"/>
            <a:ext cx="432694" cy="302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867" b="1" dirty="0">
                <a:solidFill>
                  <a:srgbClr val="FFFFFF"/>
                </a:solidFill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23" name="Group 11">
            <a:extLst>
              <a:ext uri="{FF2B5EF4-FFF2-40B4-BE49-F238E27FC236}">
                <a16:creationId xmlns:a16="http://schemas.microsoft.com/office/drawing/2014/main" id="{51B3433E-4F53-7564-71A9-4B3FCFA64A64}"/>
              </a:ext>
            </a:extLst>
          </p:cNvPr>
          <p:cNvGrpSpPr/>
          <p:nvPr/>
        </p:nvGrpSpPr>
        <p:grpSpPr>
          <a:xfrm>
            <a:off x="571459" y="933019"/>
            <a:ext cx="5339689" cy="2887215"/>
            <a:chOff x="0" y="0"/>
            <a:chExt cx="13454197" cy="5221016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87E9F03A-1116-6F93-C41C-D0AEC5013020}"/>
                </a:ext>
              </a:extLst>
            </p:cNvPr>
            <p:cNvSpPr/>
            <p:nvPr/>
          </p:nvSpPr>
          <p:spPr>
            <a:xfrm>
              <a:off x="0" y="0"/>
              <a:ext cx="13454197" cy="5221017"/>
            </a:xfrm>
            <a:custGeom>
              <a:avLst/>
              <a:gdLst/>
              <a:ahLst/>
              <a:cxnLst/>
              <a:rect l="l" t="t" r="r" b="b"/>
              <a:pathLst>
                <a:path w="13454197" h="5221017">
                  <a:moveTo>
                    <a:pt x="0" y="0"/>
                  </a:moveTo>
                  <a:lnTo>
                    <a:pt x="0" y="5221017"/>
                  </a:lnTo>
                  <a:lnTo>
                    <a:pt x="13454197" y="5221017"/>
                  </a:lnTo>
                  <a:lnTo>
                    <a:pt x="13454197" y="0"/>
                  </a:lnTo>
                  <a:lnTo>
                    <a:pt x="0" y="0"/>
                  </a:lnTo>
                  <a:close/>
                  <a:moveTo>
                    <a:pt x="13393237" y="5160056"/>
                  </a:moveTo>
                  <a:lnTo>
                    <a:pt x="59690" y="5160056"/>
                  </a:lnTo>
                  <a:lnTo>
                    <a:pt x="59690" y="59690"/>
                  </a:lnTo>
                  <a:lnTo>
                    <a:pt x="13393237" y="59690"/>
                  </a:lnTo>
                  <a:lnTo>
                    <a:pt x="13393237" y="5160056"/>
                  </a:lnTo>
                  <a:close/>
                </a:path>
              </a:pathLst>
            </a:custGeom>
            <a:solidFill>
              <a:srgbClr val="191919">
                <a:alpha val="19608"/>
              </a:srgbClr>
            </a:solidFill>
            <a:ln>
              <a:solidFill>
                <a:srgbClr val="2E584A"/>
              </a:solidFill>
            </a:ln>
          </p:spPr>
        </p:sp>
      </p:grpSp>
      <p:grpSp>
        <p:nvGrpSpPr>
          <p:cNvPr id="45" name="Group 20">
            <a:extLst>
              <a:ext uri="{FF2B5EF4-FFF2-40B4-BE49-F238E27FC236}">
                <a16:creationId xmlns:a16="http://schemas.microsoft.com/office/drawing/2014/main" id="{4B3AAC27-9668-BEEC-111C-3F40747040DB}"/>
              </a:ext>
            </a:extLst>
          </p:cNvPr>
          <p:cNvGrpSpPr/>
          <p:nvPr/>
        </p:nvGrpSpPr>
        <p:grpSpPr>
          <a:xfrm>
            <a:off x="946288" y="1116630"/>
            <a:ext cx="4818689" cy="2572613"/>
            <a:chOff x="0" y="338252"/>
            <a:chExt cx="8886414" cy="3999778"/>
          </a:xfrm>
        </p:grpSpPr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A4E31578-76D8-BEED-3B0F-4219BD7E7520}"/>
                </a:ext>
              </a:extLst>
            </p:cNvPr>
            <p:cNvSpPr txBox="1"/>
            <p:nvPr/>
          </p:nvSpPr>
          <p:spPr>
            <a:xfrm>
              <a:off x="132883" y="1227672"/>
              <a:ext cx="8753531" cy="31103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5744" indent="-285744" algn="just">
                <a:buFont typeface="Arial" panose="020B0604020202020204" pitchFamily="34" charset="0"/>
                <a:buChar char="•"/>
              </a:pP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Meningkatkan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akses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masyarakat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terhadap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prasarana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dan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sarana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air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limbah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domesik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dan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persampahan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khususnya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pada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kabupaten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/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kota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prioritas</a:t>
              </a:r>
              <a:endParaRPr lang="en-US" sz="13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44" indent="-285744" algn="just">
                <a:buFont typeface="Arial" panose="020B0604020202020204" pitchFamily="34" charset="0"/>
                <a:buChar char="•"/>
              </a:pP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Fasilitasi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Pemerintah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Daerah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dalam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peningkatan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utilisasi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prasarana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dan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sarana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sanitasi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  <a:p>
              <a:pPr marL="285744" indent="-285744" algn="just">
                <a:buFont typeface="Arial" panose="020B0604020202020204" pitchFamily="34" charset="0"/>
                <a:buChar char="•"/>
              </a:pP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Fasilitasi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penyiapan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‘Readiness Criteria’ pada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kabupaten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/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kota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prioritas</a:t>
              </a:r>
              <a:endParaRPr lang="en-US" sz="13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44" indent="-285744" algn="just">
                <a:buFont typeface="Arial" panose="020B0604020202020204" pitchFamily="34" charset="0"/>
                <a:buChar char="•"/>
              </a:pPr>
              <a:r>
                <a:rPr lang="en-ID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Mengembangkan</a:t>
              </a:r>
              <a:r>
                <a:rPr lang="en-ID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dan </a:t>
              </a:r>
              <a:r>
                <a:rPr lang="en-ID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penerapan</a:t>
              </a:r>
              <a:r>
                <a:rPr lang="en-ID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kajian</a:t>
              </a:r>
              <a:r>
                <a:rPr lang="en-ID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inovasi</a:t>
              </a:r>
              <a:r>
                <a:rPr lang="en-ID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teknologi</a:t>
              </a:r>
              <a:endParaRPr lang="en-ID" sz="13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44" indent="-285744" algn="just">
                <a:buFont typeface="Arial" panose="020B0604020202020204" pitchFamily="34" charset="0"/>
                <a:buChar char="•"/>
              </a:pPr>
              <a:r>
                <a:rPr lang="en-ID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Optimalisasi</a:t>
              </a:r>
              <a:r>
                <a:rPr lang="en-ID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pemanfaatan</a:t>
              </a:r>
              <a:r>
                <a:rPr lang="en-ID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sIstem</a:t>
              </a:r>
              <a:r>
                <a:rPr lang="en-ID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informasi</a:t>
              </a:r>
              <a:r>
                <a:rPr lang="en-ID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yang </a:t>
              </a:r>
              <a:r>
                <a:rPr lang="en-ID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terintegrasi</a:t>
              </a:r>
              <a:endParaRPr lang="en-ID" sz="13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44" indent="-285744" algn="just">
                <a:buFont typeface="Arial" panose="020B0604020202020204" pitchFamily="34" charset="0"/>
                <a:buChar char="•"/>
              </a:pPr>
              <a:r>
                <a:rPr lang="en-ID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Penguatan</a:t>
              </a:r>
              <a:r>
                <a:rPr lang="en-ID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monitoring dan </a:t>
              </a:r>
              <a:r>
                <a:rPr lang="en-ID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evaluasi</a:t>
              </a:r>
              <a:endParaRPr lang="en-ID" sz="13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TextBox 22">
              <a:extLst>
                <a:ext uri="{FF2B5EF4-FFF2-40B4-BE49-F238E27FC236}">
                  <a16:creationId xmlns:a16="http://schemas.microsoft.com/office/drawing/2014/main" id="{1612D152-E706-C5CE-0DD4-359B8BF8E34C}"/>
                </a:ext>
              </a:extLst>
            </p:cNvPr>
            <p:cNvSpPr txBox="1"/>
            <p:nvPr/>
          </p:nvSpPr>
          <p:spPr>
            <a:xfrm>
              <a:off x="0" y="338252"/>
              <a:ext cx="8886412" cy="688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806"/>
                </a:lnSpc>
                <a:spcBef>
                  <a:spcPct val="0"/>
                </a:spcBef>
              </a:pPr>
              <a:r>
                <a:rPr lang="en-US" sz="1300" b="1" spc="54" dirty="0" err="1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Peningkatan</a:t>
              </a:r>
              <a:r>
                <a:rPr lang="en-US" sz="1300" b="1" spc="54" dirty="0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b="1" spc="54" dirty="0" err="1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cakupan</a:t>
              </a:r>
              <a:r>
                <a:rPr lang="en-US" sz="1300" b="1" spc="54" dirty="0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b="1" spc="54" dirty="0" err="1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pelayanan</a:t>
              </a:r>
              <a:r>
                <a:rPr lang="en-US" sz="1300" b="1" spc="54" dirty="0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dan </a:t>
              </a:r>
              <a:r>
                <a:rPr lang="en-US" sz="1300" b="1" spc="54" dirty="0" err="1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kualitas</a:t>
              </a:r>
              <a:r>
                <a:rPr lang="en-US" sz="1300" b="1" spc="54" dirty="0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b="1" spc="54" dirty="0" err="1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sistem</a:t>
              </a:r>
              <a:r>
                <a:rPr lang="en-US" sz="1300" b="1" spc="54" dirty="0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b="1" spc="54" dirty="0" err="1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pengelolaan</a:t>
              </a:r>
              <a:r>
                <a:rPr lang="en-US" sz="1300" b="1" spc="54" dirty="0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b="1" spc="54" dirty="0" err="1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sanitasi</a:t>
              </a:r>
              <a:endParaRPr lang="en-US" sz="1300" b="1" spc="54" dirty="0">
                <a:solidFill>
                  <a:srgbClr val="191919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48" name="Picture 28">
            <a:extLst>
              <a:ext uri="{FF2B5EF4-FFF2-40B4-BE49-F238E27FC236}">
                <a16:creationId xmlns:a16="http://schemas.microsoft.com/office/drawing/2014/main" id="{C2A7E887-7BBD-2FE1-3417-04EA6DA1B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183" y="2117296"/>
            <a:ext cx="757104" cy="650315"/>
          </a:xfrm>
          <a:prstGeom prst="rect">
            <a:avLst/>
          </a:prstGeom>
        </p:spPr>
      </p:pic>
      <p:sp>
        <p:nvSpPr>
          <p:cNvPr id="49" name="TextBox 30">
            <a:extLst>
              <a:ext uri="{FF2B5EF4-FFF2-40B4-BE49-F238E27FC236}">
                <a16:creationId xmlns:a16="http://schemas.microsoft.com/office/drawing/2014/main" id="{0C745FBB-9F1B-DA94-1998-DAFF73F73753}"/>
              </a:ext>
            </a:extLst>
          </p:cNvPr>
          <p:cNvSpPr txBox="1"/>
          <p:nvPr/>
        </p:nvSpPr>
        <p:spPr>
          <a:xfrm>
            <a:off x="304901" y="2290168"/>
            <a:ext cx="432694" cy="302262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867" b="1" dirty="0">
                <a:solidFill>
                  <a:srgbClr val="FFFFFF"/>
                </a:solidFill>
                <a:latin typeface="Century Gothic" panose="020B0502020202020204" pitchFamily="34" charset="0"/>
              </a:rPr>
              <a:t>1</a:t>
            </a:r>
          </a:p>
        </p:txBody>
      </p:sp>
      <p:grpSp>
        <p:nvGrpSpPr>
          <p:cNvPr id="50" name="Group 11">
            <a:extLst>
              <a:ext uri="{FF2B5EF4-FFF2-40B4-BE49-F238E27FC236}">
                <a16:creationId xmlns:a16="http://schemas.microsoft.com/office/drawing/2014/main" id="{4EEE0597-BEA0-ED58-C096-E0CBA91A9977}"/>
              </a:ext>
            </a:extLst>
          </p:cNvPr>
          <p:cNvGrpSpPr/>
          <p:nvPr/>
        </p:nvGrpSpPr>
        <p:grpSpPr>
          <a:xfrm>
            <a:off x="583047" y="3995407"/>
            <a:ext cx="5333803" cy="2273623"/>
            <a:chOff x="0" y="0"/>
            <a:chExt cx="13454197" cy="5221016"/>
          </a:xfrm>
        </p:grpSpPr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1A9D2203-0465-D77E-8699-0D293D6634E8}"/>
                </a:ext>
              </a:extLst>
            </p:cNvPr>
            <p:cNvSpPr/>
            <p:nvPr/>
          </p:nvSpPr>
          <p:spPr>
            <a:xfrm>
              <a:off x="0" y="0"/>
              <a:ext cx="13454197" cy="5221017"/>
            </a:xfrm>
            <a:custGeom>
              <a:avLst/>
              <a:gdLst/>
              <a:ahLst/>
              <a:cxnLst/>
              <a:rect l="l" t="t" r="r" b="b"/>
              <a:pathLst>
                <a:path w="13454197" h="5221017">
                  <a:moveTo>
                    <a:pt x="0" y="0"/>
                  </a:moveTo>
                  <a:lnTo>
                    <a:pt x="0" y="5221017"/>
                  </a:lnTo>
                  <a:lnTo>
                    <a:pt x="13454197" y="5221017"/>
                  </a:lnTo>
                  <a:lnTo>
                    <a:pt x="13454197" y="0"/>
                  </a:lnTo>
                  <a:lnTo>
                    <a:pt x="0" y="0"/>
                  </a:lnTo>
                  <a:close/>
                  <a:moveTo>
                    <a:pt x="13393237" y="5160056"/>
                  </a:moveTo>
                  <a:lnTo>
                    <a:pt x="59690" y="5160056"/>
                  </a:lnTo>
                  <a:lnTo>
                    <a:pt x="59690" y="59690"/>
                  </a:lnTo>
                  <a:lnTo>
                    <a:pt x="13393237" y="59690"/>
                  </a:lnTo>
                  <a:lnTo>
                    <a:pt x="13393237" y="5160056"/>
                  </a:lnTo>
                  <a:close/>
                </a:path>
              </a:pathLst>
            </a:custGeom>
            <a:solidFill>
              <a:srgbClr val="191919">
                <a:alpha val="19608"/>
              </a:srgbClr>
            </a:solidFill>
            <a:ln>
              <a:solidFill>
                <a:srgbClr val="2E584A"/>
              </a:solidFill>
            </a:ln>
          </p:spPr>
        </p:sp>
      </p:grpSp>
      <p:grpSp>
        <p:nvGrpSpPr>
          <p:cNvPr id="52" name="Group 20">
            <a:extLst>
              <a:ext uri="{FF2B5EF4-FFF2-40B4-BE49-F238E27FC236}">
                <a16:creationId xmlns:a16="http://schemas.microsoft.com/office/drawing/2014/main" id="{676952F3-250E-335B-C5B3-BAC6B78D3C57}"/>
              </a:ext>
            </a:extLst>
          </p:cNvPr>
          <p:cNvGrpSpPr/>
          <p:nvPr/>
        </p:nvGrpSpPr>
        <p:grpSpPr>
          <a:xfrm>
            <a:off x="1034916" y="4203354"/>
            <a:ext cx="4818688" cy="1768756"/>
            <a:chOff x="132883" y="343910"/>
            <a:chExt cx="8886413" cy="2749979"/>
          </a:xfrm>
        </p:grpSpPr>
        <p:sp>
          <p:nvSpPr>
            <p:cNvPr id="53" name="TextBox 21">
              <a:extLst>
                <a:ext uri="{FF2B5EF4-FFF2-40B4-BE49-F238E27FC236}">
                  <a16:creationId xmlns:a16="http://schemas.microsoft.com/office/drawing/2014/main" id="{1E452800-6BC1-70A7-3A3D-DB05DFE142E4}"/>
                </a:ext>
              </a:extLst>
            </p:cNvPr>
            <p:cNvSpPr txBox="1"/>
            <p:nvPr/>
          </p:nvSpPr>
          <p:spPr>
            <a:xfrm>
              <a:off x="132883" y="1227674"/>
              <a:ext cx="8555311" cy="18662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  <a:defRPr/>
              </a:pPr>
              <a:r>
                <a:rPr lang="en-US" sz="1300" noProof="1">
                  <a:solidFill>
                    <a:prstClr val="black"/>
                  </a:solidFill>
                  <a:latin typeface="Segoe UI" panose="020B0502040204020203" pitchFamily="34" charset="0"/>
                  <a:ea typeface="Cambria" panose="02040503050406030204" pitchFamily="18" charset="0"/>
                  <a:cs typeface="Segoe UI" panose="020B0502040204020203" pitchFamily="34" charset="0"/>
                </a:rPr>
                <a:t>Meningkatkan peran masyarakat dan badan usaha dalam penyelenggaraan, pengembangan sistem pengelolaan sanitasi</a:t>
              </a:r>
            </a:p>
            <a:p>
              <a:pPr marL="285744" indent="-285744">
                <a:buFont typeface="Arial" panose="020B0604020202020204" pitchFamily="34" charset="0"/>
                <a:buChar char="•"/>
                <a:defRPr/>
              </a:pPr>
              <a:r>
                <a:rPr lang="en-US" sz="1300" noProof="1">
                  <a:solidFill>
                    <a:prstClr val="black"/>
                  </a:solidFill>
                  <a:latin typeface="Segoe UI" panose="020B0502040204020203" pitchFamily="34" charset="0"/>
                  <a:ea typeface="Cambria" panose="02040503050406030204" pitchFamily="18" charset="0"/>
                  <a:cs typeface="Segoe UI" panose="020B0502040204020203" pitchFamily="34" charset="0"/>
                </a:rPr>
                <a:t>Mendorong perubahan perilaku dan meningkatkan pemahaman masyarakat terhadap pentingnya pengelolaan sanitasi</a:t>
              </a:r>
              <a:endParaRPr lang="af-ZA" sz="1300" noProof="1">
                <a:solidFill>
                  <a:prstClr val="black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endParaRPr>
            </a:p>
          </p:txBody>
        </p:sp>
        <p:sp>
          <p:nvSpPr>
            <p:cNvPr id="54" name="TextBox 22">
              <a:extLst>
                <a:ext uri="{FF2B5EF4-FFF2-40B4-BE49-F238E27FC236}">
                  <a16:creationId xmlns:a16="http://schemas.microsoft.com/office/drawing/2014/main" id="{B75C4733-9FE2-F6AA-7615-9CF4FA301204}"/>
                </a:ext>
              </a:extLst>
            </p:cNvPr>
            <p:cNvSpPr txBox="1"/>
            <p:nvPr/>
          </p:nvSpPr>
          <p:spPr>
            <a:xfrm>
              <a:off x="132883" y="343910"/>
              <a:ext cx="8886413" cy="688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806"/>
                </a:lnSpc>
                <a:spcBef>
                  <a:spcPct val="0"/>
                </a:spcBef>
              </a:pPr>
              <a:r>
                <a:rPr lang="fi-FI" sz="1300" b="1" spc="54" dirty="0">
                  <a:solidFill>
                    <a:srgbClr val="191919"/>
                  </a:solidFill>
                  <a:latin typeface="Century Gothic" panose="020B0502020202020204" pitchFamily="34" charset="0"/>
                </a:rPr>
                <a:t>Peningkatan peran masyarakat dan dunia usaha/swasta penyelenggaraan sanitasi</a:t>
              </a:r>
            </a:p>
          </p:txBody>
        </p:sp>
      </p:grpSp>
      <p:pic>
        <p:nvPicPr>
          <p:cNvPr id="55" name="Picture 28">
            <a:extLst>
              <a:ext uri="{FF2B5EF4-FFF2-40B4-BE49-F238E27FC236}">
                <a16:creationId xmlns:a16="http://schemas.microsoft.com/office/drawing/2014/main" id="{07259DD1-6CCA-62EA-708E-6310F3A40B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801" y="4751299"/>
            <a:ext cx="757104" cy="650315"/>
          </a:xfrm>
          <a:prstGeom prst="rect">
            <a:avLst/>
          </a:prstGeom>
        </p:spPr>
      </p:pic>
      <p:sp>
        <p:nvSpPr>
          <p:cNvPr id="56" name="TextBox 30">
            <a:extLst>
              <a:ext uri="{FF2B5EF4-FFF2-40B4-BE49-F238E27FC236}">
                <a16:creationId xmlns:a16="http://schemas.microsoft.com/office/drawing/2014/main" id="{2A60E119-DBAA-2EE8-137B-39004344C0DE}"/>
              </a:ext>
            </a:extLst>
          </p:cNvPr>
          <p:cNvSpPr txBox="1"/>
          <p:nvPr/>
        </p:nvSpPr>
        <p:spPr>
          <a:xfrm>
            <a:off x="1433986" y="770589"/>
            <a:ext cx="432694" cy="302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867" b="1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</a:p>
        </p:txBody>
      </p:sp>
      <p:grpSp>
        <p:nvGrpSpPr>
          <p:cNvPr id="57" name="Group 11">
            <a:extLst>
              <a:ext uri="{FF2B5EF4-FFF2-40B4-BE49-F238E27FC236}">
                <a16:creationId xmlns:a16="http://schemas.microsoft.com/office/drawing/2014/main" id="{B9DDA2EE-DCCE-2FD7-B5AF-F3180F5E6871}"/>
              </a:ext>
            </a:extLst>
          </p:cNvPr>
          <p:cNvGrpSpPr/>
          <p:nvPr/>
        </p:nvGrpSpPr>
        <p:grpSpPr>
          <a:xfrm>
            <a:off x="6466387" y="2654448"/>
            <a:ext cx="5339689" cy="2096852"/>
            <a:chOff x="0" y="0"/>
            <a:chExt cx="13454197" cy="5221016"/>
          </a:xfrm>
        </p:grpSpPr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F2FF02C1-B530-D670-C486-C1DE598B972A}"/>
                </a:ext>
              </a:extLst>
            </p:cNvPr>
            <p:cNvSpPr/>
            <p:nvPr/>
          </p:nvSpPr>
          <p:spPr>
            <a:xfrm>
              <a:off x="0" y="0"/>
              <a:ext cx="13454197" cy="5221017"/>
            </a:xfrm>
            <a:custGeom>
              <a:avLst/>
              <a:gdLst/>
              <a:ahLst/>
              <a:cxnLst/>
              <a:rect l="l" t="t" r="r" b="b"/>
              <a:pathLst>
                <a:path w="13454197" h="5221017">
                  <a:moveTo>
                    <a:pt x="0" y="0"/>
                  </a:moveTo>
                  <a:lnTo>
                    <a:pt x="0" y="5221017"/>
                  </a:lnTo>
                  <a:lnTo>
                    <a:pt x="13454197" y="5221017"/>
                  </a:lnTo>
                  <a:lnTo>
                    <a:pt x="13454197" y="0"/>
                  </a:lnTo>
                  <a:lnTo>
                    <a:pt x="0" y="0"/>
                  </a:lnTo>
                  <a:close/>
                  <a:moveTo>
                    <a:pt x="13393237" y="5160056"/>
                  </a:moveTo>
                  <a:lnTo>
                    <a:pt x="59690" y="5160056"/>
                  </a:lnTo>
                  <a:lnTo>
                    <a:pt x="59690" y="59690"/>
                  </a:lnTo>
                  <a:lnTo>
                    <a:pt x="13393237" y="59690"/>
                  </a:lnTo>
                  <a:lnTo>
                    <a:pt x="13393237" y="5160056"/>
                  </a:lnTo>
                  <a:close/>
                </a:path>
              </a:pathLst>
            </a:custGeom>
            <a:solidFill>
              <a:srgbClr val="191919">
                <a:alpha val="19608"/>
              </a:srgbClr>
            </a:solidFill>
            <a:ln>
              <a:solidFill>
                <a:srgbClr val="2E584A"/>
              </a:solidFill>
            </a:ln>
          </p:spPr>
        </p:sp>
      </p:grpSp>
      <p:grpSp>
        <p:nvGrpSpPr>
          <p:cNvPr id="59" name="Group 20">
            <a:extLst>
              <a:ext uri="{FF2B5EF4-FFF2-40B4-BE49-F238E27FC236}">
                <a16:creationId xmlns:a16="http://schemas.microsoft.com/office/drawing/2014/main" id="{A2C1AA9E-F2D3-85C1-8403-BEEEF5980874}"/>
              </a:ext>
            </a:extLst>
          </p:cNvPr>
          <p:cNvGrpSpPr/>
          <p:nvPr/>
        </p:nvGrpSpPr>
        <p:grpSpPr>
          <a:xfrm>
            <a:off x="6945856" y="2748467"/>
            <a:ext cx="4835360" cy="1880987"/>
            <a:chOff x="204460" y="294095"/>
            <a:chExt cx="8917158" cy="2924469"/>
          </a:xfrm>
        </p:grpSpPr>
        <p:sp>
          <p:nvSpPr>
            <p:cNvPr id="60" name="TextBox 21">
              <a:extLst>
                <a:ext uri="{FF2B5EF4-FFF2-40B4-BE49-F238E27FC236}">
                  <a16:creationId xmlns:a16="http://schemas.microsoft.com/office/drawing/2014/main" id="{1058BCE2-D8F5-824B-3CB0-970D2A88B9C6}"/>
                </a:ext>
              </a:extLst>
            </p:cNvPr>
            <p:cNvSpPr txBox="1"/>
            <p:nvPr/>
          </p:nvSpPr>
          <p:spPr>
            <a:xfrm>
              <a:off x="204460" y="730279"/>
              <a:ext cx="8753532" cy="2488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5744" indent="-285744" algn="just">
                <a:buFont typeface="Arial" panose="020B0604020202020204" pitchFamily="34" charset="0"/>
                <a:buChar char="•"/>
              </a:pPr>
              <a:r>
                <a:rPr lang="en-US" sz="1300" noProof="1">
                  <a:latin typeface="Segoe UI" panose="020B0502040204020203" pitchFamily="34" charset="0"/>
                  <a:cs typeface="Segoe UI" panose="020B0502040204020203" pitchFamily="34" charset="0"/>
                </a:rPr>
                <a:t>Mendorong dan menjaga komitmen kepala daerah dan pemangku kepentingan lain dalam pengarusutamaan pembangunan sanitasi di daerah</a:t>
              </a:r>
            </a:p>
            <a:p>
              <a:pPr marL="285744" indent="-285744" algn="just">
                <a:buFont typeface="Arial" panose="020B0604020202020204" pitchFamily="34" charset="0"/>
                <a:buChar char="•"/>
              </a:pPr>
              <a:r>
                <a:rPr lang="en-US" sz="1300" noProof="1">
                  <a:latin typeface="Segoe UI" panose="020B0502040204020203" pitchFamily="34" charset="0"/>
                  <a:cs typeface="Segoe UI" panose="020B0502040204020203" pitchFamily="34" charset="0"/>
                </a:rPr>
                <a:t>Mendorong pembentukan dan perkuatan institusi pengelola sanitasi di daerah</a:t>
              </a:r>
            </a:p>
            <a:p>
              <a:pPr marL="285744" indent="-285744" algn="just">
                <a:buFont typeface="Arial" panose="020B0604020202020204" pitchFamily="34" charset="0"/>
                <a:buChar char="•"/>
              </a:pP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Pendampingan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operasional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tahap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awal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bagi</a:t>
              </a: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pengelola</a:t>
              </a:r>
              <a:endParaRPr lang="en-ID" sz="13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44" indent="-285744" algn="just">
                <a:buFont typeface="Arial" panose="020B0604020202020204" pitchFamily="34" charset="0"/>
                <a:buChar char="•"/>
              </a:pPr>
              <a:r>
                <a:rPr lang="en-US" sz="1300" noProof="1">
                  <a:latin typeface="Segoe UI" panose="020B0502040204020203" pitchFamily="34" charset="0"/>
                  <a:cs typeface="Segoe UI" panose="020B0502040204020203" pitchFamily="34" charset="0"/>
                </a:rPr>
                <a:t>Mengembangkan dan mengkoordinasikan mekanisme serah terima asset terbangun kepada daerah secara lebih efektif</a:t>
              </a:r>
            </a:p>
          </p:txBody>
        </p:sp>
        <p:sp>
          <p:nvSpPr>
            <p:cNvPr id="61" name="TextBox 22">
              <a:extLst>
                <a:ext uri="{FF2B5EF4-FFF2-40B4-BE49-F238E27FC236}">
                  <a16:creationId xmlns:a16="http://schemas.microsoft.com/office/drawing/2014/main" id="{5C56DA62-E030-3E2A-1BFD-A81ECFE1183B}"/>
                </a:ext>
              </a:extLst>
            </p:cNvPr>
            <p:cNvSpPr txBox="1"/>
            <p:nvPr/>
          </p:nvSpPr>
          <p:spPr>
            <a:xfrm>
              <a:off x="235206" y="294095"/>
              <a:ext cx="8886412" cy="3300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806"/>
                </a:lnSpc>
                <a:spcBef>
                  <a:spcPct val="0"/>
                </a:spcBef>
              </a:pPr>
              <a:r>
                <a:rPr lang="en-US" sz="1300" b="1" spc="54" dirty="0" err="1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Penguatan</a:t>
              </a:r>
              <a:r>
                <a:rPr lang="en-US" sz="1300" b="1" spc="54" dirty="0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b="1" spc="54" dirty="0" err="1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kelembagaan</a:t>
              </a:r>
              <a:r>
                <a:rPr lang="en-US" sz="1300" b="1" spc="54" dirty="0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b="1" spc="54" dirty="0" err="1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pengelolaan</a:t>
              </a:r>
              <a:r>
                <a:rPr lang="en-US" sz="1300" b="1" spc="54" dirty="0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300" b="1" spc="54" dirty="0" err="1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sanitasi</a:t>
              </a:r>
              <a:endParaRPr lang="en-US" sz="1300" b="1" spc="54" dirty="0">
                <a:solidFill>
                  <a:srgbClr val="191919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62" name="Picture 28">
            <a:extLst>
              <a:ext uri="{FF2B5EF4-FFF2-40B4-BE49-F238E27FC236}">
                <a16:creationId xmlns:a16="http://schemas.microsoft.com/office/drawing/2014/main" id="{5949A613-31DA-35D1-EF7C-8A54A2CF1D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4063" y="3366566"/>
            <a:ext cx="757104" cy="650315"/>
          </a:xfrm>
          <a:prstGeom prst="rect">
            <a:avLst/>
          </a:prstGeom>
        </p:spPr>
      </p:pic>
      <p:sp>
        <p:nvSpPr>
          <p:cNvPr id="63" name="TextBox 30">
            <a:extLst>
              <a:ext uri="{FF2B5EF4-FFF2-40B4-BE49-F238E27FC236}">
                <a16:creationId xmlns:a16="http://schemas.microsoft.com/office/drawing/2014/main" id="{705889F3-1091-1FB7-ACAC-710DC31FF4A4}"/>
              </a:ext>
            </a:extLst>
          </p:cNvPr>
          <p:cNvSpPr txBox="1"/>
          <p:nvPr/>
        </p:nvSpPr>
        <p:spPr>
          <a:xfrm>
            <a:off x="6148970" y="3532173"/>
            <a:ext cx="432694" cy="302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867" b="1" dirty="0">
                <a:solidFill>
                  <a:srgbClr val="FFFFFF"/>
                </a:solidFill>
                <a:latin typeface="Century Gothic" panose="020B0502020202020204" pitchFamily="34" charset="0"/>
              </a:rPr>
              <a:t>4</a:t>
            </a:r>
          </a:p>
        </p:txBody>
      </p:sp>
      <p:grpSp>
        <p:nvGrpSpPr>
          <p:cNvPr id="64" name="Group 11">
            <a:extLst>
              <a:ext uri="{FF2B5EF4-FFF2-40B4-BE49-F238E27FC236}">
                <a16:creationId xmlns:a16="http://schemas.microsoft.com/office/drawing/2014/main" id="{9BB74C03-B298-75BD-6775-B9A8F5604CFF}"/>
              </a:ext>
            </a:extLst>
          </p:cNvPr>
          <p:cNvGrpSpPr/>
          <p:nvPr/>
        </p:nvGrpSpPr>
        <p:grpSpPr>
          <a:xfrm>
            <a:off x="6466387" y="924370"/>
            <a:ext cx="5339689" cy="1620104"/>
            <a:chOff x="0" y="0"/>
            <a:chExt cx="13454197" cy="5221016"/>
          </a:xfrm>
        </p:grpSpPr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EF8DD39B-FFE3-05B7-A9B6-A403281B4630}"/>
                </a:ext>
              </a:extLst>
            </p:cNvPr>
            <p:cNvSpPr/>
            <p:nvPr/>
          </p:nvSpPr>
          <p:spPr>
            <a:xfrm>
              <a:off x="0" y="0"/>
              <a:ext cx="13454197" cy="5221017"/>
            </a:xfrm>
            <a:custGeom>
              <a:avLst/>
              <a:gdLst/>
              <a:ahLst/>
              <a:cxnLst/>
              <a:rect l="l" t="t" r="r" b="b"/>
              <a:pathLst>
                <a:path w="13454197" h="5221017">
                  <a:moveTo>
                    <a:pt x="0" y="0"/>
                  </a:moveTo>
                  <a:lnTo>
                    <a:pt x="0" y="5221017"/>
                  </a:lnTo>
                  <a:lnTo>
                    <a:pt x="13454197" y="5221017"/>
                  </a:lnTo>
                  <a:lnTo>
                    <a:pt x="13454197" y="0"/>
                  </a:lnTo>
                  <a:lnTo>
                    <a:pt x="0" y="0"/>
                  </a:lnTo>
                  <a:close/>
                  <a:moveTo>
                    <a:pt x="13393237" y="5160056"/>
                  </a:moveTo>
                  <a:lnTo>
                    <a:pt x="59690" y="5160056"/>
                  </a:lnTo>
                  <a:lnTo>
                    <a:pt x="59690" y="59690"/>
                  </a:lnTo>
                  <a:lnTo>
                    <a:pt x="13393237" y="59690"/>
                  </a:lnTo>
                  <a:lnTo>
                    <a:pt x="13393237" y="5160056"/>
                  </a:lnTo>
                  <a:close/>
                </a:path>
              </a:pathLst>
            </a:custGeom>
            <a:solidFill>
              <a:srgbClr val="191919">
                <a:alpha val="19608"/>
              </a:srgbClr>
            </a:solidFill>
            <a:ln>
              <a:solidFill>
                <a:srgbClr val="2E584A"/>
              </a:solidFill>
            </a:ln>
          </p:spPr>
        </p:sp>
      </p:grpSp>
      <p:grpSp>
        <p:nvGrpSpPr>
          <p:cNvPr id="66" name="Group 20">
            <a:extLst>
              <a:ext uri="{FF2B5EF4-FFF2-40B4-BE49-F238E27FC236}">
                <a16:creationId xmlns:a16="http://schemas.microsoft.com/office/drawing/2014/main" id="{5A8EC6D4-0969-9D50-B1A8-CA1BF9489109}"/>
              </a:ext>
            </a:extLst>
          </p:cNvPr>
          <p:cNvGrpSpPr/>
          <p:nvPr/>
        </p:nvGrpSpPr>
        <p:grpSpPr>
          <a:xfrm>
            <a:off x="6960056" y="1086629"/>
            <a:ext cx="4821160" cy="1322958"/>
            <a:chOff x="230647" y="294095"/>
            <a:chExt cx="8890971" cy="2056873"/>
          </a:xfrm>
        </p:grpSpPr>
        <p:sp>
          <p:nvSpPr>
            <p:cNvPr id="67" name="TextBox 21">
              <a:extLst>
                <a:ext uri="{FF2B5EF4-FFF2-40B4-BE49-F238E27FC236}">
                  <a16:creationId xmlns:a16="http://schemas.microsoft.com/office/drawing/2014/main" id="{CAA9889B-D466-6AD9-2BA5-E32A3CDEFF78}"/>
                </a:ext>
              </a:extLst>
            </p:cNvPr>
            <p:cNvSpPr txBox="1"/>
            <p:nvPr/>
          </p:nvSpPr>
          <p:spPr>
            <a:xfrm>
              <a:off x="230647" y="1106825"/>
              <a:ext cx="8753532" cy="12441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5744" indent="-285744" algn="just">
                <a:buFont typeface="Arial" panose="020B0604020202020204" pitchFamily="34" charset="0"/>
                <a:buChar char="•"/>
              </a:pPr>
              <a:r>
                <a:rPr lang="en-US" sz="1300" noProof="1">
                  <a:latin typeface="Segoe UI" panose="020B0502040204020203" pitchFamily="34" charset="0"/>
                  <a:cs typeface="Segoe UI" panose="020B0502040204020203" pitchFamily="34" charset="0"/>
                </a:rPr>
                <a:t>Penyusunan NSPK yang mendukung penyelenggaraan pengelolaan sanitasi</a:t>
              </a:r>
            </a:p>
            <a:p>
              <a:pPr marL="285744" indent="-285744" algn="just">
                <a:buFont typeface="Arial" panose="020B0604020202020204" pitchFamily="34" charset="0"/>
                <a:buChar char="•"/>
              </a:pPr>
              <a:r>
                <a:rPr lang="en-US" sz="1300" noProof="1">
                  <a:latin typeface="Segoe UI" panose="020B0502040204020203" pitchFamily="34" charset="0"/>
                  <a:cs typeface="Segoe UI" panose="020B0502040204020203" pitchFamily="34" charset="0"/>
                </a:rPr>
                <a:t>Mendorong penguatan regulasi pengelolaan sanitasi di daerah</a:t>
              </a:r>
            </a:p>
          </p:txBody>
        </p:sp>
        <p:sp>
          <p:nvSpPr>
            <p:cNvPr id="68" name="TextBox 22">
              <a:extLst>
                <a:ext uri="{FF2B5EF4-FFF2-40B4-BE49-F238E27FC236}">
                  <a16:creationId xmlns:a16="http://schemas.microsoft.com/office/drawing/2014/main" id="{83D2FF58-D7B2-710D-2E8C-5625FEB59592}"/>
                </a:ext>
              </a:extLst>
            </p:cNvPr>
            <p:cNvSpPr txBox="1"/>
            <p:nvPr/>
          </p:nvSpPr>
          <p:spPr>
            <a:xfrm>
              <a:off x="235206" y="294095"/>
              <a:ext cx="8886412" cy="688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806"/>
                </a:lnSpc>
                <a:spcBef>
                  <a:spcPct val="0"/>
                </a:spcBef>
              </a:pPr>
              <a:r>
                <a:rPr lang="fi-FI" sz="1300" b="1" spc="54" dirty="0">
                  <a:solidFill>
                    <a:srgbClr val="19191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Pengembangan perangkat regulasi penyelenggaraan pengelolaan sanitasi</a:t>
              </a:r>
            </a:p>
          </p:txBody>
        </p:sp>
      </p:grpSp>
      <p:pic>
        <p:nvPicPr>
          <p:cNvPr id="69" name="Picture 28">
            <a:extLst>
              <a:ext uri="{FF2B5EF4-FFF2-40B4-BE49-F238E27FC236}">
                <a16:creationId xmlns:a16="http://schemas.microsoft.com/office/drawing/2014/main" id="{F0FF7FCF-DB66-6F4C-A924-F83BE9F80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4063" y="1453608"/>
            <a:ext cx="757104" cy="650315"/>
          </a:xfrm>
          <a:prstGeom prst="rect">
            <a:avLst/>
          </a:prstGeom>
        </p:spPr>
      </p:pic>
      <p:sp>
        <p:nvSpPr>
          <p:cNvPr id="70" name="TextBox 30">
            <a:extLst>
              <a:ext uri="{FF2B5EF4-FFF2-40B4-BE49-F238E27FC236}">
                <a16:creationId xmlns:a16="http://schemas.microsoft.com/office/drawing/2014/main" id="{2D9D40F8-625B-319F-A5C7-1075518E14A9}"/>
              </a:ext>
            </a:extLst>
          </p:cNvPr>
          <p:cNvSpPr txBox="1"/>
          <p:nvPr/>
        </p:nvSpPr>
        <p:spPr>
          <a:xfrm>
            <a:off x="6208476" y="1626480"/>
            <a:ext cx="432694" cy="302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867" b="1" dirty="0">
                <a:solidFill>
                  <a:srgbClr val="FFFFFF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71" name="TextBox 30">
            <a:extLst>
              <a:ext uri="{FF2B5EF4-FFF2-40B4-BE49-F238E27FC236}">
                <a16:creationId xmlns:a16="http://schemas.microsoft.com/office/drawing/2014/main" id="{91494CE9-4D4F-5AE2-659F-16FC3EBF03EF}"/>
              </a:ext>
            </a:extLst>
          </p:cNvPr>
          <p:cNvSpPr txBox="1"/>
          <p:nvPr/>
        </p:nvSpPr>
        <p:spPr>
          <a:xfrm>
            <a:off x="335381" y="4911448"/>
            <a:ext cx="432694" cy="302262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867" b="1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D5B75A53-B7AF-6ED6-73F3-AB5205A3415A}"/>
              </a:ext>
            </a:extLst>
          </p:cNvPr>
          <p:cNvSpPr txBox="1">
            <a:spLocks/>
          </p:cNvSpPr>
          <p:nvPr/>
        </p:nvSpPr>
        <p:spPr bwMode="auto">
          <a:xfrm>
            <a:off x="623155" y="6444734"/>
            <a:ext cx="40218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ID" sz="1200" i="1" dirty="0" err="1">
                <a:solidFill>
                  <a:srgbClr val="000000"/>
                </a:solidFill>
                <a:latin typeface="MyriadPro-Regular"/>
              </a:rPr>
              <a:t>Sumber</a:t>
            </a:r>
            <a:r>
              <a:rPr lang="en-ID" sz="1200" i="1" dirty="0">
                <a:solidFill>
                  <a:srgbClr val="000000"/>
                </a:solidFill>
                <a:latin typeface="MyriadPro-Regular"/>
              </a:rPr>
              <a:t>: </a:t>
            </a:r>
            <a:r>
              <a:rPr lang="en-ID" sz="1200" i="1" dirty="0" err="1">
                <a:solidFill>
                  <a:srgbClr val="000000"/>
                </a:solidFill>
                <a:latin typeface="MyriadPro-Regular"/>
              </a:rPr>
              <a:t>Renstra</a:t>
            </a:r>
            <a:r>
              <a:rPr lang="en-ID" sz="1200" i="1" dirty="0">
                <a:solidFill>
                  <a:srgbClr val="000000"/>
                </a:solidFill>
                <a:latin typeface="MyriadPro-Regular"/>
              </a:rPr>
              <a:t> </a:t>
            </a:r>
            <a:r>
              <a:rPr lang="en-ID" sz="1200" i="1" dirty="0" err="1">
                <a:solidFill>
                  <a:srgbClr val="000000"/>
                </a:solidFill>
                <a:latin typeface="MyriadPro-Regular"/>
              </a:rPr>
              <a:t>Ditjen</a:t>
            </a:r>
            <a:r>
              <a:rPr lang="en-ID" sz="1200" i="1" dirty="0">
                <a:solidFill>
                  <a:srgbClr val="000000"/>
                </a:solidFill>
                <a:latin typeface="MyriadPro-Regular"/>
              </a:rPr>
              <a:t> </a:t>
            </a:r>
            <a:r>
              <a:rPr lang="en-ID" sz="1200" i="1" dirty="0" err="1">
                <a:solidFill>
                  <a:srgbClr val="000000"/>
                </a:solidFill>
                <a:latin typeface="MyriadPro-Regular"/>
              </a:rPr>
              <a:t>Cipta</a:t>
            </a:r>
            <a:r>
              <a:rPr lang="en-ID" sz="1200" i="1" dirty="0">
                <a:solidFill>
                  <a:srgbClr val="000000"/>
                </a:solidFill>
                <a:latin typeface="MyriadPro-Regular"/>
              </a:rPr>
              <a:t> </a:t>
            </a:r>
            <a:r>
              <a:rPr lang="en-ID" sz="1200" i="1" dirty="0" err="1">
                <a:solidFill>
                  <a:srgbClr val="000000"/>
                </a:solidFill>
                <a:latin typeface="MyriadPro-Regular"/>
              </a:rPr>
              <a:t>Karya</a:t>
            </a:r>
            <a:r>
              <a:rPr lang="en-ID" sz="1200" i="1" dirty="0">
                <a:solidFill>
                  <a:srgbClr val="000000"/>
                </a:solidFill>
                <a:latin typeface="MyriadPro-Regular"/>
              </a:rPr>
              <a:t> 2020-2024</a:t>
            </a:r>
            <a:endParaRPr lang="en-US" sz="12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A8D0E2-174C-0EC2-95F3-DE955AA2DF79}"/>
              </a:ext>
            </a:extLst>
          </p:cNvPr>
          <p:cNvSpPr/>
          <p:nvPr/>
        </p:nvSpPr>
        <p:spPr>
          <a:xfrm>
            <a:off x="11752499" y="6511589"/>
            <a:ext cx="439501" cy="3651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104641-5A44-D1B7-B68C-8BED92423A17}"/>
              </a:ext>
            </a:extLst>
          </p:cNvPr>
          <p:cNvSpPr txBox="1"/>
          <p:nvPr/>
        </p:nvSpPr>
        <p:spPr>
          <a:xfrm>
            <a:off x="11803249" y="6493663"/>
            <a:ext cx="343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17194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912" y="0"/>
            <a:ext cx="1856088" cy="937725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C08F986E-F610-591E-FC0B-8BE4E96606F5}"/>
              </a:ext>
            </a:extLst>
          </p:cNvPr>
          <p:cNvSpPr/>
          <p:nvPr/>
        </p:nvSpPr>
        <p:spPr>
          <a:xfrm>
            <a:off x="-108666" y="-114608"/>
            <a:ext cx="506345" cy="7087215"/>
          </a:xfrm>
          <a:prstGeom prst="rect">
            <a:avLst/>
          </a:prstGeom>
          <a:solidFill>
            <a:srgbClr val="F8C92E"/>
          </a:solidFill>
        </p:spPr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1A994F0E-D713-677E-DE12-6EC760E9583A}"/>
              </a:ext>
            </a:extLst>
          </p:cNvPr>
          <p:cNvSpPr/>
          <p:nvPr/>
        </p:nvSpPr>
        <p:spPr>
          <a:xfrm>
            <a:off x="-108666" y="16510"/>
            <a:ext cx="10308734" cy="716350"/>
          </a:xfrm>
          <a:prstGeom prst="rect">
            <a:avLst/>
          </a:prstGeom>
          <a:solidFill>
            <a:srgbClr val="004776">
              <a:alpha val="89804"/>
            </a:srgbClr>
          </a:solidFill>
        </p:spPr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4962" y="14672"/>
            <a:ext cx="9820949" cy="735186"/>
          </a:xfrm>
        </p:spPr>
        <p:txBody>
          <a:bodyPr>
            <a:noAutofit/>
          </a:bodyPr>
          <a:lstStyle/>
          <a:p>
            <a:pPr algn="l"/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Capaian</a:t>
            </a:r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dan target </a:t>
            </a:r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pengelolaan</a:t>
            </a:r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persampahan</a:t>
            </a:r>
            <a:endParaRPr lang="en-ID" sz="2400" b="1" cap="all" dirty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B0C605-141F-3C5E-8292-ADCDE39986FC}"/>
              </a:ext>
            </a:extLst>
          </p:cNvPr>
          <p:cNvSpPr/>
          <p:nvPr/>
        </p:nvSpPr>
        <p:spPr>
          <a:xfrm>
            <a:off x="9448800" y="5837649"/>
            <a:ext cx="1976846" cy="61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A0A384-4950-3789-5559-450075B7DBCD}"/>
              </a:ext>
            </a:extLst>
          </p:cNvPr>
          <p:cNvGrpSpPr/>
          <p:nvPr/>
        </p:nvGrpSpPr>
        <p:grpSpPr>
          <a:xfrm>
            <a:off x="8373937" y="4364994"/>
            <a:ext cx="3675271" cy="1915470"/>
            <a:chOff x="-274751" y="4264645"/>
            <a:chExt cx="3675271" cy="191547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75C10FF-2A05-74BE-EC55-85E94FA9E519}"/>
                </a:ext>
              </a:extLst>
            </p:cNvPr>
            <p:cNvSpPr/>
            <p:nvPr/>
          </p:nvSpPr>
          <p:spPr>
            <a:xfrm>
              <a:off x="-274751" y="4703359"/>
              <a:ext cx="3675271" cy="1476756"/>
            </a:xfrm>
            <a:prstGeom prst="roundRect">
              <a:avLst>
                <a:gd name="adj" fmla="val 5238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Century Gothic" panose="020B0502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D5EC25-A2DD-DD6D-DB2D-AEECD72D337F}"/>
                </a:ext>
              </a:extLst>
            </p:cNvPr>
            <p:cNvSpPr txBox="1"/>
            <p:nvPr/>
          </p:nvSpPr>
          <p:spPr>
            <a:xfrm>
              <a:off x="-274751" y="4760558"/>
              <a:ext cx="3672248" cy="1298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35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Merupakan</a:t>
              </a:r>
              <a:r>
                <a:rPr lang="en-US" sz="135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5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kegiatan</a:t>
              </a:r>
              <a:r>
                <a:rPr lang="en-US" sz="135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5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pengolahan</a:t>
              </a:r>
              <a:r>
                <a:rPr lang="en-US" sz="135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5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dalam</a:t>
              </a:r>
              <a:r>
                <a:rPr lang="en-US" sz="135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5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bentuk</a:t>
              </a:r>
              <a:r>
                <a:rPr lang="en-US" sz="135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5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karakteristik</a:t>
              </a:r>
              <a:r>
                <a:rPr lang="en-US" sz="1350" dirty="0">
                  <a:latin typeface="Century Gothic" panose="020B0502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35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komposisi</a:t>
              </a:r>
              <a:r>
                <a:rPr lang="en-US" sz="1350" dirty="0">
                  <a:latin typeface="Century Gothic" panose="020B0502020202020204" pitchFamily="34" charset="0"/>
                  <a:cs typeface="Arial" panose="020B0604020202020204" pitchFamily="34" charset="0"/>
                </a:rPr>
                <a:t> dan </a:t>
              </a:r>
              <a:r>
                <a:rPr lang="en-US" sz="135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jumlah</a:t>
              </a:r>
              <a:r>
                <a:rPr lang="en-US" sz="135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5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sampah</a:t>
              </a:r>
              <a:r>
                <a:rPr lang="en-US" sz="135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5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termasuk</a:t>
              </a:r>
              <a:r>
                <a:rPr lang="en-US" sz="135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5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pemrosesan</a:t>
              </a:r>
              <a:r>
                <a:rPr lang="en-US" sz="135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5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akhir</a:t>
              </a:r>
              <a:r>
                <a:rPr lang="en-US" sz="135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5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sampah</a:t>
              </a:r>
              <a:r>
                <a:rPr lang="en-US" sz="135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dan/</a:t>
              </a:r>
              <a:r>
                <a:rPr lang="en-US" sz="135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atau</a:t>
              </a:r>
              <a:r>
                <a:rPr lang="en-US" sz="135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5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residu</a:t>
              </a:r>
              <a:r>
                <a:rPr lang="en-US" sz="135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5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ke</a:t>
              </a:r>
              <a:r>
                <a:rPr lang="en-US" sz="135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5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lingkungan</a:t>
              </a:r>
              <a:r>
                <a:rPr lang="en-US" sz="135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.</a:t>
              </a:r>
              <a:endParaRPr lang="en-ID" sz="1350" b="1" i="1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E7E17F-98DF-3121-6895-150649BCC95B}"/>
                </a:ext>
              </a:extLst>
            </p:cNvPr>
            <p:cNvSpPr txBox="1"/>
            <p:nvPr/>
          </p:nvSpPr>
          <p:spPr>
            <a:xfrm>
              <a:off x="12731" y="4264645"/>
              <a:ext cx="33426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PENANGANAN</a:t>
              </a:r>
              <a:endParaRPr lang="en-ID" sz="1050" b="1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BBE3CF6-A961-A040-951D-B8455BFA7D78}"/>
              </a:ext>
            </a:extLst>
          </p:cNvPr>
          <p:cNvSpPr/>
          <p:nvPr/>
        </p:nvSpPr>
        <p:spPr>
          <a:xfrm>
            <a:off x="7882074" y="1228436"/>
            <a:ext cx="1549040" cy="281709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2B29F8-62C0-440A-2BA8-EDC09AB93F7D}"/>
              </a:ext>
            </a:extLst>
          </p:cNvPr>
          <p:cNvSpPr/>
          <p:nvPr/>
        </p:nvSpPr>
        <p:spPr>
          <a:xfrm>
            <a:off x="8059813" y="2556477"/>
            <a:ext cx="1142243" cy="3811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20D30E-E540-DF19-8ED5-3E98FAE6A305}"/>
              </a:ext>
            </a:extLst>
          </p:cNvPr>
          <p:cNvSpPr/>
          <p:nvPr/>
        </p:nvSpPr>
        <p:spPr>
          <a:xfrm>
            <a:off x="591123" y="1219200"/>
            <a:ext cx="7159126" cy="282632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4E3A40-C18F-51FF-558F-DC11D0B367B1}"/>
              </a:ext>
            </a:extLst>
          </p:cNvPr>
          <p:cNvSpPr/>
          <p:nvPr/>
        </p:nvSpPr>
        <p:spPr>
          <a:xfrm>
            <a:off x="2793247" y="1616359"/>
            <a:ext cx="4161732" cy="3677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28,7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juta</a:t>
            </a:r>
            <a:endParaRPr lang="en-ID" sz="1600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DBA92B-F1B9-6F12-6537-2D84FAFF220C}"/>
              </a:ext>
            </a:extLst>
          </p:cNvPr>
          <p:cNvSpPr txBox="1"/>
          <p:nvPr/>
        </p:nvSpPr>
        <p:spPr>
          <a:xfrm>
            <a:off x="729670" y="1634831"/>
            <a:ext cx="208903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Timbulan</a:t>
            </a:r>
            <a:r>
              <a:rPr lang="en-US" sz="17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Sampah</a:t>
            </a:r>
            <a:endParaRPr lang="en-ID" sz="17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D83AF1-53D5-A069-F6D0-3DA93C432D4D}"/>
              </a:ext>
            </a:extLst>
          </p:cNvPr>
          <p:cNvSpPr/>
          <p:nvPr/>
        </p:nvSpPr>
        <p:spPr>
          <a:xfrm>
            <a:off x="3749382" y="2092033"/>
            <a:ext cx="3181929" cy="378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18,7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juta</a:t>
            </a:r>
            <a:endParaRPr lang="en-ID" sz="1600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D88600-2B69-D9D8-5F5A-15FCBF37104E}"/>
              </a:ext>
            </a:extLst>
          </p:cNvPr>
          <p:cNvSpPr txBox="1"/>
          <p:nvPr/>
        </p:nvSpPr>
        <p:spPr>
          <a:xfrm>
            <a:off x="725052" y="2110506"/>
            <a:ext cx="20681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Sampah</a:t>
            </a:r>
            <a:r>
              <a:rPr lang="en-US" sz="17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Terkelola</a:t>
            </a:r>
            <a:endParaRPr lang="en-ID" sz="17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F455D5-9BB2-260D-EDB2-C50BCA1A8BE6}"/>
              </a:ext>
            </a:extLst>
          </p:cNvPr>
          <p:cNvSpPr/>
          <p:nvPr/>
        </p:nvSpPr>
        <p:spPr>
          <a:xfrm>
            <a:off x="4811567" y="3519049"/>
            <a:ext cx="2142842" cy="378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 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juta</a:t>
            </a:r>
            <a:endParaRPr lang="en-ID" sz="1600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5C29E6-D682-E44B-3A37-C65897CC0064}"/>
              </a:ext>
            </a:extLst>
          </p:cNvPr>
          <p:cNvSpPr txBox="1"/>
          <p:nvPr/>
        </p:nvSpPr>
        <p:spPr>
          <a:xfrm>
            <a:off x="729677" y="3565234"/>
            <a:ext cx="393238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Sampah</a:t>
            </a:r>
            <a:r>
              <a:rPr lang="en-US" sz="17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Tidak</a:t>
            </a:r>
            <a:r>
              <a:rPr lang="en-US" sz="17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Terkelola</a:t>
            </a:r>
            <a:endParaRPr lang="en-ID" sz="17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4403E7-B461-603C-50BC-AA536D795ED2}"/>
              </a:ext>
            </a:extLst>
          </p:cNvPr>
          <p:cNvSpPr txBox="1"/>
          <p:nvPr/>
        </p:nvSpPr>
        <p:spPr>
          <a:xfrm>
            <a:off x="7075587" y="210134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65%</a:t>
            </a:r>
            <a:endParaRPr lang="en-ID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C9279F-8421-E3B9-9029-EA634D214E13}"/>
              </a:ext>
            </a:extLst>
          </p:cNvPr>
          <p:cNvSpPr txBox="1"/>
          <p:nvPr/>
        </p:nvSpPr>
        <p:spPr>
          <a:xfrm>
            <a:off x="7103917" y="355599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35%</a:t>
            </a:r>
            <a:endParaRPr lang="en-ID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B4B71B-C22E-78C9-25C1-05E5ADC007C2}"/>
              </a:ext>
            </a:extLst>
          </p:cNvPr>
          <p:cNvSpPr txBox="1"/>
          <p:nvPr/>
        </p:nvSpPr>
        <p:spPr>
          <a:xfrm>
            <a:off x="7028869" y="161635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100%</a:t>
            </a:r>
            <a:endParaRPr lang="en-ID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35FAF9-A230-1246-9783-DE3EB2B6B253}"/>
              </a:ext>
            </a:extLst>
          </p:cNvPr>
          <p:cNvSpPr/>
          <p:nvPr/>
        </p:nvSpPr>
        <p:spPr>
          <a:xfrm>
            <a:off x="5981788" y="2544629"/>
            <a:ext cx="958764" cy="3786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4,5</a:t>
            </a:r>
            <a:r>
              <a:rPr lang="en-US" sz="1400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juta</a:t>
            </a:r>
            <a:endParaRPr lang="en-ID" sz="1400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E7944B-BB92-D584-7669-BC7D5A76E981}"/>
              </a:ext>
            </a:extLst>
          </p:cNvPr>
          <p:cNvSpPr txBox="1"/>
          <p:nvPr/>
        </p:nvSpPr>
        <p:spPr>
          <a:xfrm>
            <a:off x="946720" y="2627758"/>
            <a:ext cx="2364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Pengurangan</a:t>
            </a:r>
            <a:endParaRPr lang="en-ID" sz="16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CEFD70-9675-6C7A-54A4-93359077CCE8}"/>
              </a:ext>
            </a:extLst>
          </p:cNvPr>
          <p:cNvSpPr txBox="1"/>
          <p:nvPr/>
        </p:nvSpPr>
        <p:spPr>
          <a:xfrm>
            <a:off x="583354" y="837899"/>
            <a:ext cx="7159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Capaian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Pengelolaan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Persampahan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Nasional </a:t>
            </a:r>
            <a:r>
              <a:rPr lang="en-US" sz="1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Tahun</a:t>
            </a:r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2021</a:t>
            </a:r>
            <a:endParaRPr lang="en-ID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12C253-53F3-1C0D-2EBF-2C927A1CA5A3}"/>
              </a:ext>
            </a:extLst>
          </p:cNvPr>
          <p:cNvSpPr txBox="1"/>
          <p:nvPr/>
        </p:nvSpPr>
        <p:spPr>
          <a:xfrm>
            <a:off x="443334" y="4058414"/>
            <a:ext cx="5758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err="1">
                <a:latin typeface="Century Gothic" panose="020B0502020202020204" pitchFamily="34" charset="0"/>
                <a:cs typeface="Arial" panose="020B0604020202020204" pitchFamily="34" charset="0"/>
              </a:rPr>
              <a:t>Sumber</a:t>
            </a:r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: </a:t>
            </a:r>
            <a:r>
              <a:rPr lang="en-US" sz="1100" i="1" dirty="0" err="1">
                <a:latin typeface="Century Gothic" panose="020B0502020202020204" pitchFamily="34" charset="0"/>
                <a:cs typeface="Arial" panose="020B0604020202020204" pitchFamily="34" charset="0"/>
              </a:rPr>
              <a:t>Sistem</a:t>
            </a:r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err="1">
                <a:latin typeface="Century Gothic" panose="020B0502020202020204" pitchFamily="34" charset="0"/>
                <a:cs typeface="Arial" panose="020B0604020202020204" pitchFamily="34" charset="0"/>
              </a:rPr>
              <a:t>Informasi</a:t>
            </a:r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err="1">
                <a:latin typeface="Century Gothic" panose="020B0502020202020204" pitchFamily="34" charset="0"/>
                <a:cs typeface="Arial" panose="020B0604020202020204" pitchFamily="34" charset="0"/>
              </a:rPr>
              <a:t>Pengelolaan</a:t>
            </a:r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err="1">
                <a:latin typeface="Century Gothic" panose="020B0502020202020204" pitchFamily="34" charset="0"/>
                <a:cs typeface="Arial" panose="020B0604020202020204" pitchFamily="34" charset="0"/>
              </a:rPr>
              <a:t>Sampah</a:t>
            </a:r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 Nasional, </a:t>
            </a:r>
            <a:r>
              <a:rPr lang="en-US" sz="1100" i="1" dirty="0" err="1">
                <a:latin typeface="Century Gothic" panose="020B0502020202020204" pitchFamily="34" charset="0"/>
                <a:cs typeface="Arial" panose="020B0604020202020204" pitchFamily="34" charset="0"/>
              </a:rPr>
              <a:t>diakses</a:t>
            </a:r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err="1">
                <a:latin typeface="Century Gothic" panose="020B0502020202020204" pitchFamily="34" charset="0"/>
                <a:cs typeface="Arial" panose="020B0604020202020204" pitchFamily="34" charset="0"/>
              </a:rPr>
              <a:t>pada</a:t>
            </a:r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err="1">
                <a:latin typeface="Century Gothic" panose="020B0502020202020204" pitchFamily="34" charset="0"/>
                <a:cs typeface="Arial" panose="020B0604020202020204" pitchFamily="34" charset="0"/>
              </a:rPr>
              <a:t>Juli</a:t>
            </a:r>
            <a:r>
              <a:rPr lang="en-US" sz="1100" i="1" dirty="0">
                <a:latin typeface="Century Gothic" panose="020B0502020202020204" pitchFamily="34" charset="0"/>
                <a:cs typeface="Arial" panose="020B0604020202020204" pitchFamily="34" charset="0"/>
              </a:rPr>
              <a:t> 2022</a:t>
            </a:r>
            <a:endParaRPr lang="en-ID" sz="11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665092-540B-B590-9429-18D2B7FA1325}"/>
              </a:ext>
            </a:extLst>
          </p:cNvPr>
          <p:cNvSpPr/>
          <p:nvPr/>
        </p:nvSpPr>
        <p:spPr>
          <a:xfrm>
            <a:off x="4469819" y="2992589"/>
            <a:ext cx="2484589" cy="3786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14,1</a:t>
            </a:r>
            <a:r>
              <a:rPr lang="en-US" sz="1400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juta</a:t>
            </a:r>
            <a:endParaRPr lang="en-ID" sz="1400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6DA50D-1C28-EB6A-F90E-391D83913938}"/>
              </a:ext>
            </a:extLst>
          </p:cNvPr>
          <p:cNvSpPr txBox="1"/>
          <p:nvPr/>
        </p:nvSpPr>
        <p:spPr>
          <a:xfrm>
            <a:off x="960576" y="3029538"/>
            <a:ext cx="2364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Penanganan</a:t>
            </a:r>
            <a:endParaRPr lang="en-ID" sz="16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FB0472D-8603-B9E1-6C19-F30C30AA72B8}"/>
              </a:ext>
            </a:extLst>
          </p:cNvPr>
          <p:cNvSpPr/>
          <p:nvPr/>
        </p:nvSpPr>
        <p:spPr>
          <a:xfrm>
            <a:off x="701961" y="2068939"/>
            <a:ext cx="6303817" cy="1376218"/>
          </a:xfrm>
          <a:prstGeom prst="roundRect">
            <a:avLst>
              <a:gd name="adj" fmla="val 3915"/>
            </a:avLst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895305-B787-F4A6-000F-E8EC05811A31}"/>
              </a:ext>
            </a:extLst>
          </p:cNvPr>
          <p:cNvSpPr txBox="1"/>
          <p:nvPr/>
        </p:nvSpPr>
        <p:spPr>
          <a:xfrm>
            <a:off x="6081564" y="1297702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ton/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tahun</a:t>
            </a:r>
            <a:endParaRPr lang="en-ID" sz="14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8A72E4-0484-0D64-7F3F-7DFA55C1F51D}"/>
              </a:ext>
            </a:extLst>
          </p:cNvPr>
          <p:cNvGrpSpPr/>
          <p:nvPr/>
        </p:nvGrpSpPr>
        <p:grpSpPr>
          <a:xfrm>
            <a:off x="614278" y="4412261"/>
            <a:ext cx="3501327" cy="1914625"/>
            <a:chOff x="-100807" y="4265490"/>
            <a:chExt cx="3501327" cy="191462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F913745-210E-B820-5F8B-A30F359CF0E0}"/>
                </a:ext>
              </a:extLst>
            </p:cNvPr>
            <p:cNvSpPr/>
            <p:nvPr/>
          </p:nvSpPr>
          <p:spPr>
            <a:xfrm>
              <a:off x="-93324" y="4703359"/>
              <a:ext cx="3493844" cy="1476756"/>
            </a:xfrm>
            <a:prstGeom prst="roundRect">
              <a:avLst>
                <a:gd name="adj" fmla="val 5238"/>
              </a:avLst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Century Gothic" panose="020B0502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960A6EC-2AF6-B291-8171-899373BF9EC8}"/>
                </a:ext>
              </a:extLst>
            </p:cNvPr>
            <p:cNvSpPr txBox="1"/>
            <p:nvPr/>
          </p:nvSpPr>
          <p:spPr>
            <a:xfrm>
              <a:off x="-9356" y="4761504"/>
              <a:ext cx="334264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Merupakan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kegiatan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pengurangan</a:t>
              </a:r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timbulan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sampah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pendauran</a:t>
              </a:r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ulang</a:t>
              </a:r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sampah</a:t>
              </a:r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dan </a:t>
              </a:r>
              <a:r>
                <a:rPr lang="en-US" sz="140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pemanfaatan</a:t>
              </a:r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kembali</a:t>
              </a:r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sampah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. </a:t>
              </a:r>
              <a:endParaRPr lang="en-ID" sz="1400" b="1" i="1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738BB05-4C9B-5B89-54EB-54344F775377}"/>
                </a:ext>
              </a:extLst>
            </p:cNvPr>
            <p:cNvSpPr txBox="1"/>
            <p:nvPr/>
          </p:nvSpPr>
          <p:spPr>
            <a:xfrm>
              <a:off x="-100807" y="4265490"/>
              <a:ext cx="33426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PENGURANGAN</a:t>
              </a:r>
              <a:endParaRPr lang="en-ID" sz="1050" b="1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19D6D1E-F4A6-79EC-AD45-CDE28D0B07E3}"/>
              </a:ext>
            </a:extLst>
          </p:cNvPr>
          <p:cNvSpPr txBox="1"/>
          <p:nvPr/>
        </p:nvSpPr>
        <p:spPr>
          <a:xfrm>
            <a:off x="5144699" y="255647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15,7%</a:t>
            </a:r>
            <a:endParaRPr lang="en-ID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32B7F4-6739-5FDA-6279-788E9D86541C}"/>
              </a:ext>
            </a:extLst>
          </p:cNvPr>
          <p:cNvSpPr txBox="1"/>
          <p:nvPr/>
        </p:nvSpPr>
        <p:spPr>
          <a:xfrm>
            <a:off x="3679139" y="2984157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49,3%</a:t>
            </a:r>
            <a:endParaRPr lang="en-ID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C3104D-96B2-2F79-5126-78386DC32122}"/>
              </a:ext>
            </a:extLst>
          </p:cNvPr>
          <p:cNvSpPr txBox="1"/>
          <p:nvPr/>
        </p:nvSpPr>
        <p:spPr>
          <a:xfrm>
            <a:off x="8022349" y="1326238"/>
            <a:ext cx="12653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Jakstranas</a:t>
            </a:r>
            <a:endParaRPr lang="en-US" sz="105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Persampahan</a:t>
            </a:r>
            <a:endParaRPr lang="en-ID" sz="105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179DC66-7542-DB9E-6EA2-564DC1F2DD4E}"/>
              </a:ext>
            </a:extLst>
          </p:cNvPr>
          <p:cNvSpPr/>
          <p:nvPr/>
        </p:nvSpPr>
        <p:spPr>
          <a:xfrm>
            <a:off x="8059813" y="2992589"/>
            <a:ext cx="1142243" cy="3050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1EC73D-3F43-D190-763F-0DBF0CEF546E}"/>
              </a:ext>
            </a:extLst>
          </p:cNvPr>
          <p:cNvSpPr txBox="1"/>
          <p:nvPr/>
        </p:nvSpPr>
        <p:spPr>
          <a:xfrm>
            <a:off x="8352402" y="298078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70%</a:t>
            </a:r>
            <a:endParaRPr lang="en-ID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Arrow: Up-Down 39">
            <a:extLst>
              <a:ext uri="{FF2B5EF4-FFF2-40B4-BE49-F238E27FC236}">
                <a16:creationId xmlns:a16="http://schemas.microsoft.com/office/drawing/2014/main" id="{A755E978-55AC-0119-31EB-EDF302435BD3}"/>
              </a:ext>
            </a:extLst>
          </p:cNvPr>
          <p:cNvSpPr/>
          <p:nvPr/>
        </p:nvSpPr>
        <p:spPr>
          <a:xfrm rot="5400000">
            <a:off x="7236689" y="2498439"/>
            <a:ext cx="304802" cy="480291"/>
          </a:xfrm>
          <a:prstGeom prst="upDownArrow">
            <a:avLst>
              <a:gd name="adj1" fmla="val 50000"/>
              <a:gd name="adj2" fmla="val 3275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Century Gothic" panose="020B0502020202020204" pitchFamily="34" charset="0"/>
            </a:endParaRPr>
          </a:p>
        </p:txBody>
      </p:sp>
      <p:sp>
        <p:nvSpPr>
          <p:cNvPr id="41" name="Arrow: Up-Down 40">
            <a:extLst>
              <a:ext uri="{FF2B5EF4-FFF2-40B4-BE49-F238E27FC236}">
                <a16:creationId xmlns:a16="http://schemas.microsoft.com/office/drawing/2014/main" id="{51D5B145-19B9-EE78-3210-F89D230D51D7}"/>
              </a:ext>
            </a:extLst>
          </p:cNvPr>
          <p:cNvSpPr/>
          <p:nvPr/>
        </p:nvSpPr>
        <p:spPr>
          <a:xfrm rot="5400000">
            <a:off x="7250544" y="2974112"/>
            <a:ext cx="304802" cy="480291"/>
          </a:xfrm>
          <a:prstGeom prst="upDownArrow">
            <a:avLst>
              <a:gd name="adj1" fmla="val 50000"/>
              <a:gd name="adj2" fmla="val 3275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CA3031-480A-B3F4-5AF2-8E640DBA0E49}"/>
              </a:ext>
            </a:extLst>
          </p:cNvPr>
          <p:cNvSpPr txBox="1"/>
          <p:nvPr/>
        </p:nvSpPr>
        <p:spPr>
          <a:xfrm>
            <a:off x="8352401" y="255647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30%</a:t>
            </a:r>
            <a:endParaRPr lang="en-ID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824ADDE-8270-4533-6C21-138D7CD0ED87}"/>
              </a:ext>
            </a:extLst>
          </p:cNvPr>
          <p:cNvSpPr/>
          <p:nvPr/>
        </p:nvSpPr>
        <p:spPr>
          <a:xfrm>
            <a:off x="9597225" y="1228436"/>
            <a:ext cx="2431982" cy="281709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Century Gothic" panose="020B0502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2863660-793A-9981-3AA4-B8A11DF2ADBD}"/>
              </a:ext>
            </a:extLst>
          </p:cNvPr>
          <p:cNvSpPr/>
          <p:nvPr/>
        </p:nvSpPr>
        <p:spPr>
          <a:xfrm>
            <a:off x="9689009" y="2556478"/>
            <a:ext cx="1259483" cy="3345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Century Gothic" panose="020B0502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6A55C34-D751-4B15-6AA2-6719483ECC8E}"/>
              </a:ext>
            </a:extLst>
          </p:cNvPr>
          <p:cNvSpPr/>
          <p:nvPr/>
        </p:nvSpPr>
        <p:spPr>
          <a:xfrm>
            <a:off x="9689009" y="2992590"/>
            <a:ext cx="1259483" cy="3345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AC284A2-E39B-3BD3-BB21-D80869C98B82}"/>
              </a:ext>
            </a:extLst>
          </p:cNvPr>
          <p:cNvSpPr txBox="1"/>
          <p:nvPr/>
        </p:nvSpPr>
        <p:spPr>
          <a:xfrm>
            <a:off x="9907920" y="298078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20,7%</a:t>
            </a:r>
            <a:endParaRPr lang="en-ID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C18BB5-6D32-EAA8-92A2-FA72A2FC72C1}"/>
              </a:ext>
            </a:extLst>
          </p:cNvPr>
          <p:cNvSpPr txBox="1"/>
          <p:nvPr/>
        </p:nvSpPr>
        <p:spPr>
          <a:xfrm>
            <a:off x="9907919" y="255647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14,3%</a:t>
            </a:r>
            <a:endParaRPr lang="en-ID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953040-30C3-2930-8844-81E9B2C5D831}"/>
              </a:ext>
            </a:extLst>
          </p:cNvPr>
          <p:cNvSpPr txBox="1"/>
          <p:nvPr/>
        </p:nvSpPr>
        <p:spPr>
          <a:xfrm>
            <a:off x="11022524" y="2544629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4.1 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juta</a:t>
            </a:r>
            <a:endParaRPr lang="en-ID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DCF5DF-220D-80B0-2093-5BEBA08EFD82}"/>
              </a:ext>
            </a:extLst>
          </p:cNvPr>
          <p:cNvSpPr txBox="1"/>
          <p:nvPr/>
        </p:nvSpPr>
        <p:spPr>
          <a:xfrm>
            <a:off x="11029901" y="2928258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5.9 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juta</a:t>
            </a:r>
            <a:endParaRPr lang="en-ID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AFBD60C-CF4F-B97C-C22F-77260A0BC45E}"/>
              </a:ext>
            </a:extLst>
          </p:cNvPr>
          <p:cNvSpPr txBox="1"/>
          <p:nvPr/>
        </p:nvSpPr>
        <p:spPr>
          <a:xfrm>
            <a:off x="7807295" y="871826"/>
            <a:ext cx="1623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TARGET</a:t>
            </a:r>
            <a:endParaRPr lang="en-ID" sz="16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8E3C766-12B3-5C41-BB3B-DA8294C39306}"/>
              </a:ext>
            </a:extLst>
          </p:cNvPr>
          <p:cNvSpPr txBox="1"/>
          <p:nvPr/>
        </p:nvSpPr>
        <p:spPr>
          <a:xfrm>
            <a:off x="10017854" y="863736"/>
            <a:ext cx="1623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GAP</a:t>
            </a:r>
            <a:endParaRPr lang="en-ID" sz="16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7CDA5FE-0C32-5240-582C-6B4626A316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CAD3DC"/>
              </a:clrFrom>
              <a:clrTo>
                <a:srgbClr val="CAD3D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0919" y="4666541"/>
            <a:ext cx="2168973" cy="162672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C1B3852-AF3B-43E8-FA3D-A588667F9C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2519" y="4885193"/>
            <a:ext cx="1911563" cy="1275874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7ACFA79-9F8D-4E18-A4C5-893A7D6DEB6C}"/>
              </a:ext>
            </a:extLst>
          </p:cNvPr>
          <p:cNvSpPr/>
          <p:nvPr/>
        </p:nvSpPr>
        <p:spPr>
          <a:xfrm>
            <a:off x="11752499" y="6511589"/>
            <a:ext cx="439501" cy="3651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5A4D837-1646-5AFD-DB85-E58724649489}"/>
              </a:ext>
            </a:extLst>
          </p:cNvPr>
          <p:cNvSpPr txBox="1"/>
          <p:nvPr/>
        </p:nvSpPr>
        <p:spPr>
          <a:xfrm>
            <a:off x="11803249" y="6493663"/>
            <a:ext cx="343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71366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058427C3-3219-FE89-653C-D62F2282B8A9}"/>
              </a:ext>
            </a:extLst>
          </p:cNvPr>
          <p:cNvSpPr/>
          <p:nvPr/>
        </p:nvSpPr>
        <p:spPr>
          <a:xfrm>
            <a:off x="503445" y="4123978"/>
            <a:ext cx="11207744" cy="22187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912" y="0"/>
            <a:ext cx="1856088" cy="937725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C08F986E-F610-591E-FC0B-8BE4E96606F5}"/>
              </a:ext>
            </a:extLst>
          </p:cNvPr>
          <p:cNvSpPr/>
          <p:nvPr/>
        </p:nvSpPr>
        <p:spPr>
          <a:xfrm>
            <a:off x="-108666" y="-114608"/>
            <a:ext cx="506345" cy="7087215"/>
          </a:xfrm>
          <a:prstGeom prst="rect">
            <a:avLst/>
          </a:prstGeom>
          <a:solidFill>
            <a:srgbClr val="F8C92E"/>
          </a:solidFill>
        </p:spPr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1A994F0E-D713-677E-DE12-6EC760E9583A}"/>
              </a:ext>
            </a:extLst>
          </p:cNvPr>
          <p:cNvSpPr/>
          <p:nvPr/>
        </p:nvSpPr>
        <p:spPr>
          <a:xfrm>
            <a:off x="-108666" y="16510"/>
            <a:ext cx="10308734" cy="716350"/>
          </a:xfrm>
          <a:prstGeom prst="rect">
            <a:avLst/>
          </a:prstGeom>
          <a:solidFill>
            <a:srgbClr val="004776">
              <a:alpha val="89804"/>
            </a:srgbClr>
          </a:solidFill>
        </p:spPr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4962" y="14672"/>
            <a:ext cx="9820949" cy="735186"/>
          </a:xfrm>
        </p:spPr>
        <p:txBody>
          <a:bodyPr>
            <a:noAutofit/>
          </a:bodyPr>
          <a:lstStyle/>
          <a:p>
            <a:pPr algn="l"/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Dasar </a:t>
            </a:r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hukum</a:t>
            </a:r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penyelenggaraan</a:t>
            </a:r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pengelolaan</a:t>
            </a:r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sampah</a:t>
            </a:r>
            <a:endParaRPr lang="en-ID" sz="2400" b="1" cap="all" dirty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2C72175-D3BF-357B-365D-4EB1F62CE8F1}"/>
              </a:ext>
            </a:extLst>
          </p:cNvPr>
          <p:cNvSpPr txBox="1">
            <a:spLocks/>
          </p:cNvSpPr>
          <p:nvPr/>
        </p:nvSpPr>
        <p:spPr>
          <a:xfrm>
            <a:off x="4344511" y="422649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052544-CE81-85A0-132F-52B77F819477}"/>
              </a:ext>
            </a:extLst>
          </p:cNvPr>
          <p:cNvSpPr/>
          <p:nvPr/>
        </p:nvSpPr>
        <p:spPr>
          <a:xfrm>
            <a:off x="597786" y="1779917"/>
            <a:ext cx="11020471" cy="8911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C5404-8B3E-2900-E489-693A9C733CED}"/>
              </a:ext>
            </a:extLst>
          </p:cNvPr>
          <p:cNvSpPr txBox="1"/>
          <p:nvPr/>
        </p:nvSpPr>
        <p:spPr>
          <a:xfrm>
            <a:off x="1068706" y="1053466"/>
            <a:ext cx="41948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4" algn="ctr"/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Undang-Undang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No. 18 </a:t>
            </a:r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Tahun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2008 </a:t>
            </a:r>
            <a:endParaRPr lang="en-ID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713CA-402F-C518-E6F9-B0AE2F1370DE}"/>
              </a:ext>
            </a:extLst>
          </p:cNvPr>
          <p:cNvSpPr txBox="1"/>
          <p:nvPr/>
        </p:nvSpPr>
        <p:spPr>
          <a:xfrm>
            <a:off x="1448811" y="1354312"/>
            <a:ext cx="323313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Tentang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Pengelolaan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Sampah</a:t>
            </a:r>
            <a:endParaRPr lang="en-ID" sz="13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DAEE0-E51F-3DB5-738E-A2C070183147}"/>
              </a:ext>
            </a:extLst>
          </p:cNvPr>
          <p:cNvSpPr txBox="1"/>
          <p:nvPr/>
        </p:nvSpPr>
        <p:spPr>
          <a:xfrm>
            <a:off x="6854365" y="1062283"/>
            <a:ext cx="4050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4" algn="ctr"/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Undang-Undang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No. 23 </a:t>
            </a:r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Tahun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2014 </a:t>
            </a:r>
            <a:endParaRPr lang="en-ID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B4C801-074E-8BD8-9328-833822425B6C}"/>
              </a:ext>
            </a:extLst>
          </p:cNvPr>
          <p:cNvSpPr txBox="1"/>
          <p:nvPr/>
        </p:nvSpPr>
        <p:spPr>
          <a:xfrm>
            <a:off x="7082829" y="1346839"/>
            <a:ext cx="362267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Tentang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Pemerintahan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Daerah</a:t>
            </a:r>
            <a:endParaRPr lang="en-ID" sz="13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CE976D-3D86-A85D-B66B-E1E9D9AEF417}"/>
              </a:ext>
            </a:extLst>
          </p:cNvPr>
          <p:cNvSpPr txBox="1"/>
          <p:nvPr/>
        </p:nvSpPr>
        <p:spPr>
          <a:xfrm>
            <a:off x="1207554" y="1794067"/>
            <a:ext cx="5256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4" algn="ctr"/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Peraturan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Pemerintah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No. 81 </a:t>
            </a:r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Tahun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2012 </a:t>
            </a:r>
            <a:endParaRPr lang="en-ID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C1934A-1A82-2952-27A2-2D141A23B6C1}"/>
              </a:ext>
            </a:extLst>
          </p:cNvPr>
          <p:cNvSpPr txBox="1"/>
          <p:nvPr/>
        </p:nvSpPr>
        <p:spPr>
          <a:xfrm>
            <a:off x="1683712" y="2063393"/>
            <a:ext cx="42735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4" algn="ctr"/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Tentang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Pengelolaan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Sampah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Rumah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Tangga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Sampah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Sejenis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Rumah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Tangga</a:t>
            </a:r>
            <a:endParaRPr lang="id-ID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E2138C-1911-7000-E4C2-FD99D1CE1280}"/>
              </a:ext>
            </a:extLst>
          </p:cNvPr>
          <p:cNvSpPr txBox="1"/>
          <p:nvPr/>
        </p:nvSpPr>
        <p:spPr>
          <a:xfrm>
            <a:off x="188686" y="2837816"/>
            <a:ext cx="4019459" cy="305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4" algn="ctr"/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Peraturan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Presiden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No. 97 </a:t>
            </a:r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Tahun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2017 </a:t>
            </a:r>
            <a:endParaRPr lang="en-ID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2B12CD-CD3E-0C5A-2DD2-91CE5B3ABC7D}"/>
              </a:ext>
            </a:extLst>
          </p:cNvPr>
          <p:cNvSpPr txBox="1"/>
          <p:nvPr/>
        </p:nvSpPr>
        <p:spPr>
          <a:xfrm>
            <a:off x="489983" y="3192569"/>
            <a:ext cx="351566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4" algn="ctr"/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Tentang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Jakstranas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Pengelolaan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Sampah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Rumah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Tangga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Sampah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Sejenis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Rumah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Tangga</a:t>
            </a:r>
            <a:endParaRPr lang="id-ID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0C07CB-C549-1195-8E7C-456865EAC381}"/>
              </a:ext>
            </a:extLst>
          </p:cNvPr>
          <p:cNvSpPr txBox="1"/>
          <p:nvPr/>
        </p:nvSpPr>
        <p:spPr>
          <a:xfrm>
            <a:off x="3911600" y="2779396"/>
            <a:ext cx="4149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4" algn="ctr"/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Peraturan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Presiden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>
                <a:latin typeface="Open Sans" panose="020B0606030504020204" pitchFamily="34" charset="0"/>
              </a:rPr>
              <a:t>No. 35 </a:t>
            </a:r>
            <a:r>
              <a:rPr lang="en-US" sz="1400" b="1" dirty="0" err="1">
                <a:latin typeface="Open Sans" panose="020B0606030504020204" pitchFamily="34" charset="0"/>
              </a:rPr>
              <a:t>Tahun</a:t>
            </a:r>
            <a:r>
              <a:rPr lang="en-US" sz="1400" b="1" dirty="0">
                <a:latin typeface="Open Sans" panose="020B0606030504020204" pitchFamily="34" charset="0"/>
              </a:rPr>
              <a:t> 2018</a:t>
            </a:r>
            <a:endParaRPr lang="en-ID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C9B63D-E13B-5783-89D4-9D989B32998B}"/>
              </a:ext>
            </a:extLst>
          </p:cNvPr>
          <p:cNvSpPr txBox="1"/>
          <p:nvPr/>
        </p:nvSpPr>
        <p:spPr>
          <a:xfrm>
            <a:off x="4145010" y="3143697"/>
            <a:ext cx="390721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Tentang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Percepatan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Pembangunan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Instalasi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Pengolahan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Sampah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Menjadi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Energi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Listrik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Berbasis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Teknologi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Ramah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Lingkungan</a:t>
            </a:r>
            <a:endParaRPr lang="en-ID" sz="13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AAD61E-7B6E-5B40-7F65-1F7ECE698084}"/>
              </a:ext>
            </a:extLst>
          </p:cNvPr>
          <p:cNvSpPr txBox="1"/>
          <p:nvPr/>
        </p:nvSpPr>
        <p:spPr>
          <a:xfrm>
            <a:off x="8019256" y="2773150"/>
            <a:ext cx="36931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4" algn="ctr"/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Peraturan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Presiden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>
                <a:latin typeface="Open Sans" panose="020B0606030504020204" pitchFamily="34" charset="0"/>
              </a:rPr>
              <a:t>No. 83 </a:t>
            </a:r>
            <a:r>
              <a:rPr lang="en-US" sz="1400" b="1" dirty="0" err="1">
                <a:latin typeface="Open Sans" panose="020B0606030504020204" pitchFamily="34" charset="0"/>
              </a:rPr>
              <a:t>Tahun</a:t>
            </a:r>
            <a:r>
              <a:rPr lang="en-US" sz="1400" b="1" dirty="0">
                <a:latin typeface="Open Sans" panose="020B0606030504020204" pitchFamily="34" charset="0"/>
              </a:rPr>
              <a:t> 2018</a:t>
            </a:r>
            <a:endParaRPr lang="en-ID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426F59-0D8B-BDA2-21C2-6E38D5082462}"/>
              </a:ext>
            </a:extLst>
          </p:cNvPr>
          <p:cNvSpPr txBox="1"/>
          <p:nvPr/>
        </p:nvSpPr>
        <p:spPr>
          <a:xfrm>
            <a:off x="8410671" y="3223691"/>
            <a:ext cx="300172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Tentang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Penanganan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Sampah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Laut</a:t>
            </a:r>
            <a:endParaRPr lang="en-ID" sz="13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9FC9DD-A2BB-806D-FE43-3CE40AC7AF80}"/>
              </a:ext>
            </a:extLst>
          </p:cNvPr>
          <p:cNvSpPr txBox="1"/>
          <p:nvPr/>
        </p:nvSpPr>
        <p:spPr>
          <a:xfrm>
            <a:off x="2877083" y="4418833"/>
            <a:ext cx="2276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4" algn="ctr"/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Peraturan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Menteri PU </a:t>
            </a:r>
            <a:r>
              <a:rPr lang="en-US" sz="1400" b="1" dirty="0">
                <a:latin typeface="Open Sans" panose="020B0606030504020204" pitchFamily="34" charset="0"/>
              </a:rPr>
              <a:t>No. 3 </a:t>
            </a:r>
            <a:r>
              <a:rPr lang="en-US" sz="1400" b="1" dirty="0" err="1">
                <a:latin typeface="Open Sans" panose="020B0606030504020204" pitchFamily="34" charset="0"/>
              </a:rPr>
              <a:t>Tahun</a:t>
            </a:r>
            <a:r>
              <a:rPr lang="en-US" sz="1400" b="1" dirty="0">
                <a:latin typeface="Open Sans" panose="020B0606030504020204" pitchFamily="34" charset="0"/>
              </a:rPr>
              <a:t> 2013</a:t>
            </a:r>
            <a:endParaRPr lang="en-ID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8A7616-BA54-C56B-1B98-726055212E1E}"/>
              </a:ext>
            </a:extLst>
          </p:cNvPr>
          <p:cNvSpPr/>
          <p:nvPr/>
        </p:nvSpPr>
        <p:spPr>
          <a:xfrm>
            <a:off x="6274911" y="984300"/>
            <a:ext cx="5343346" cy="72558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E381C34-1748-743F-7B48-27C2792242A4}"/>
              </a:ext>
            </a:extLst>
          </p:cNvPr>
          <p:cNvSpPr/>
          <p:nvPr/>
        </p:nvSpPr>
        <p:spPr>
          <a:xfrm>
            <a:off x="457017" y="2697816"/>
            <a:ext cx="3595688" cy="137250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49E2E5-7F12-1C71-8B01-47386479F5D1}"/>
              </a:ext>
            </a:extLst>
          </p:cNvPr>
          <p:cNvSpPr/>
          <p:nvPr/>
        </p:nvSpPr>
        <p:spPr>
          <a:xfrm>
            <a:off x="8111558" y="2692777"/>
            <a:ext cx="3600812" cy="137250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025D32-4E36-47E2-016C-2DECD88E99DA}"/>
              </a:ext>
            </a:extLst>
          </p:cNvPr>
          <p:cNvSpPr/>
          <p:nvPr/>
        </p:nvSpPr>
        <p:spPr>
          <a:xfrm>
            <a:off x="4259012" y="2705543"/>
            <a:ext cx="3771433" cy="137250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B0360A7-0002-7DEF-5BBD-5F3271DE86FD}"/>
              </a:ext>
            </a:extLst>
          </p:cNvPr>
          <p:cNvSpPr/>
          <p:nvPr/>
        </p:nvSpPr>
        <p:spPr>
          <a:xfrm>
            <a:off x="2421046" y="4327394"/>
            <a:ext cx="3346909" cy="17751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909A0A-B6DA-193B-6BF6-51D83C8B01B1}"/>
              </a:ext>
            </a:extLst>
          </p:cNvPr>
          <p:cNvSpPr txBox="1"/>
          <p:nvPr/>
        </p:nvSpPr>
        <p:spPr>
          <a:xfrm>
            <a:off x="2485033" y="5010957"/>
            <a:ext cx="326049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Tentang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Penyelenggaraan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Prasarana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Sarana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Persampahan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Penanganan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Sampah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Rumah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Tangga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Sampah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Sejenis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Sampah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Rumah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Tangga</a:t>
            </a:r>
            <a:endParaRPr lang="en-US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CD89F2-8EE2-425E-4D41-DDE80316C361}"/>
              </a:ext>
            </a:extLst>
          </p:cNvPr>
          <p:cNvSpPr/>
          <p:nvPr/>
        </p:nvSpPr>
        <p:spPr>
          <a:xfrm>
            <a:off x="613916" y="998222"/>
            <a:ext cx="5343346" cy="72558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40359D7A-76BF-2BAF-C799-F6897828F355}"/>
              </a:ext>
            </a:extLst>
          </p:cNvPr>
          <p:cNvSpPr/>
          <p:nvPr/>
        </p:nvSpPr>
        <p:spPr>
          <a:xfrm flipV="1">
            <a:off x="555898" y="1759596"/>
            <a:ext cx="522475" cy="2453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7BDD527-3F0E-3F32-68A1-40C555277ABC}"/>
              </a:ext>
            </a:extLst>
          </p:cNvPr>
          <p:cNvSpPr/>
          <p:nvPr/>
        </p:nvSpPr>
        <p:spPr>
          <a:xfrm flipV="1">
            <a:off x="480811" y="4102195"/>
            <a:ext cx="522475" cy="2453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: Rounded Corners 61">
            <a:extLst>
              <a:ext uri="{FF2B5EF4-FFF2-40B4-BE49-F238E27FC236}">
                <a16:creationId xmlns:a16="http://schemas.microsoft.com/office/drawing/2014/main" id="{80F76A4C-DF0C-16E2-4769-05A811F16947}"/>
              </a:ext>
            </a:extLst>
          </p:cNvPr>
          <p:cNvSpPr/>
          <p:nvPr/>
        </p:nvSpPr>
        <p:spPr>
          <a:xfrm>
            <a:off x="6398102" y="4320867"/>
            <a:ext cx="3346909" cy="17751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1FB1CE-E64B-3371-B69A-6F6972EEEFF8}"/>
              </a:ext>
            </a:extLst>
          </p:cNvPr>
          <p:cNvSpPr txBox="1"/>
          <p:nvPr/>
        </p:nvSpPr>
        <p:spPr>
          <a:xfrm>
            <a:off x="6464084" y="4486241"/>
            <a:ext cx="32428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4" algn="ctr"/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Peraturan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Menteri </a:t>
            </a:r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Negeri</a:t>
            </a:r>
          </a:p>
          <a:p>
            <a:pPr marL="88904" algn="ctr"/>
            <a:r>
              <a:rPr lang="en-US" sz="1400" b="1" dirty="0">
                <a:latin typeface="Open Sans" panose="020B0606030504020204" pitchFamily="34" charset="0"/>
              </a:rPr>
              <a:t>No. 7 </a:t>
            </a:r>
            <a:r>
              <a:rPr lang="en-US" sz="1400" b="1" dirty="0" err="1">
                <a:latin typeface="Open Sans" panose="020B0606030504020204" pitchFamily="34" charset="0"/>
              </a:rPr>
              <a:t>Tahun</a:t>
            </a:r>
            <a:r>
              <a:rPr lang="en-US" sz="1400" b="1" dirty="0">
                <a:latin typeface="Open Sans" panose="020B0606030504020204" pitchFamily="34" charset="0"/>
              </a:rPr>
              <a:t> 2021</a:t>
            </a:r>
            <a:endParaRPr lang="en-ID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FFBC92-122E-DFDF-D46A-000CB1B70EAD}"/>
              </a:ext>
            </a:extLst>
          </p:cNvPr>
          <p:cNvSpPr txBox="1"/>
          <p:nvPr/>
        </p:nvSpPr>
        <p:spPr>
          <a:xfrm>
            <a:off x="6446477" y="5050486"/>
            <a:ext cx="326049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Tentang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Tata Cara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Perhitungan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Tarif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Retribusi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Penyelenggaraan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Penanganan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Sampah</a:t>
            </a:r>
            <a:endParaRPr lang="en-US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9E4792-C252-8AF0-2A67-111E2A03AA9B}"/>
              </a:ext>
            </a:extLst>
          </p:cNvPr>
          <p:cNvSpPr txBox="1"/>
          <p:nvPr/>
        </p:nvSpPr>
        <p:spPr>
          <a:xfrm>
            <a:off x="5906613" y="1784805"/>
            <a:ext cx="5256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4" algn="ctr"/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Peraturan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Pemerintah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No. 27 </a:t>
            </a:r>
            <a:r>
              <a:rPr lang="en-US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Tahun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2020 </a:t>
            </a:r>
            <a:endParaRPr lang="en-ID" sz="1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755C4C-48DD-B678-5D35-CD7E0DDE1D58}"/>
              </a:ext>
            </a:extLst>
          </p:cNvPr>
          <p:cNvSpPr txBox="1"/>
          <p:nvPr/>
        </p:nvSpPr>
        <p:spPr>
          <a:xfrm>
            <a:off x="6398102" y="2126950"/>
            <a:ext cx="427355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4" algn="ctr"/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Tentang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Pengelolaan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Sampah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Spesifik</a:t>
            </a:r>
            <a:endParaRPr lang="id-ID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453B27-153E-AA05-2CE6-8B4DC782A5F1}"/>
              </a:ext>
            </a:extLst>
          </p:cNvPr>
          <p:cNvSpPr/>
          <p:nvPr/>
        </p:nvSpPr>
        <p:spPr>
          <a:xfrm>
            <a:off x="11752499" y="6511589"/>
            <a:ext cx="439501" cy="3651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4AC073-B3DF-D946-B18B-835777D5EB02}"/>
              </a:ext>
            </a:extLst>
          </p:cNvPr>
          <p:cNvSpPr txBox="1"/>
          <p:nvPr/>
        </p:nvSpPr>
        <p:spPr>
          <a:xfrm>
            <a:off x="11803249" y="6493663"/>
            <a:ext cx="343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5237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912" y="0"/>
            <a:ext cx="1856088" cy="937725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C08F986E-F610-591E-FC0B-8BE4E96606F5}"/>
              </a:ext>
            </a:extLst>
          </p:cNvPr>
          <p:cNvSpPr/>
          <p:nvPr/>
        </p:nvSpPr>
        <p:spPr>
          <a:xfrm>
            <a:off x="-108666" y="-114608"/>
            <a:ext cx="506345" cy="7087215"/>
          </a:xfrm>
          <a:prstGeom prst="rect">
            <a:avLst/>
          </a:prstGeom>
          <a:solidFill>
            <a:srgbClr val="F8C92E"/>
          </a:solidFill>
        </p:spPr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1A994F0E-D713-677E-DE12-6EC760E9583A}"/>
              </a:ext>
            </a:extLst>
          </p:cNvPr>
          <p:cNvSpPr/>
          <p:nvPr/>
        </p:nvSpPr>
        <p:spPr>
          <a:xfrm>
            <a:off x="-108666" y="16510"/>
            <a:ext cx="10308734" cy="716350"/>
          </a:xfrm>
          <a:prstGeom prst="rect">
            <a:avLst/>
          </a:prstGeom>
          <a:solidFill>
            <a:srgbClr val="004776">
              <a:alpha val="89804"/>
            </a:srgbClr>
          </a:solidFill>
        </p:spPr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4962" y="14672"/>
            <a:ext cx="9820949" cy="735186"/>
          </a:xfrm>
        </p:spPr>
        <p:txBody>
          <a:bodyPr>
            <a:noAutofit/>
          </a:bodyPr>
          <a:lstStyle/>
          <a:p>
            <a:pPr algn="l"/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Skema </a:t>
            </a:r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penyelenggaraan</a:t>
            </a:r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pengelolaan</a:t>
            </a:r>
            <a:r>
              <a:rPr lang="en-ID" sz="2400" b="1" cap="all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ID" sz="2400" b="1" cap="all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sampah</a:t>
            </a:r>
            <a:endParaRPr lang="en-ID" sz="2400" b="1" cap="all" dirty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33" name="Rectangle 632">
            <a:extLst>
              <a:ext uri="{FF2B5EF4-FFF2-40B4-BE49-F238E27FC236}">
                <a16:creationId xmlns:a16="http://schemas.microsoft.com/office/drawing/2014/main" id="{74DDD930-A53E-31C5-46E0-48983845D9DA}"/>
              </a:ext>
            </a:extLst>
          </p:cNvPr>
          <p:cNvSpPr/>
          <p:nvPr/>
        </p:nvSpPr>
        <p:spPr>
          <a:xfrm>
            <a:off x="9873205" y="1474226"/>
            <a:ext cx="2318795" cy="44896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4" name="Rectangle 633">
            <a:extLst>
              <a:ext uri="{FF2B5EF4-FFF2-40B4-BE49-F238E27FC236}">
                <a16:creationId xmlns:a16="http://schemas.microsoft.com/office/drawing/2014/main" id="{DFA21752-45EA-A941-8AB4-EC44BDECDF90}"/>
              </a:ext>
            </a:extLst>
          </p:cNvPr>
          <p:cNvSpPr/>
          <p:nvPr/>
        </p:nvSpPr>
        <p:spPr>
          <a:xfrm>
            <a:off x="8092634" y="1462650"/>
            <a:ext cx="1759351" cy="4535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5" name="Rectangle 634">
            <a:extLst>
              <a:ext uri="{FF2B5EF4-FFF2-40B4-BE49-F238E27FC236}">
                <a16:creationId xmlns:a16="http://schemas.microsoft.com/office/drawing/2014/main" id="{0CD8D2D2-C3C9-E327-EFC8-1239F6FCF723}"/>
              </a:ext>
            </a:extLst>
          </p:cNvPr>
          <p:cNvSpPr/>
          <p:nvPr/>
        </p:nvSpPr>
        <p:spPr>
          <a:xfrm>
            <a:off x="1772856" y="1485800"/>
            <a:ext cx="2417178" cy="4512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6" name="Rectangle 635">
            <a:extLst>
              <a:ext uri="{FF2B5EF4-FFF2-40B4-BE49-F238E27FC236}">
                <a16:creationId xmlns:a16="http://schemas.microsoft.com/office/drawing/2014/main" id="{8A1C6EEE-07E5-1199-E0F8-09F599802184}"/>
              </a:ext>
            </a:extLst>
          </p:cNvPr>
          <p:cNvSpPr/>
          <p:nvPr/>
        </p:nvSpPr>
        <p:spPr>
          <a:xfrm>
            <a:off x="4203542" y="1451077"/>
            <a:ext cx="1525926" cy="45475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7" name="Rectangle 636">
            <a:extLst>
              <a:ext uri="{FF2B5EF4-FFF2-40B4-BE49-F238E27FC236}">
                <a16:creationId xmlns:a16="http://schemas.microsoft.com/office/drawing/2014/main" id="{AF54A673-15DB-F9D4-9773-69732F34304B}"/>
              </a:ext>
            </a:extLst>
          </p:cNvPr>
          <p:cNvSpPr/>
          <p:nvPr/>
        </p:nvSpPr>
        <p:spPr>
          <a:xfrm>
            <a:off x="0" y="1460721"/>
            <a:ext cx="1759351" cy="45379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8" name="Rectangle: Rounded Corners 637">
            <a:extLst>
              <a:ext uri="{FF2B5EF4-FFF2-40B4-BE49-F238E27FC236}">
                <a16:creationId xmlns:a16="http://schemas.microsoft.com/office/drawing/2014/main" id="{0CAB361B-55B1-0550-ABC7-F7F006093158}"/>
              </a:ext>
            </a:extLst>
          </p:cNvPr>
          <p:cNvSpPr/>
          <p:nvPr/>
        </p:nvSpPr>
        <p:spPr>
          <a:xfrm>
            <a:off x="5822066" y="1541744"/>
            <a:ext cx="2222338" cy="4211251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39" name="TextBox 12">
            <a:extLst>
              <a:ext uri="{FF2B5EF4-FFF2-40B4-BE49-F238E27FC236}">
                <a16:creationId xmlns:a16="http://schemas.microsoft.com/office/drawing/2014/main" id="{63D45EB9-3DD1-F697-4E16-03B96D13E178}"/>
              </a:ext>
            </a:extLst>
          </p:cNvPr>
          <p:cNvSpPr txBox="1"/>
          <p:nvPr/>
        </p:nvSpPr>
        <p:spPr>
          <a:xfrm flipH="1">
            <a:off x="265233" y="1044121"/>
            <a:ext cx="925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err="1">
                <a:latin typeface="Century Gothic" panose="020B0502020202020204" pitchFamily="34" charset="0"/>
              </a:rPr>
              <a:t>Sumber</a:t>
            </a:r>
            <a:endParaRPr lang="en-US" sz="1400" b="1" baseline="30000" dirty="0">
              <a:latin typeface="Century Gothic" panose="020B0502020202020204" pitchFamily="34" charset="0"/>
            </a:endParaRPr>
          </a:p>
        </p:txBody>
      </p:sp>
      <p:sp>
        <p:nvSpPr>
          <p:cNvPr id="640" name="TextBox 13">
            <a:extLst>
              <a:ext uri="{FF2B5EF4-FFF2-40B4-BE49-F238E27FC236}">
                <a16:creationId xmlns:a16="http://schemas.microsoft.com/office/drawing/2014/main" id="{B46B7DA9-5615-87D8-C8F6-10DD9EDAF0F1}"/>
              </a:ext>
            </a:extLst>
          </p:cNvPr>
          <p:cNvSpPr txBox="1"/>
          <p:nvPr/>
        </p:nvSpPr>
        <p:spPr>
          <a:xfrm flipH="1">
            <a:off x="1780906" y="1013692"/>
            <a:ext cx="2409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err="1">
                <a:latin typeface="Century Gothic" panose="020B0502020202020204" pitchFamily="34" charset="0"/>
              </a:rPr>
              <a:t>Pewadahan</a:t>
            </a:r>
            <a:r>
              <a:rPr lang="en-US" sz="1400" b="1" dirty="0">
                <a:latin typeface="Century Gothic" panose="020B0502020202020204" pitchFamily="34" charset="0"/>
              </a:rPr>
              <a:t> / </a:t>
            </a:r>
            <a:r>
              <a:rPr lang="en-US" sz="1400" b="1" dirty="0" err="1">
                <a:latin typeface="Century Gothic" panose="020B0502020202020204" pitchFamily="34" charset="0"/>
              </a:rPr>
              <a:t>Pemilahan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641" name="TextBox 14">
            <a:extLst>
              <a:ext uri="{FF2B5EF4-FFF2-40B4-BE49-F238E27FC236}">
                <a16:creationId xmlns:a16="http://schemas.microsoft.com/office/drawing/2014/main" id="{3F5D882A-AD2C-83D7-ED28-CD06DA33DA11}"/>
              </a:ext>
            </a:extLst>
          </p:cNvPr>
          <p:cNvSpPr txBox="1"/>
          <p:nvPr/>
        </p:nvSpPr>
        <p:spPr>
          <a:xfrm flipH="1">
            <a:off x="4217681" y="1015933"/>
            <a:ext cx="1466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err="1">
                <a:latin typeface="Century Gothic" panose="020B0502020202020204" pitchFamily="34" charset="0"/>
              </a:rPr>
              <a:t>Pengumpulan</a:t>
            </a:r>
            <a:endParaRPr lang="en-US" sz="1400" b="1" baseline="30000" dirty="0">
              <a:latin typeface="Century Gothic" panose="020B0502020202020204" pitchFamily="34" charset="0"/>
            </a:endParaRPr>
          </a:p>
        </p:txBody>
      </p:sp>
      <p:sp>
        <p:nvSpPr>
          <p:cNvPr id="642" name="TextBox 15">
            <a:extLst>
              <a:ext uri="{FF2B5EF4-FFF2-40B4-BE49-F238E27FC236}">
                <a16:creationId xmlns:a16="http://schemas.microsoft.com/office/drawing/2014/main" id="{2EA0EBCF-8510-9097-F5BC-EF1B30FC229F}"/>
              </a:ext>
            </a:extLst>
          </p:cNvPr>
          <p:cNvSpPr txBox="1"/>
          <p:nvPr/>
        </p:nvSpPr>
        <p:spPr>
          <a:xfrm flipH="1">
            <a:off x="6051195" y="1005181"/>
            <a:ext cx="1625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err="1">
                <a:latin typeface="Century Gothic" panose="020B0502020202020204" pitchFamily="34" charset="0"/>
              </a:rPr>
              <a:t>Pengolahan</a:t>
            </a:r>
            <a:endParaRPr lang="en-US" sz="1400" b="1" baseline="30000" dirty="0">
              <a:latin typeface="Century Gothic" panose="020B0502020202020204" pitchFamily="34" charset="0"/>
            </a:endParaRPr>
          </a:p>
        </p:txBody>
      </p:sp>
      <p:sp>
        <p:nvSpPr>
          <p:cNvPr id="643" name="AutoShape 2">
            <a:extLst>
              <a:ext uri="{FF2B5EF4-FFF2-40B4-BE49-F238E27FC236}">
                <a16:creationId xmlns:a16="http://schemas.microsoft.com/office/drawing/2014/main" id="{1F401368-C4B9-5B15-404C-280990D42FE2}"/>
              </a:ext>
            </a:extLst>
          </p:cNvPr>
          <p:cNvSpPr/>
          <p:nvPr/>
        </p:nvSpPr>
        <p:spPr>
          <a:xfrm>
            <a:off x="0" y="1431369"/>
            <a:ext cx="12192000" cy="30479"/>
          </a:xfrm>
          <a:prstGeom prst="rect">
            <a:avLst/>
          </a:prstGeom>
          <a:solidFill>
            <a:srgbClr val="033558"/>
          </a:solidFill>
        </p:spPr>
        <p:txBody>
          <a:bodyPr/>
          <a:lstStyle/>
          <a:p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644" name="TextBox 15">
            <a:extLst>
              <a:ext uri="{FF2B5EF4-FFF2-40B4-BE49-F238E27FC236}">
                <a16:creationId xmlns:a16="http://schemas.microsoft.com/office/drawing/2014/main" id="{CF439C29-9620-9ED7-4F54-198D86DADE7C}"/>
              </a:ext>
            </a:extLst>
          </p:cNvPr>
          <p:cNvSpPr txBox="1"/>
          <p:nvPr/>
        </p:nvSpPr>
        <p:spPr>
          <a:xfrm flipH="1">
            <a:off x="8132584" y="995536"/>
            <a:ext cx="1625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err="1">
                <a:latin typeface="Century Gothic" panose="020B0502020202020204" pitchFamily="34" charset="0"/>
              </a:rPr>
              <a:t>Pengangkutan</a:t>
            </a:r>
            <a:endParaRPr lang="en-US" sz="1400" b="1" baseline="30000" dirty="0">
              <a:latin typeface="Century Gothic" panose="020B0502020202020204" pitchFamily="34" charset="0"/>
            </a:endParaRPr>
          </a:p>
        </p:txBody>
      </p:sp>
      <p:sp>
        <p:nvSpPr>
          <p:cNvPr id="645" name="TextBox 15">
            <a:extLst>
              <a:ext uri="{FF2B5EF4-FFF2-40B4-BE49-F238E27FC236}">
                <a16:creationId xmlns:a16="http://schemas.microsoft.com/office/drawing/2014/main" id="{5A15F325-25AD-F9DC-CB83-4C9C97E26AA8}"/>
              </a:ext>
            </a:extLst>
          </p:cNvPr>
          <p:cNvSpPr txBox="1"/>
          <p:nvPr/>
        </p:nvSpPr>
        <p:spPr>
          <a:xfrm flipH="1">
            <a:off x="10051842" y="998879"/>
            <a:ext cx="1912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err="1">
                <a:latin typeface="Century Gothic" panose="020B0502020202020204" pitchFamily="34" charset="0"/>
              </a:rPr>
              <a:t>Pemrosesan</a:t>
            </a:r>
            <a:r>
              <a:rPr lang="en-US" sz="1400" b="1" dirty="0">
                <a:latin typeface="Century Gothic" panose="020B0502020202020204" pitchFamily="34" charset="0"/>
              </a:rPr>
              <a:t> Akhir</a:t>
            </a:r>
            <a:endParaRPr lang="en-US" sz="1400" b="1" baseline="30000" dirty="0">
              <a:latin typeface="Century Gothic" panose="020B0502020202020204" pitchFamily="34" charset="0"/>
            </a:endParaRPr>
          </a:p>
        </p:txBody>
      </p:sp>
      <p:sp>
        <p:nvSpPr>
          <p:cNvPr id="646" name="Rectangle 645">
            <a:extLst>
              <a:ext uri="{FF2B5EF4-FFF2-40B4-BE49-F238E27FC236}">
                <a16:creationId xmlns:a16="http://schemas.microsoft.com/office/drawing/2014/main" id="{B7E48A6B-2FD9-AF4B-6F67-3479749B8590}"/>
              </a:ext>
            </a:extLst>
          </p:cNvPr>
          <p:cNvSpPr/>
          <p:nvPr/>
        </p:nvSpPr>
        <p:spPr>
          <a:xfrm>
            <a:off x="10483962" y="1801234"/>
            <a:ext cx="1097280" cy="171699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TPA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Sampah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47" name="Picture 646">
            <a:extLst>
              <a:ext uri="{FF2B5EF4-FFF2-40B4-BE49-F238E27FC236}">
                <a16:creationId xmlns:a16="http://schemas.microsoft.com/office/drawing/2014/main" id="{CE4C811E-2546-CE3A-D226-A2C95A662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1" y="2166771"/>
            <a:ext cx="2006564" cy="1157467"/>
          </a:xfrm>
          <a:prstGeom prst="rect">
            <a:avLst/>
          </a:prstGeom>
        </p:spPr>
      </p:pic>
      <p:grpSp>
        <p:nvGrpSpPr>
          <p:cNvPr id="648" name="Group 647">
            <a:extLst>
              <a:ext uri="{FF2B5EF4-FFF2-40B4-BE49-F238E27FC236}">
                <a16:creationId xmlns:a16="http://schemas.microsoft.com/office/drawing/2014/main" id="{DB30DA50-2A4E-B07B-7A3B-B667155FDF75}"/>
              </a:ext>
            </a:extLst>
          </p:cNvPr>
          <p:cNvGrpSpPr/>
          <p:nvPr/>
        </p:nvGrpSpPr>
        <p:grpSpPr>
          <a:xfrm>
            <a:off x="8334512" y="2086210"/>
            <a:ext cx="1446602" cy="975230"/>
            <a:chOff x="8079867" y="2894132"/>
            <a:chExt cx="1446602" cy="975230"/>
          </a:xfrm>
        </p:grpSpPr>
        <p:grpSp>
          <p:nvGrpSpPr>
            <p:cNvPr id="649" name="Group 648">
              <a:extLst>
                <a:ext uri="{FF2B5EF4-FFF2-40B4-BE49-F238E27FC236}">
                  <a16:creationId xmlns:a16="http://schemas.microsoft.com/office/drawing/2014/main" id="{162EDC93-804E-31C4-4BFD-2CB5E4A8114F}"/>
                </a:ext>
              </a:extLst>
            </p:cNvPr>
            <p:cNvGrpSpPr/>
            <p:nvPr/>
          </p:nvGrpSpPr>
          <p:grpSpPr>
            <a:xfrm flipH="1">
              <a:off x="8079867" y="3204452"/>
              <a:ext cx="1446602" cy="664910"/>
              <a:chOff x="11289332" y="2753136"/>
              <a:chExt cx="3888601" cy="1333588"/>
            </a:xfrm>
          </p:grpSpPr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7D2E4D20-710B-E25C-3A53-68102225113E}"/>
                  </a:ext>
                </a:extLst>
              </p:cNvPr>
              <p:cNvSpPr/>
              <p:nvPr/>
            </p:nvSpPr>
            <p:spPr>
              <a:xfrm>
                <a:off x="12206427" y="2900549"/>
                <a:ext cx="1247859" cy="603975"/>
              </a:xfrm>
              <a:custGeom>
                <a:avLst/>
                <a:gdLst>
                  <a:gd name="connsiteX0" fmla="*/ 1226888 w 1247859"/>
                  <a:gd name="connsiteY0" fmla="*/ 538110 h 603975"/>
                  <a:gd name="connsiteX1" fmla="*/ 1204966 w 1247859"/>
                  <a:gd name="connsiteY1" fmla="*/ 527177 h 603975"/>
                  <a:gd name="connsiteX2" fmla="*/ 1134157 w 1247859"/>
                  <a:gd name="connsiteY2" fmla="*/ 401120 h 603975"/>
                  <a:gd name="connsiteX3" fmla="*/ 1001350 w 1247859"/>
                  <a:gd name="connsiteY3" fmla="*/ 275475 h 603975"/>
                  <a:gd name="connsiteX4" fmla="*/ 965945 w 1247859"/>
                  <a:gd name="connsiteY4" fmla="*/ 158480 h 603975"/>
                  <a:gd name="connsiteX5" fmla="*/ 845897 w 1247859"/>
                  <a:gd name="connsiteY5" fmla="*/ 96362 h 603975"/>
                  <a:gd name="connsiteX6" fmla="*/ 776534 w 1247859"/>
                  <a:gd name="connsiteY6" fmla="*/ 7671 h 603975"/>
                  <a:gd name="connsiteX7" fmla="*/ 650173 w 1247859"/>
                  <a:gd name="connsiteY7" fmla="*/ 22412 h 603975"/>
                  <a:gd name="connsiteX8" fmla="*/ 532142 w 1247859"/>
                  <a:gd name="connsiteY8" fmla="*/ 37166 h 603975"/>
                  <a:gd name="connsiteX9" fmla="*/ 520330 w 1247859"/>
                  <a:gd name="connsiteY9" fmla="*/ 136717 h 603975"/>
                  <a:gd name="connsiteX10" fmla="*/ 422964 w 1247859"/>
                  <a:gd name="connsiteY10" fmla="*/ 220099 h 603975"/>
                  <a:gd name="connsiteX11" fmla="*/ 239987 w 1247859"/>
                  <a:gd name="connsiteY11" fmla="*/ 315642 h 603975"/>
                  <a:gd name="connsiteX12" fmla="*/ 127722 w 1247859"/>
                  <a:gd name="connsiteY12" fmla="*/ 390636 h 603975"/>
                  <a:gd name="connsiteX13" fmla="*/ 39317 w 1247859"/>
                  <a:gd name="connsiteY13" fmla="*/ 482285 h 603975"/>
                  <a:gd name="connsiteX14" fmla="*/ 0 w 1247859"/>
                  <a:gd name="connsiteY14" fmla="*/ 490406 h 603975"/>
                  <a:gd name="connsiteX15" fmla="*/ 0 w 1247859"/>
                  <a:gd name="connsiteY15" fmla="*/ 603975 h 603975"/>
                  <a:gd name="connsiteX16" fmla="*/ 1213533 w 1247859"/>
                  <a:gd name="connsiteY16" fmla="*/ 603975 h 603975"/>
                  <a:gd name="connsiteX17" fmla="*/ 1226888 w 1247859"/>
                  <a:gd name="connsiteY17" fmla="*/ 538110 h 60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47859" h="603975">
                    <a:moveTo>
                      <a:pt x="1226888" y="538110"/>
                    </a:moveTo>
                    <a:cubicBezTo>
                      <a:pt x="1219488" y="534952"/>
                      <a:pt x="1212020" y="531593"/>
                      <a:pt x="1204966" y="527177"/>
                    </a:cubicBezTo>
                    <a:cubicBezTo>
                      <a:pt x="1172509" y="506836"/>
                      <a:pt x="1163656" y="491463"/>
                      <a:pt x="1134157" y="401120"/>
                    </a:cubicBezTo>
                    <a:cubicBezTo>
                      <a:pt x="1104641" y="310776"/>
                      <a:pt x="1027902" y="302668"/>
                      <a:pt x="1001350" y="275475"/>
                    </a:cubicBezTo>
                    <a:cubicBezTo>
                      <a:pt x="974798" y="248282"/>
                      <a:pt x="995444" y="211219"/>
                      <a:pt x="965945" y="158480"/>
                    </a:cubicBezTo>
                    <a:cubicBezTo>
                      <a:pt x="936428" y="105746"/>
                      <a:pt x="853802" y="110909"/>
                      <a:pt x="845897" y="96362"/>
                    </a:cubicBezTo>
                    <a:cubicBezTo>
                      <a:pt x="838004" y="81797"/>
                      <a:pt x="821326" y="31262"/>
                      <a:pt x="776534" y="7671"/>
                    </a:cubicBezTo>
                    <a:cubicBezTo>
                      <a:pt x="731724" y="-15914"/>
                      <a:pt x="650173" y="22412"/>
                      <a:pt x="650173" y="22412"/>
                    </a:cubicBezTo>
                    <a:cubicBezTo>
                      <a:pt x="650173" y="22412"/>
                      <a:pt x="585252" y="-10040"/>
                      <a:pt x="532142" y="37166"/>
                    </a:cubicBezTo>
                    <a:cubicBezTo>
                      <a:pt x="479014" y="84366"/>
                      <a:pt x="520330" y="136717"/>
                      <a:pt x="520330" y="136717"/>
                    </a:cubicBezTo>
                    <a:cubicBezTo>
                      <a:pt x="520330" y="136717"/>
                      <a:pt x="481973" y="240714"/>
                      <a:pt x="422964" y="220099"/>
                    </a:cubicBezTo>
                    <a:cubicBezTo>
                      <a:pt x="363930" y="199491"/>
                      <a:pt x="263604" y="276119"/>
                      <a:pt x="239987" y="315642"/>
                    </a:cubicBezTo>
                    <a:cubicBezTo>
                      <a:pt x="216376" y="355177"/>
                      <a:pt x="204577" y="373471"/>
                      <a:pt x="127722" y="390636"/>
                    </a:cubicBezTo>
                    <a:cubicBezTo>
                      <a:pt x="50868" y="407776"/>
                      <a:pt x="39317" y="482285"/>
                      <a:pt x="39317" y="482285"/>
                    </a:cubicBezTo>
                    <a:cubicBezTo>
                      <a:pt x="39317" y="482285"/>
                      <a:pt x="22359" y="485462"/>
                      <a:pt x="0" y="490406"/>
                    </a:cubicBezTo>
                    <a:lnTo>
                      <a:pt x="0" y="603975"/>
                    </a:lnTo>
                    <a:lnTo>
                      <a:pt x="1213533" y="603975"/>
                    </a:lnTo>
                    <a:cubicBezTo>
                      <a:pt x="1250912" y="603975"/>
                      <a:pt x="1261302" y="552742"/>
                      <a:pt x="1226888" y="538110"/>
                    </a:cubicBezTo>
                  </a:path>
                </a:pathLst>
              </a:custGeom>
              <a:solidFill>
                <a:srgbClr val="7F453D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F4EA0573-7EC5-9CB4-3DA6-AE84CB89ADE8}"/>
                  </a:ext>
                </a:extLst>
              </p:cNvPr>
              <p:cNvSpPr/>
              <p:nvPr/>
            </p:nvSpPr>
            <p:spPr>
              <a:xfrm>
                <a:off x="12859595" y="2900543"/>
                <a:ext cx="87177" cy="21088"/>
              </a:xfrm>
              <a:custGeom>
                <a:avLst/>
                <a:gdLst>
                  <a:gd name="connsiteX0" fmla="*/ 0 w 87177"/>
                  <a:gd name="connsiteY0" fmla="*/ 21089 h 21088"/>
                  <a:gd name="connsiteX1" fmla="*/ 87177 w 87177"/>
                  <a:gd name="connsiteY1" fmla="*/ 0 h 21088"/>
                  <a:gd name="connsiteX2" fmla="*/ 0 w 87177"/>
                  <a:gd name="connsiteY2" fmla="*/ 21089 h 21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177" h="21088">
                    <a:moveTo>
                      <a:pt x="0" y="21089"/>
                    </a:moveTo>
                    <a:cubicBezTo>
                      <a:pt x="11058" y="16254"/>
                      <a:pt x="51001" y="0"/>
                      <a:pt x="87177" y="0"/>
                    </a:cubicBezTo>
                    <a:cubicBezTo>
                      <a:pt x="51001" y="0"/>
                      <a:pt x="11058" y="16254"/>
                      <a:pt x="0" y="21089"/>
                    </a:cubicBezTo>
                  </a:path>
                </a:pathLst>
              </a:custGeom>
              <a:solidFill>
                <a:srgbClr val="A5A7A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8A73C806-1C41-3BD6-1D22-1EE3642C48FD}"/>
                  </a:ext>
                </a:extLst>
              </p:cNvPr>
              <p:cNvSpPr/>
              <p:nvPr/>
            </p:nvSpPr>
            <p:spPr>
              <a:xfrm>
                <a:off x="12856606" y="2900543"/>
                <a:ext cx="299342" cy="138417"/>
              </a:xfrm>
              <a:custGeom>
                <a:avLst/>
                <a:gdLst>
                  <a:gd name="connsiteX0" fmla="*/ 299343 w 299342"/>
                  <a:gd name="connsiteY0" fmla="*/ 138418 h 138417"/>
                  <a:gd name="connsiteX1" fmla="*/ 269668 w 299342"/>
                  <a:gd name="connsiteY1" fmla="*/ 138418 h 138417"/>
                  <a:gd name="connsiteX2" fmla="*/ 262219 w 299342"/>
                  <a:gd name="connsiteY2" fmla="*/ 136820 h 138417"/>
                  <a:gd name="connsiteX3" fmla="*/ 254782 w 299342"/>
                  <a:gd name="connsiteY3" fmla="*/ 138418 h 138417"/>
                  <a:gd name="connsiteX4" fmla="*/ 143428 w 299342"/>
                  <a:gd name="connsiteY4" fmla="*/ 138418 h 138417"/>
                  <a:gd name="connsiteX5" fmla="*/ 141885 w 299342"/>
                  <a:gd name="connsiteY5" fmla="*/ 137458 h 138417"/>
                  <a:gd name="connsiteX6" fmla="*/ 130936 w 299342"/>
                  <a:gd name="connsiteY6" fmla="*/ 127114 h 138417"/>
                  <a:gd name="connsiteX7" fmla="*/ 126865 w 299342"/>
                  <a:gd name="connsiteY7" fmla="*/ 124952 h 138417"/>
                  <a:gd name="connsiteX8" fmla="*/ 122788 w 299342"/>
                  <a:gd name="connsiteY8" fmla="*/ 127114 h 138417"/>
                  <a:gd name="connsiteX9" fmla="*/ 117922 w 299342"/>
                  <a:gd name="connsiteY9" fmla="*/ 133182 h 138417"/>
                  <a:gd name="connsiteX10" fmla="*/ 0 w 299342"/>
                  <a:gd name="connsiteY10" fmla="*/ 22407 h 138417"/>
                  <a:gd name="connsiteX11" fmla="*/ 2989 w 299342"/>
                  <a:gd name="connsiteY11" fmla="*/ 21089 h 138417"/>
                  <a:gd name="connsiteX12" fmla="*/ 90167 w 299342"/>
                  <a:gd name="connsiteY12" fmla="*/ 0 h 138417"/>
                  <a:gd name="connsiteX13" fmla="*/ 126367 w 299342"/>
                  <a:gd name="connsiteY13" fmla="*/ 7683 h 138417"/>
                  <a:gd name="connsiteX14" fmla="*/ 195724 w 299342"/>
                  <a:gd name="connsiteY14" fmla="*/ 96362 h 138417"/>
                  <a:gd name="connsiteX15" fmla="*/ 299343 w 299342"/>
                  <a:gd name="connsiteY15" fmla="*/ 138418 h 138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9342" h="138417">
                    <a:moveTo>
                      <a:pt x="299343" y="138418"/>
                    </a:moveTo>
                    <a:lnTo>
                      <a:pt x="269668" y="138418"/>
                    </a:lnTo>
                    <a:cubicBezTo>
                      <a:pt x="267396" y="137391"/>
                      <a:pt x="264874" y="136820"/>
                      <a:pt x="262219" y="136820"/>
                    </a:cubicBezTo>
                    <a:cubicBezTo>
                      <a:pt x="259570" y="136820"/>
                      <a:pt x="257054" y="137391"/>
                      <a:pt x="254782" y="138418"/>
                    </a:cubicBezTo>
                    <a:lnTo>
                      <a:pt x="143428" y="138418"/>
                    </a:lnTo>
                    <a:cubicBezTo>
                      <a:pt x="143009" y="137999"/>
                      <a:pt x="142493" y="137659"/>
                      <a:pt x="141885" y="137458"/>
                    </a:cubicBezTo>
                    <a:cubicBezTo>
                      <a:pt x="137954" y="136104"/>
                      <a:pt x="133986" y="131597"/>
                      <a:pt x="130936" y="127114"/>
                    </a:cubicBezTo>
                    <a:cubicBezTo>
                      <a:pt x="129958" y="125687"/>
                      <a:pt x="128403" y="124952"/>
                      <a:pt x="126865" y="124952"/>
                    </a:cubicBezTo>
                    <a:cubicBezTo>
                      <a:pt x="125322" y="124952"/>
                      <a:pt x="123767" y="125687"/>
                      <a:pt x="122788" y="127114"/>
                    </a:cubicBezTo>
                    <a:cubicBezTo>
                      <a:pt x="121342" y="129246"/>
                      <a:pt x="119678" y="131390"/>
                      <a:pt x="117922" y="133182"/>
                    </a:cubicBezTo>
                    <a:cubicBezTo>
                      <a:pt x="76168" y="47206"/>
                      <a:pt x="0" y="22407"/>
                      <a:pt x="0" y="22407"/>
                    </a:cubicBezTo>
                    <a:cubicBezTo>
                      <a:pt x="0" y="22407"/>
                      <a:pt x="1057" y="21927"/>
                      <a:pt x="2989" y="21089"/>
                    </a:cubicBezTo>
                    <a:cubicBezTo>
                      <a:pt x="14048" y="16254"/>
                      <a:pt x="53991" y="0"/>
                      <a:pt x="90167" y="0"/>
                    </a:cubicBezTo>
                    <a:cubicBezTo>
                      <a:pt x="103236" y="0"/>
                      <a:pt x="115819" y="2132"/>
                      <a:pt x="126367" y="7683"/>
                    </a:cubicBezTo>
                    <a:cubicBezTo>
                      <a:pt x="171159" y="31268"/>
                      <a:pt x="187837" y="81791"/>
                      <a:pt x="195724" y="96362"/>
                    </a:cubicBezTo>
                    <a:cubicBezTo>
                      <a:pt x="202444" y="108735"/>
                      <a:pt x="263167" y="106858"/>
                      <a:pt x="299343" y="138418"/>
                    </a:cubicBezTo>
                  </a:path>
                </a:pathLst>
              </a:custGeom>
              <a:solidFill>
                <a:srgbClr val="5C2E2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C98BC124-77FE-F091-6393-FDED6CF4711D}"/>
                  </a:ext>
                </a:extLst>
              </p:cNvPr>
              <p:cNvSpPr/>
              <p:nvPr/>
            </p:nvSpPr>
            <p:spPr>
              <a:xfrm>
                <a:off x="13022290" y="3348219"/>
                <a:ext cx="69356" cy="121441"/>
              </a:xfrm>
              <a:custGeom>
                <a:avLst/>
                <a:gdLst>
                  <a:gd name="connsiteX0" fmla="*/ 25094 w 69356"/>
                  <a:gd name="connsiteY0" fmla="*/ 121441 h 121441"/>
                  <a:gd name="connsiteX1" fmla="*/ 69357 w 69356"/>
                  <a:gd name="connsiteY1" fmla="*/ 88011 h 121441"/>
                  <a:gd name="connsiteX2" fmla="*/ 60510 w 69356"/>
                  <a:gd name="connsiteY2" fmla="*/ 0 h 121441"/>
                  <a:gd name="connsiteX3" fmla="*/ 47222 w 69356"/>
                  <a:gd name="connsiteY3" fmla="*/ 2460 h 121441"/>
                  <a:gd name="connsiteX4" fmla="*/ 23131 w 69356"/>
                  <a:gd name="connsiteY4" fmla="*/ 41782 h 121441"/>
                  <a:gd name="connsiteX5" fmla="*/ 34438 w 69356"/>
                  <a:gd name="connsiteY5" fmla="*/ 57520 h 121441"/>
                  <a:gd name="connsiteX6" fmla="*/ 23131 w 69356"/>
                  <a:gd name="connsiteY6" fmla="*/ 68337 h 121441"/>
                  <a:gd name="connsiteX7" fmla="*/ 0 w 69356"/>
                  <a:gd name="connsiteY7" fmla="*/ 76209 h 121441"/>
                  <a:gd name="connsiteX8" fmla="*/ 0 w 69356"/>
                  <a:gd name="connsiteY8" fmla="*/ 83577 h 121441"/>
                  <a:gd name="connsiteX9" fmla="*/ 14765 w 69356"/>
                  <a:gd name="connsiteY9" fmla="*/ 95378 h 121441"/>
                  <a:gd name="connsiteX10" fmla="*/ 4934 w 69356"/>
                  <a:gd name="connsiteY10" fmla="*/ 114068 h 121441"/>
                  <a:gd name="connsiteX11" fmla="*/ 25094 w 69356"/>
                  <a:gd name="connsiteY11" fmla="*/ 121441 h 121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9356" h="121441">
                    <a:moveTo>
                      <a:pt x="25094" y="121441"/>
                    </a:moveTo>
                    <a:lnTo>
                      <a:pt x="69357" y="88011"/>
                    </a:lnTo>
                    <a:lnTo>
                      <a:pt x="60510" y="0"/>
                    </a:lnTo>
                    <a:lnTo>
                      <a:pt x="47222" y="2460"/>
                    </a:lnTo>
                    <a:lnTo>
                      <a:pt x="23131" y="41782"/>
                    </a:lnTo>
                    <a:lnTo>
                      <a:pt x="34438" y="57520"/>
                    </a:lnTo>
                    <a:lnTo>
                      <a:pt x="23131" y="68337"/>
                    </a:lnTo>
                    <a:lnTo>
                      <a:pt x="0" y="76209"/>
                    </a:lnTo>
                    <a:lnTo>
                      <a:pt x="0" y="83577"/>
                    </a:lnTo>
                    <a:lnTo>
                      <a:pt x="14765" y="95378"/>
                    </a:lnTo>
                    <a:lnTo>
                      <a:pt x="4934" y="114068"/>
                    </a:lnTo>
                    <a:lnTo>
                      <a:pt x="25094" y="121441"/>
                    </a:lnTo>
                  </a:path>
                </a:pathLst>
              </a:custGeom>
              <a:solidFill>
                <a:srgbClr val="6EBDE3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866D5A7-A4AB-0048-C6AC-9A80BDDCD0DB}"/>
                  </a:ext>
                </a:extLst>
              </p:cNvPr>
              <p:cNvSpPr/>
              <p:nvPr/>
            </p:nvSpPr>
            <p:spPr>
              <a:xfrm>
                <a:off x="13106892" y="3342309"/>
                <a:ext cx="48206" cy="96860"/>
              </a:xfrm>
              <a:custGeom>
                <a:avLst/>
                <a:gdLst>
                  <a:gd name="connsiteX0" fmla="*/ 0 w 48206"/>
                  <a:gd name="connsiteY0" fmla="*/ 69819 h 96860"/>
                  <a:gd name="connsiteX1" fmla="*/ 5912 w 48206"/>
                  <a:gd name="connsiteY1" fmla="*/ 88509 h 96860"/>
                  <a:gd name="connsiteX2" fmla="*/ 29505 w 48206"/>
                  <a:gd name="connsiteY2" fmla="*/ 96860 h 96860"/>
                  <a:gd name="connsiteX3" fmla="*/ 48206 w 48206"/>
                  <a:gd name="connsiteY3" fmla="*/ 79161 h 96860"/>
                  <a:gd name="connsiteX4" fmla="*/ 37379 w 48206"/>
                  <a:gd name="connsiteY4" fmla="*/ 52624 h 96860"/>
                  <a:gd name="connsiteX5" fmla="*/ 48206 w 48206"/>
                  <a:gd name="connsiteY5" fmla="*/ 33431 h 96860"/>
                  <a:gd name="connsiteX6" fmla="*/ 36893 w 48206"/>
                  <a:gd name="connsiteY6" fmla="*/ 22625 h 96860"/>
                  <a:gd name="connsiteX7" fmla="*/ 21156 w 48206"/>
                  <a:gd name="connsiteY7" fmla="*/ 0 h 96860"/>
                  <a:gd name="connsiteX8" fmla="*/ 8367 w 48206"/>
                  <a:gd name="connsiteY8" fmla="*/ 8850 h 96860"/>
                  <a:gd name="connsiteX9" fmla="*/ 0 w 48206"/>
                  <a:gd name="connsiteY9" fmla="*/ 69819 h 96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206" h="96860">
                    <a:moveTo>
                      <a:pt x="0" y="69819"/>
                    </a:moveTo>
                    <a:lnTo>
                      <a:pt x="5912" y="88509"/>
                    </a:lnTo>
                    <a:lnTo>
                      <a:pt x="29505" y="96860"/>
                    </a:lnTo>
                    <a:lnTo>
                      <a:pt x="48206" y="79161"/>
                    </a:lnTo>
                    <a:lnTo>
                      <a:pt x="37379" y="52624"/>
                    </a:lnTo>
                    <a:lnTo>
                      <a:pt x="48206" y="33431"/>
                    </a:lnTo>
                    <a:lnTo>
                      <a:pt x="36893" y="22625"/>
                    </a:lnTo>
                    <a:lnTo>
                      <a:pt x="21156" y="0"/>
                    </a:lnTo>
                    <a:lnTo>
                      <a:pt x="8367" y="8850"/>
                    </a:lnTo>
                    <a:lnTo>
                      <a:pt x="0" y="69819"/>
                    </a:lnTo>
                  </a:path>
                </a:pathLst>
              </a:custGeom>
              <a:solidFill>
                <a:srgbClr val="6EBDE3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9C2E716F-8F4B-ED6B-A6C1-AFF5C9DF8A0D}"/>
                  </a:ext>
                </a:extLst>
              </p:cNvPr>
              <p:cNvSpPr/>
              <p:nvPr/>
            </p:nvSpPr>
            <p:spPr>
              <a:xfrm>
                <a:off x="13087218" y="3452945"/>
                <a:ext cx="49676" cy="40798"/>
              </a:xfrm>
              <a:custGeom>
                <a:avLst/>
                <a:gdLst>
                  <a:gd name="connsiteX0" fmla="*/ 7868 w 49676"/>
                  <a:gd name="connsiteY0" fmla="*/ 6390 h 40798"/>
                  <a:gd name="connsiteX1" fmla="*/ 24109 w 49676"/>
                  <a:gd name="connsiteY1" fmla="*/ 0 h 40798"/>
                  <a:gd name="connsiteX2" fmla="*/ 49677 w 49676"/>
                  <a:gd name="connsiteY2" fmla="*/ 21629 h 40798"/>
                  <a:gd name="connsiteX3" fmla="*/ 23113 w 49676"/>
                  <a:gd name="connsiteY3" fmla="*/ 40798 h 40798"/>
                  <a:gd name="connsiteX4" fmla="*/ 0 w 49676"/>
                  <a:gd name="connsiteY4" fmla="*/ 35386 h 40798"/>
                  <a:gd name="connsiteX5" fmla="*/ 7868 w 49676"/>
                  <a:gd name="connsiteY5" fmla="*/ 6390 h 40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676" h="40798">
                    <a:moveTo>
                      <a:pt x="7868" y="6390"/>
                    </a:moveTo>
                    <a:lnTo>
                      <a:pt x="24109" y="0"/>
                    </a:lnTo>
                    <a:lnTo>
                      <a:pt x="49677" y="21629"/>
                    </a:lnTo>
                    <a:lnTo>
                      <a:pt x="23113" y="40798"/>
                    </a:lnTo>
                    <a:lnTo>
                      <a:pt x="0" y="35386"/>
                    </a:lnTo>
                    <a:lnTo>
                      <a:pt x="7868" y="6390"/>
                    </a:lnTo>
                  </a:path>
                </a:pathLst>
              </a:custGeom>
              <a:solidFill>
                <a:srgbClr val="6EBDE3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1EFAA6-4D4A-3373-1853-B51C15F7300A}"/>
                  </a:ext>
                </a:extLst>
              </p:cNvPr>
              <p:cNvSpPr/>
              <p:nvPr/>
            </p:nvSpPr>
            <p:spPr>
              <a:xfrm>
                <a:off x="12401233" y="3212571"/>
                <a:ext cx="84479" cy="104148"/>
              </a:xfrm>
              <a:custGeom>
                <a:avLst/>
                <a:gdLst>
                  <a:gd name="connsiteX0" fmla="*/ 68397 w 84479"/>
                  <a:gd name="connsiteY0" fmla="*/ 59943 h 104148"/>
                  <a:gd name="connsiteX1" fmla="*/ 79905 w 84479"/>
                  <a:gd name="connsiteY1" fmla="*/ 31208 h 104148"/>
                  <a:gd name="connsiteX2" fmla="*/ 64259 w 84479"/>
                  <a:gd name="connsiteY2" fmla="*/ 10854 h 104148"/>
                  <a:gd name="connsiteX3" fmla="*/ 66234 w 84479"/>
                  <a:gd name="connsiteY3" fmla="*/ 1992 h 104148"/>
                  <a:gd name="connsiteX4" fmla="*/ 52095 w 84479"/>
                  <a:gd name="connsiteY4" fmla="*/ 0 h 104148"/>
                  <a:gd name="connsiteX5" fmla="*/ 0 w 84479"/>
                  <a:gd name="connsiteY5" fmla="*/ 52071 h 104148"/>
                  <a:gd name="connsiteX6" fmla="*/ 52095 w 84479"/>
                  <a:gd name="connsiteY6" fmla="*/ 104149 h 104148"/>
                  <a:gd name="connsiteX7" fmla="*/ 84480 w 84479"/>
                  <a:gd name="connsiteY7" fmla="*/ 92827 h 104148"/>
                  <a:gd name="connsiteX8" fmla="*/ 68397 w 84479"/>
                  <a:gd name="connsiteY8" fmla="*/ 59943 h 104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479" h="104148">
                    <a:moveTo>
                      <a:pt x="68397" y="59943"/>
                    </a:moveTo>
                    <a:cubicBezTo>
                      <a:pt x="68397" y="48792"/>
                      <a:pt x="72784" y="38703"/>
                      <a:pt x="79905" y="31208"/>
                    </a:cubicBezTo>
                    <a:cubicBezTo>
                      <a:pt x="70900" y="28796"/>
                      <a:pt x="64259" y="20603"/>
                      <a:pt x="64259" y="10854"/>
                    </a:cubicBezTo>
                    <a:cubicBezTo>
                      <a:pt x="64259" y="7677"/>
                      <a:pt x="64976" y="4677"/>
                      <a:pt x="66234" y="1992"/>
                    </a:cubicBezTo>
                    <a:cubicBezTo>
                      <a:pt x="61725" y="717"/>
                      <a:pt x="56992" y="0"/>
                      <a:pt x="52095" y="0"/>
                    </a:cubicBezTo>
                    <a:cubicBezTo>
                      <a:pt x="23325" y="0"/>
                      <a:pt x="0" y="23306"/>
                      <a:pt x="0" y="52071"/>
                    </a:cubicBezTo>
                    <a:cubicBezTo>
                      <a:pt x="0" y="80837"/>
                      <a:pt x="23325" y="104149"/>
                      <a:pt x="52095" y="104149"/>
                    </a:cubicBezTo>
                    <a:cubicBezTo>
                      <a:pt x="64338" y="104149"/>
                      <a:pt x="75585" y="99903"/>
                      <a:pt x="84480" y="92827"/>
                    </a:cubicBezTo>
                    <a:cubicBezTo>
                      <a:pt x="74697" y="85180"/>
                      <a:pt x="68397" y="73312"/>
                      <a:pt x="68397" y="59943"/>
                    </a:cubicBezTo>
                  </a:path>
                </a:pathLst>
              </a:custGeom>
              <a:solidFill>
                <a:srgbClr val="BF213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87BAB5AA-74A3-34F8-7D8D-829883DA7C61}"/>
                  </a:ext>
                </a:extLst>
              </p:cNvPr>
              <p:cNvSpPr/>
              <p:nvPr/>
            </p:nvSpPr>
            <p:spPr>
              <a:xfrm>
                <a:off x="12369052" y="3355756"/>
                <a:ext cx="9178" cy="19644"/>
              </a:xfrm>
              <a:custGeom>
                <a:avLst/>
                <a:gdLst>
                  <a:gd name="connsiteX0" fmla="*/ 3223 w 9178"/>
                  <a:gd name="connsiteY0" fmla="*/ 19613 h 19644"/>
                  <a:gd name="connsiteX1" fmla="*/ 2093 w 9178"/>
                  <a:gd name="connsiteY1" fmla="*/ 19564 h 19644"/>
                  <a:gd name="connsiteX2" fmla="*/ 88 w 9178"/>
                  <a:gd name="connsiteY2" fmla="*/ 16163 h 19644"/>
                  <a:gd name="connsiteX3" fmla="*/ 3691 w 9178"/>
                  <a:gd name="connsiteY3" fmla="*/ 2090 h 19644"/>
                  <a:gd name="connsiteX4" fmla="*/ 7082 w 9178"/>
                  <a:gd name="connsiteY4" fmla="*/ 85 h 19644"/>
                  <a:gd name="connsiteX5" fmla="*/ 9093 w 9178"/>
                  <a:gd name="connsiteY5" fmla="*/ 3475 h 19644"/>
                  <a:gd name="connsiteX6" fmla="*/ 5484 w 9178"/>
                  <a:gd name="connsiteY6" fmla="*/ 17548 h 19644"/>
                  <a:gd name="connsiteX7" fmla="*/ 3223 w 9178"/>
                  <a:gd name="connsiteY7" fmla="*/ 19613 h 1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78" h="19644">
                    <a:moveTo>
                      <a:pt x="3223" y="19613"/>
                    </a:moveTo>
                    <a:cubicBezTo>
                      <a:pt x="2859" y="19662"/>
                      <a:pt x="2476" y="19662"/>
                      <a:pt x="2093" y="19564"/>
                    </a:cubicBezTo>
                    <a:cubicBezTo>
                      <a:pt x="605" y="19176"/>
                      <a:pt x="-295" y="17651"/>
                      <a:pt x="88" y="16163"/>
                    </a:cubicBezTo>
                    <a:lnTo>
                      <a:pt x="3691" y="2090"/>
                    </a:lnTo>
                    <a:cubicBezTo>
                      <a:pt x="4068" y="614"/>
                      <a:pt x="5581" y="-291"/>
                      <a:pt x="7082" y="85"/>
                    </a:cubicBezTo>
                    <a:cubicBezTo>
                      <a:pt x="8570" y="474"/>
                      <a:pt x="9469" y="1980"/>
                      <a:pt x="9093" y="3475"/>
                    </a:cubicBezTo>
                    <a:lnTo>
                      <a:pt x="5484" y="17548"/>
                    </a:lnTo>
                    <a:cubicBezTo>
                      <a:pt x="5198" y="18665"/>
                      <a:pt x="4287" y="19443"/>
                      <a:pt x="3223" y="19613"/>
                    </a:cubicBezTo>
                  </a:path>
                </a:pathLst>
              </a:custGeom>
              <a:solidFill>
                <a:srgbClr val="5C2E2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B9A3C9BA-1915-91A8-D04E-C50F75B0BED4}"/>
                  </a:ext>
                </a:extLst>
              </p:cNvPr>
              <p:cNvSpPr/>
              <p:nvPr/>
            </p:nvSpPr>
            <p:spPr>
              <a:xfrm>
                <a:off x="12324051" y="3371391"/>
                <a:ext cx="73816" cy="73901"/>
              </a:xfrm>
              <a:custGeom>
                <a:avLst/>
                <a:gdLst>
                  <a:gd name="connsiteX0" fmla="*/ 10019 w 73816"/>
                  <a:gd name="connsiteY0" fmla="*/ 59937 h 73901"/>
                  <a:gd name="connsiteX1" fmla="*/ 0 w 73816"/>
                  <a:gd name="connsiteY1" fmla="*/ 50425 h 73901"/>
                  <a:gd name="connsiteX2" fmla="*/ 24595 w 73816"/>
                  <a:gd name="connsiteY2" fmla="*/ 29853 h 73901"/>
                  <a:gd name="connsiteX3" fmla="*/ 15360 w 73816"/>
                  <a:gd name="connsiteY3" fmla="*/ 3122 h 73901"/>
                  <a:gd name="connsiteX4" fmla="*/ 47593 w 73816"/>
                  <a:gd name="connsiteY4" fmla="*/ 0 h 73901"/>
                  <a:gd name="connsiteX5" fmla="*/ 73816 w 73816"/>
                  <a:gd name="connsiteY5" fmla="*/ 14243 h 73901"/>
                  <a:gd name="connsiteX6" fmla="*/ 51032 w 73816"/>
                  <a:gd name="connsiteY6" fmla="*/ 42681 h 73901"/>
                  <a:gd name="connsiteX7" fmla="*/ 64551 w 73816"/>
                  <a:gd name="connsiteY7" fmla="*/ 73901 h 73901"/>
                  <a:gd name="connsiteX8" fmla="*/ 33363 w 73816"/>
                  <a:gd name="connsiteY8" fmla="*/ 73421 h 73901"/>
                  <a:gd name="connsiteX9" fmla="*/ 10019 w 73816"/>
                  <a:gd name="connsiteY9" fmla="*/ 59937 h 7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3816" h="73901">
                    <a:moveTo>
                      <a:pt x="10019" y="59937"/>
                    </a:moveTo>
                    <a:lnTo>
                      <a:pt x="0" y="50425"/>
                    </a:lnTo>
                    <a:cubicBezTo>
                      <a:pt x="0" y="50425"/>
                      <a:pt x="21144" y="48372"/>
                      <a:pt x="24595" y="29853"/>
                    </a:cubicBezTo>
                    <a:cubicBezTo>
                      <a:pt x="28053" y="11334"/>
                      <a:pt x="15360" y="3122"/>
                      <a:pt x="15360" y="3122"/>
                    </a:cubicBezTo>
                    <a:lnTo>
                      <a:pt x="47593" y="0"/>
                    </a:lnTo>
                    <a:lnTo>
                      <a:pt x="73816" y="14243"/>
                    </a:lnTo>
                    <a:cubicBezTo>
                      <a:pt x="73816" y="14243"/>
                      <a:pt x="49932" y="16916"/>
                      <a:pt x="51032" y="42681"/>
                    </a:cubicBezTo>
                    <a:cubicBezTo>
                      <a:pt x="51791" y="64991"/>
                      <a:pt x="64551" y="73901"/>
                      <a:pt x="64551" y="73901"/>
                    </a:cubicBezTo>
                    <a:lnTo>
                      <a:pt x="33363" y="73421"/>
                    </a:lnTo>
                    <a:lnTo>
                      <a:pt x="10019" y="59937"/>
                    </a:lnTo>
                  </a:path>
                </a:pathLst>
              </a:custGeom>
              <a:solidFill>
                <a:srgbClr val="DEB85C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73DE81C5-2CBF-FA3E-0910-E4892C4352E1}"/>
                  </a:ext>
                </a:extLst>
              </p:cNvPr>
              <p:cNvSpPr/>
              <p:nvPr/>
            </p:nvSpPr>
            <p:spPr>
              <a:xfrm>
                <a:off x="12324051" y="3421816"/>
                <a:ext cx="64550" cy="29985"/>
              </a:xfrm>
              <a:custGeom>
                <a:avLst/>
                <a:gdLst>
                  <a:gd name="connsiteX0" fmla="*/ 0 w 64550"/>
                  <a:gd name="connsiteY0" fmla="*/ 0 h 29985"/>
                  <a:gd name="connsiteX1" fmla="*/ 64551 w 64550"/>
                  <a:gd name="connsiteY1" fmla="*/ 23476 h 29985"/>
                  <a:gd name="connsiteX2" fmla="*/ 42665 w 64550"/>
                  <a:gd name="connsiteY2" fmla="*/ 7058 h 29985"/>
                  <a:gd name="connsiteX3" fmla="*/ 14722 w 64550"/>
                  <a:gd name="connsiteY3" fmla="*/ 328 h 29985"/>
                  <a:gd name="connsiteX4" fmla="*/ 0 w 64550"/>
                  <a:gd name="connsiteY4" fmla="*/ 0 h 2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0" h="29985">
                    <a:moveTo>
                      <a:pt x="0" y="0"/>
                    </a:moveTo>
                    <a:cubicBezTo>
                      <a:pt x="0" y="0"/>
                      <a:pt x="11532" y="46787"/>
                      <a:pt x="64551" y="23476"/>
                    </a:cubicBezTo>
                    <a:cubicBezTo>
                      <a:pt x="47441" y="20226"/>
                      <a:pt x="42665" y="7058"/>
                      <a:pt x="42665" y="7058"/>
                    </a:cubicBezTo>
                    <a:cubicBezTo>
                      <a:pt x="42665" y="7058"/>
                      <a:pt x="25337" y="19576"/>
                      <a:pt x="14722" y="328"/>
                    </a:cubicBezTo>
                    <a:cubicBezTo>
                      <a:pt x="9169" y="4355"/>
                      <a:pt x="0" y="0"/>
                      <a:pt x="0" y="0"/>
                    </a:cubicBezTo>
                  </a:path>
                </a:pathLst>
              </a:custGeom>
              <a:solidFill>
                <a:srgbClr val="91A321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1C88985F-FD03-015A-D601-10E8A4A585DD}"/>
                  </a:ext>
                </a:extLst>
              </p:cNvPr>
              <p:cNvSpPr/>
              <p:nvPr/>
            </p:nvSpPr>
            <p:spPr>
              <a:xfrm>
                <a:off x="12339411" y="3365140"/>
                <a:ext cx="58456" cy="22340"/>
              </a:xfrm>
              <a:custGeom>
                <a:avLst/>
                <a:gdLst>
                  <a:gd name="connsiteX0" fmla="*/ 0 w 58456"/>
                  <a:gd name="connsiteY0" fmla="*/ 9373 h 22340"/>
                  <a:gd name="connsiteX1" fmla="*/ 58457 w 58456"/>
                  <a:gd name="connsiteY1" fmla="*/ 20494 h 22340"/>
                  <a:gd name="connsiteX2" fmla="*/ 39390 w 58456"/>
                  <a:gd name="connsiteY2" fmla="*/ 22340 h 22340"/>
                  <a:gd name="connsiteX3" fmla="*/ 15530 w 58456"/>
                  <a:gd name="connsiteY3" fmla="*/ 18004 h 22340"/>
                  <a:gd name="connsiteX4" fmla="*/ 0 w 58456"/>
                  <a:gd name="connsiteY4" fmla="*/ 9373 h 2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56" h="22340">
                    <a:moveTo>
                      <a:pt x="0" y="9373"/>
                    </a:moveTo>
                    <a:cubicBezTo>
                      <a:pt x="0" y="9373"/>
                      <a:pt x="35502" y="-17850"/>
                      <a:pt x="58457" y="20494"/>
                    </a:cubicBezTo>
                    <a:cubicBezTo>
                      <a:pt x="48528" y="15513"/>
                      <a:pt x="39390" y="22340"/>
                      <a:pt x="39390" y="22340"/>
                    </a:cubicBezTo>
                    <a:cubicBezTo>
                      <a:pt x="39390" y="22340"/>
                      <a:pt x="34542" y="11972"/>
                      <a:pt x="15530" y="18004"/>
                    </a:cubicBezTo>
                    <a:cubicBezTo>
                      <a:pt x="9873" y="10168"/>
                      <a:pt x="0" y="9373"/>
                      <a:pt x="0" y="9373"/>
                    </a:cubicBezTo>
                  </a:path>
                </a:pathLst>
              </a:custGeom>
              <a:solidFill>
                <a:srgbClr val="91A321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578911DF-6B28-A2D1-491D-627504A7FF47}"/>
                  </a:ext>
                </a:extLst>
              </p:cNvPr>
              <p:cNvSpPr/>
              <p:nvPr/>
            </p:nvSpPr>
            <p:spPr>
              <a:xfrm>
                <a:off x="12779004" y="3154796"/>
                <a:ext cx="135231" cy="61459"/>
              </a:xfrm>
              <a:custGeom>
                <a:avLst/>
                <a:gdLst>
                  <a:gd name="connsiteX0" fmla="*/ 0 w 135231"/>
                  <a:gd name="connsiteY0" fmla="*/ 19272 h 61459"/>
                  <a:gd name="connsiteX1" fmla="*/ 135232 w 135231"/>
                  <a:gd name="connsiteY1" fmla="*/ 38059 h 61459"/>
                  <a:gd name="connsiteX2" fmla="*/ 0 w 135231"/>
                  <a:gd name="connsiteY2" fmla="*/ 19272 h 6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231" h="61459">
                    <a:moveTo>
                      <a:pt x="0" y="19272"/>
                    </a:moveTo>
                    <a:cubicBezTo>
                      <a:pt x="0" y="19272"/>
                      <a:pt x="74540" y="-34730"/>
                      <a:pt x="135232" y="38059"/>
                    </a:cubicBezTo>
                    <a:cubicBezTo>
                      <a:pt x="91181" y="79993"/>
                      <a:pt x="26442" y="60545"/>
                      <a:pt x="0" y="19272"/>
                    </a:cubicBezTo>
                  </a:path>
                </a:pathLst>
              </a:custGeom>
              <a:solidFill>
                <a:srgbClr val="91A321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AD7F29D7-8C74-20EE-E408-1FD239FA7774}"/>
                  </a:ext>
                </a:extLst>
              </p:cNvPr>
              <p:cNvSpPr/>
              <p:nvPr/>
            </p:nvSpPr>
            <p:spPr>
              <a:xfrm>
                <a:off x="12486430" y="3393563"/>
                <a:ext cx="95033" cy="51851"/>
              </a:xfrm>
              <a:custGeom>
                <a:avLst/>
                <a:gdLst>
                  <a:gd name="connsiteX0" fmla="*/ 0 w 95033"/>
                  <a:gd name="connsiteY0" fmla="*/ 44531 h 51851"/>
                  <a:gd name="connsiteX1" fmla="*/ 95034 w 95033"/>
                  <a:gd name="connsiteY1" fmla="*/ 5579 h 51851"/>
                  <a:gd name="connsiteX2" fmla="*/ 0 w 95033"/>
                  <a:gd name="connsiteY2" fmla="*/ 44531 h 5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033" h="51851">
                    <a:moveTo>
                      <a:pt x="0" y="44531"/>
                    </a:moveTo>
                    <a:cubicBezTo>
                      <a:pt x="0" y="44531"/>
                      <a:pt x="28010" y="-18783"/>
                      <a:pt x="95034" y="5579"/>
                    </a:cubicBezTo>
                    <a:cubicBezTo>
                      <a:pt x="82268" y="49506"/>
                      <a:pt x="32816" y="61356"/>
                      <a:pt x="0" y="44531"/>
                    </a:cubicBezTo>
                  </a:path>
                </a:pathLst>
              </a:custGeom>
              <a:solidFill>
                <a:srgbClr val="E8A81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DBAC3DF8-30E2-000D-ECFA-0E0F66C4FF17}"/>
                  </a:ext>
                </a:extLst>
              </p:cNvPr>
              <p:cNvSpPr/>
              <p:nvPr/>
            </p:nvSpPr>
            <p:spPr>
              <a:xfrm>
                <a:off x="12931924" y="3025503"/>
                <a:ext cx="103088" cy="118572"/>
              </a:xfrm>
              <a:custGeom>
                <a:avLst/>
                <a:gdLst>
                  <a:gd name="connsiteX0" fmla="*/ 99730 w 103088"/>
                  <a:gd name="connsiteY0" fmla="*/ 29366 h 118572"/>
                  <a:gd name="connsiteX1" fmla="*/ 89109 w 103088"/>
                  <a:gd name="connsiteY1" fmla="*/ 24731 h 118572"/>
                  <a:gd name="connsiteX2" fmla="*/ 81799 w 103088"/>
                  <a:gd name="connsiteY2" fmla="*/ 26645 h 118572"/>
                  <a:gd name="connsiteX3" fmla="*/ 69338 w 103088"/>
                  <a:gd name="connsiteY3" fmla="*/ 32773 h 118572"/>
                  <a:gd name="connsiteX4" fmla="*/ 68372 w 103088"/>
                  <a:gd name="connsiteY4" fmla="*/ 19028 h 118572"/>
                  <a:gd name="connsiteX5" fmla="*/ 66567 w 103088"/>
                  <a:gd name="connsiteY5" fmla="*/ 12499 h 118572"/>
                  <a:gd name="connsiteX6" fmla="*/ 55618 w 103088"/>
                  <a:gd name="connsiteY6" fmla="*/ 2155 h 118572"/>
                  <a:gd name="connsiteX7" fmla="*/ 47470 w 103088"/>
                  <a:gd name="connsiteY7" fmla="*/ 2155 h 118572"/>
                  <a:gd name="connsiteX8" fmla="*/ 36522 w 103088"/>
                  <a:gd name="connsiteY8" fmla="*/ 12499 h 118572"/>
                  <a:gd name="connsiteX9" fmla="*/ 34717 w 103088"/>
                  <a:gd name="connsiteY9" fmla="*/ 19028 h 118572"/>
                  <a:gd name="connsiteX10" fmla="*/ 33751 w 103088"/>
                  <a:gd name="connsiteY10" fmla="*/ 32773 h 118572"/>
                  <a:gd name="connsiteX11" fmla="*/ 21289 w 103088"/>
                  <a:gd name="connsiteY11" fmla="*/ 26645 h 118572"/>
                  <a:gd name="connsiteX12" fmla="*/ 13998 w 103088"/>
                  <a:gd name="connsiteY12" fmla="*/ 24731 h 118572"/>
                  <a:gd name="connsiteX13" fmla="*/ 3359 w 103088"/>
                  <a:gd name="connsiteY13" fmla="*/ 29366 h 118572"/>
                  <a:gd name="connsiteX14" fmla="*/ 898 w 103088"/>
                  <a:gd name="connsiteY14" fmla="*/ 36472 h 118572"/>
                  <a:gd name="connsiteX15" fmla="*/ 3469 w 103088"/>
                  <a:gd name="connsiteY15" fmla="*/ 46798 h 118572"/>
                  <a:gd name="connsiteX16" fmla="*/ 10359 w 103088"/>
                  <a:gd name="connsiteY16" fmla="*/ 52040 h 118572"/>
                  <a:gd name="connsiteX17" fmla="*/ 24716 w 103088"/>
                  <a:gd name="connsiteY17" fmla="*/ 58618 h 118572"/>
                  <a:gd name="connsiteX18" fmla="*/ 6968 w 103088"/>
                  <a:gd name="connsiteY18" fmla="*/ 71306 h 118572"/>
                  <a:gd name="connsiteX19" fmla="*/ 1974 w 103088"/>
                  <a:gd name="connsiteY19" fmla="*/ 77896 h 118572"/>
                  <a:gd name="connsiteX20" fmla="*/ 2502 w 103088"/>
                  <a:gd name="connsiteY20" fmla="*/ 94004 h 118572"/>
                  <a:gd name="connsiteX21" fmla="*/ 6683 w 103088"/>
                  <a:gd name="connsiteY21" fmla="*/ 99015 h 118572"/>
                  <a:gd name="connsiteX22" fmla="*/ 21447 w 103088"/>
                  <a:gd name="connsiteY22" fmla="*/ 103540 h 118572"/>
                  <a:gd name="connsiteX23" fmla="*/ 28009 w 103088"/>
                  <a:gd name="connsiteY23" fmla="*/ 99434 h 118572"/>
                  <a:gd name="connsiteX24" fmla="*/ 35106 w 103088"/>
                  <a:gd name="connsiteY24" fmla="*/ 89649 h 118572"/>
                  <a:gd name="connsiteX25" fmla="*/ 49567 w 103088"/>
                  <a:gd name="connsiteY25" fmla="*/ 102186 h 118572"/>
                  <a:gd name="connsiteX26" fmla="*/ 48649 w 103088"/>
                  <a:gd name="connsiteY26" fmla="*/ 117935 h 118572"/>
                  <a:gd name="connsiteX27" fmla="*/ 51547 w 103088"/>
                  <a:gd name="connsiteY27" fmla="*/ 118573 h 118572"/>
                  <a:gd name="connsiteX28" fmla="*/ 54440 w 103088"/>
                  <a:gd name="connsiteY28" fmla="*/ 117935 h 118572"/>
                  <a:gd name="connsiteX29" fmla="*/ 53522 w 103088"/>
                  <a:gd name="connsiteY29" fmla="*/ 102186 h 118572"/>
                  <a:gd name="connsiteX30" fmla="*/ 67983 w 103088"/>
                  <a:gd name="connsiteY30" fmla="*/ 89649 h 118572"/>
                  <a:gd name="connsiteX31" fmla="*/ 75079 w 103088"/>
                  <a:gd name="connsiteY31" fmla="*/ 99434 h 118572"/>
                  <a:gd name="connsiteX32" fmla="*/ 81641 w 103088"/>
                  <a:gd name="connsiteY32" fmla="*/ 103540 h 118572"/>
                  <a:gd name="connsiteX33" fmla="*/ 96406 w 103088"/>
                  <a:gd name="connsiteY33" fmla="*/ 99015 h 118572"/>
                  <a:gd name="connsiteX34" fmla="*/ 100586 w 103088"/>
                  <a:gd name="connsiteY34" fmla="*/ 94004 h 118572"/>
                  <a:gd name="connsiteX35" fmla="*/ 101115 w 103088"/>
                  <a:gd name="connsiteY35" fmla="*/ 77896 h 118572"/>
                  <a:gd name="connsiteX36" fmla="*/ 96120 w 103088"/>
                  <a:gd name="connsiteY36" fmla="*/ 71306 h 118572"/>
                  <a:gd name="connsiteX37" fmla="*/ 78379 w 103088"/>
                  <a:gd name="connsiteY37" fmla="*/ 58618 h 118572"/>
                  <a:gd name="connsiteX38" fmla="*/ 92730 w 103088"/>
                  <a:gd name="connsiteY38" fmla="*/ 52040 h 118572"/>
                  <a:gd name="connsiteX39" fmla="*/ 99620 w 103088"/>
                  <a:gd name="connsiteY39" fmla="*/ 46798 h 118572"/>
                  <a:gd name="connsiteX40" fmla="*/ 102190 w 103088"/>
                  <a:gd name="connsiteY40" fmla="*/ 36472 h 118572"/>
                  <a:gd name="connsiteX41" fmla="*/ 99730 w 103088"/>
                  <a:gd name="connsiteY41" fmla="*/ 29366 h 11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3088" h="118572">
                    <a:moveTo>
                      <a:pt x="99730" y="29366"/>
                    </a:moveTo>
                    <a:cubicBezTo>
                      <a:pt x="95592" y="28187"/>
                      <a:pt x="91879" y="26335"/>
                      <a:pt x="89109" y="24731"/>
                    </a:cubicBezTo>
                    <a:cubicBezTo>
                      <a:pt x="86545" y="23243"/>
                      <a:pt x="83246" y="24081"/>
                      <a:pt x="81799" y="26645"/>
                    </a:cubicBezTo>
                    <a:cubicBezTo>
                      <a:pt x="79557" y="30641"/>
                      <a:pt x="75529" y="35087"/>
                      <a:pt x="69338" y="32773"/>
                    </a:cubicBezTo>
                    <a:cubicBezTo>
                      <a:pt x="62636" y="30253"/>
                      <a:pt x="64659" y="23602"/>
                      <a:pt x="68372" y="19028"/>
                    </a:cubicBezTo>
                    <a:cubicBezTo>
                      <a:pt x="70194" y="16805"/>
                      <a:pt x="69289" y="13428"/>
                      <a:pt x="66567" y="12499"/>
                    </a:cubicBezTo>
                    <a:cubicBezTo>
                      <a:pt x="62636" y="11144"/>
                      <a:pt x="58668" y="6637"/>
                      <a:pt x="55618" y="2155"/>
                    </a:cubicBezTo>
                    <a:cubicBezTo>
                      <a:pt x="53662" y="-718"/>
                      <a:pt x="49427" y="-718"/>
                      <a:pt x="47470" y="2155"/>
                    </a:cubicBezTo>
                    <a:cubicBezTo>
                      <a:pt x="44420" y="6637"/>
                      <a:pt x="40453" y="11144"/>
                      <a:pt x="36522" y="12499"/>
                    </a:cubicBezTo>
                    <a:cubicBezTo>
                      <a:pt x="33800" y="13428"/>
                      <a:pt x="32894" y="16805"/>
                      <a:pt x="34717" y="19028"/>
                    </a:cubicBezTo>
                    <a:cubicBezTo>
                      <a:pt x="38429" y="23602"/>
                      <a:pt x="40453" y="30253"/>
                      <a:pt x="33751" y="32773"/>
                    </a:cubicBezTo>
                    <a:cubicBezTo>
                      <a:pt x="27560" y="35087"/>
                      <a:pt x="23531" y="30641"/>
                      <a:pt x="21289" y="26645"/>
                    </a:cubicBezTo>
                    <a:cubicBezTo>
                      <a:pt x="19843" y="24081"/>
                      <a:pt x="16550" y="23243"/>
                      <a:pt x="13998" y="24731"/>
                    </a:cubicBezTo>
                    <a:cubicBezTo>
                      <a:pt x="11209" y="26335"/>
                      <a:pt x="7497" y="28187"/>
                      <a:pt x="3359" y="29366"/>
                    </a:cubicBezTo>
                    <a:cubicBezTo>
                      <a:pt x="279" y="30253"/>
                      <a:pt x="-1015" y="33909"/>
                      <a:pt x="898" y="36472"/>
                    </a:cubicBezTo>
                    <a:cubicBezTo>
                      <a:pt x="3183" y="39552"/>
                      <a:pt x="3699" y="42740"/>
                      <a:pt x="3469" y="46798"/>
                    </a:cubicBezTo>
                    <a:cubicBezTo>
                      <a:pt x="3250" y="50466"/>
                      <a:pt x="6889" y="53267"/>
                      <a:pt x="10359" y="52040"/>
                    </a:cubicBezTo>
                    <a:cubicBezTo>
                      <a:pt x="16125" y="49968"/>
                      <a:pt x="22833" y="50327"/>
                      <a:pt x="24716" y="58618"/>
                    </a:cubicBezTo>
                    <a:cubicBezTo>
                      <a:pt x="26752" y="67631"/>
                      <a:pt x="14837" y="70431"/>
                      <a:pt x="6968" y="71306"/>
                    </a:cubicBezTo>
                    <a:cubicBezTo>
                      <a:pt x="3699" y="71664"/>
                      <a:pt x="1385" y="74677"/>
                      <a:pt x="1974" y="77896"/>
                    </a:cubicBezTo>
                    <a:cubicBezTo>
                      <a:pt x="2752" y="82032"/>
                      <a:pt x="3359" y="87833"/>
                      <a:pt x="2502" y="94004"/>
                    </a:cubicBezTo>
                    <a:cubicBezTo>
                      <a:pt x="2162" y="96573"/>
                      <a:pt x="4107" y="98827"/>
                      <a:pt x="6683" y="99015"/>
                    </a:cubicBezTo>
                    <a:cubicBezTo>
                      <a:pt x="11926" y="99367"/>
                      <a:pt x="17182" y="101390"/>
                      <a:pt x="21447" y="103540"/>
                    </a:cubicBezTo>
                    <a:cubicBezTo>
                      <a:pt x="24497" y="105077"/>
                      <a:pt x="28149" y="102854"/>
                      <a:pt x="28009" y="99434"/>
                    </a:cubicBezTo>
                    <a:cubicBezTo>
                      <a:pt x="27857" y="95340"/>
                      <a:pt x="29316" y="91204"/>
                      <a:pt x="35106" y="89649"/>
                    </a:cubicBezTo>
                    <a:cubicBezTo>
                      <a:pt x="47981" y="86199"/>
                      <a:pt x="49567" y="102186"/>
                      <a:pt x="49567" y="102186"/>
                    </a:cubicBezTo>
                    <a:lnTo>
                      <a:pt x="48649" y="117935"/>
                    </a:lnTo>
                    <a:lnTo>
                      <a:pt x="51547" y="118573"/>
                    </a:lnTo>
                    <a:lnTo>
                      <a:pt x="54440" y="117935"/>
                    </a:lnTo>
                    <a:lnTo>
                      <a:pt x="53522" y="102186"/>
                    </a:lnTo>
                    <a:cubicBezTo>
                      <a:pt x="53522" y="102186"/>
                      <a:pt x="55108" y="86199"/>
                      <a:pt x="67983" y="89649"/>
                    </a:cubicBezTo>
                    <a:cubicBezTo>
                      <a:pt x="73773" y="91204"/>
                      <a:pt x="75231" y="95340"/>
                      <a:pt x="75079" y="99434"/>
                    </a:cubicBezTo>
                    <a:cubicBezTo>
                      <a:pt x="74940" y="102854"/>
                      <a:pt x="78591" y="105077"/>
                      <a:pt x="81641" y="103540"/>
                    </a:cubicBezTo>
                    <a:cubicBezTo>
                      <a:pt x="85907" y="101390"/>
                      <a:pt x="91162" y="99367"/>
                      <a:pt x="96406" y="99015"/>
                    </a:cubicBezTo>
                    <a:cubicBezTo>
                      <a:pt x="98988" y="98827"/>
                      <a:pt x="100933" y="96573"/>
                      <a:pt x="100586" y="94004"/>
                    </a:cubicBezTo>
                    <a:cubicBezTo>
                      <a:pt x="99730" y="87833"/>
                      <a:pt x="100337" y="82032"/>
                      <a:pt x="101115" y="77896"/>
                    </a:cubicBezTo>
                    <a:cubicBezTo>
                      <a:pt x="101710" y="74677"/>
                      <a:pt x="99389" y="71664"/>
                      <a:pt x="96120" y="71306"/>
                    </a:cubicBezTo>
                    <a:cubicBezTo>
                      <a:pt x="88252" y="70431"/>
                      <a:pt x="76337" y="67631"/>
                      <a:pt x="78379" y="58618"/>
                    </a:cubicBezTo>
                    <a:cubicBezTo>
                      <a:pt x="80256" y="50327"/>
                      <a:pt x="86964" y="49968"/>
                      <a:pt x="92730" y="52040"/>
                    </a:cubicBezTo>
                    <a:cubicBezTo>
                      <a:pt x="96199" y="53267"/>
                      <a:pt x="99839" y="50466"/>
                      <a:pt x="99620" y="46798"/>
                    </a:cubicBezTo>
                    <a:cubicBezTo>
                      <a:pt x="99389" y="42740"/>
                      <a:pt x="99906" y="39552"/>
                      <a:pt x="102190" y="36472"/>
                    </a:cubicBezTo>
                    <a:cubicBezTo>
                      <a:pt x="104104" y="33909"/>
                      <a:pt x="102810" y="30253"/>
                      <a:pt x="99730" y="29366"/>
                    </a:cubicBezTo>
                  </a:path>
                </a:pathLst>
              </a:custGeom>
              <a:solidFill>
                <a:srgbClr val="F2592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510459D9-A001-F6E5-EE4D-114CBCF7480C}"/>
                  </a:ext>
                </a:extLst>
              </p:cNvPr>
              <p:cNvSpPr/>
              <p:nvPr/>
            </p:nvSpPr>
            <p:spPr>
              <a:xfrm>
                <a:off x="12980749" y="3036628"/>
                <a:ext cx="5444" cy="2332"/>
              </a:xfrm>
              <a:custGeom>
                <a:avLst/>
                <a:gdLst>
                  <a:gd name="connsiteX0" fmla="*/ 5444 w 5444"/>
                  <a:gd name="connsiteY0" fmla="*/ 2332 h 2332"/>
                  <a:gd name="connsiteX1" fmla="*/ 0 w 5444"/>
                  <a:gd name="connsiteY1" fmla="*/ 2332 h 2332"/>
                  <a:gd name="connsiteX2" fmla="*/ 2722 w 5444"/>
                  <a:gd name="connsiteY2" fmla="*/ 0 h 2332"/>
                  <a:gd name="connsiteX3" fmla="*/ 5444 w 5444"/>
                  <a:gd name="connsiteY3" fmla="*/ 2332 h 2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4" h="2332">
                    <a:moveTo>
                      <a:pt x="5444" y="2332"/>
                    </a:moveTo>
                    <a:lnTo>
                      <a:pt x="0" y="2332"/>
                    </a:lnTo>
                    <a:cubicBezTo>
                      <a:pt x="213" y="1014"/>
                      <a:pt x="1349" y="0"/>
                      <a:pt x="2722" y="0"/>
                    </a:cubicBezTo>
                    <a:cubicBezTo>
                      <a:pt x="4089" y="0"/>
                      <a:pt x="5237" y="1014"/>
                      <a:pt x="5444" y="2332"/>
                    </a:cubicBezTo>
                  </a:path>
                </a:pathLst>
              </a:custGeom>
              <a:solidFill>
                <a:srgbClr val="F0412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B6966795-4737-F38F-8D87-EB97D6F88405}"/>
                  </a:ext>
                </a:extLst>
              </p:cNvPr>
              <p:cNvSpPr/>
              <p:nvPr/>
            </p:nvSpPr>
            <p:spPr>
              <a:xfrm>
                <a:off x="12661471" y="3360719"/>
                <a:ext cx="143048" cy="89842"/>
              </a:xfrm>
              <a:custGeom>
                <a:avLst/>
                <a:gdLst>
                  <a:gd name="connsiteX0" fmla="*/ 57357 w 143048"/>
                  <a:gd name="connsiteY0" fmla="*/ 8242 h 89842"/>
                  <a:gd name="connsiteX1" fmla="*/ 27925 w 143048"/>
                  <a:gd name="connsiteY1" fmla="*/ 516 h 89842"/>
                  <a:gd name="connsiteX2" fmla="*/ 8810 w 143048"/>
                  <a:gd name="connsiteY2" fmla="*/ 11668 h 89842"/>
                  <a:gd name="connsiteX3" fmla="*/ 4672 w 143048"/>
                  <a:gd name="connsiteY3" fmla="*/ 27430 h 89842"/>
                  <a:gd name="connsiteX4" fmla="*/ 516 w 143048"/>
                  <a:gd name="connsiteY4" fmla="*/ 43198 h 89842"/>
                  <a:gd name="connsiteX5" fmla="*/ 11672 w 143048"/>
                  <a:gd name="connsiteY5" fmla="*/ 62306 h 89842"/>
                  <a:gd name="connsiteX6" fmla="*/ 41098 w 143048"/>
                  <a:gd name="connsiteY6" fmla="*/ 70038 h 89842"/>
                  <a:gd name="connsiteX7" fmla="*/ 55425 w 143048"/>
                  <a:gd name="connsiteY7" fmla="*/ 63472 h 89842"/>
                  <a:gd name="connsiteX8" fmla="*/ 65414 w 143048"/>
                  <a:gd name="connsiteY8" fmla="*/ 66102 h 89842"/>
                  <a:gd name="connsiteX9" fmla="*/ 67498 w 143048"/>
                  <a:gd name="connsiteY9" fmla="*/ 70348 h 89842"/>
                  <a:gd name="connsiteX10" fmla="*/ 79443 w 143048"/>
                  <a:gd name="connsiteY10" fmla="*/ 80115 h 89842"/>
                  <a:gd name="connsiteX11" fmla="*/ 114379 w 143048"/>
                  <a:gd name="connsiteY11" fmla="*/ 89286 h 89842"/>
                  <a:gd name="connsiteX12" fmla="*/ 134709 w 143048"/>
                  <a:gd name="connsiteY12" fmla="*/ 77424 h 89842"/>
                  <a:gd name="connsiteX13" fmla="*/ 136824 w 143048"/>
                  <a:gd name="connsiteY13" fmla="*/ 69382 h 89842"/>
                  <a:gd name="connsiteX14" fmla="*/ 138610 w 143048"/>
                  <a:gd name="connsiteY14" fmla="*/ 62622 h 89842"/>
                  <a:gd name="connsiteX15" fmla="*/ 140384 w 143048"/>
                  <a:gd name="connsiteY15" fmla="*/ 55874 h 89842"/>
                  <a:gd name="connsiteX16" fmla="*/ 142499 w 143048"/>
                  <a:gd name="connsiteY16" fmla="*/ 47820 h 89842"/>
                  <a:gd name="connsiteX17" fmla="*/ 130633 w 143048"/>
                  <a:gd name="connsiteY17" fmla="*/ 27497 h 89842"/>
                  <a:gd name="connsiteX18" fmla="*/ 95696 w 143048"/>
                  <a:gd name="connsiteY18" fmla="*/ 18319 h 89842"/>
                  <a:gd name="connsiteX19" fmla="*/ 80482 w 143048"/>
                  <a:gd name="connsiteY19" fmla="*/ 20949 h 89842"/>
                  <a:gd name="connsiteX20" fmla="*/ 76581 w 143048"/>
                  <a:gd name="connsiteY20" fmla="*/ 23621 h 89842"/>
                  <a:gd name="connsiteX21" fmla="*/ 66592 w 143048"/>
                  <a:gd name="connsiteY21" fmla="*/ 20997 h 89842"/>
                  <a:gd name="connsiteX22" fmla="*/ 57357 w 143048"/>
                  <a:gd name="connsiteY22" fmla="*/ 8242 h 8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3048" h="89842">
                    <a:moveTo>
                      <a:pt x="57357" y="8242"/>
                    </a:moveTo>
                    <a:lnTo>
                      <a:pt x="27925" y="516"/>
                    </a:lnTo>
                    <a:cubicBezTo>
                      <a:pt x="19571" y="-1676"/>
                      <a:pt x="11016" y="3316"/>
                      <a:pt x="8810" y="11668"/>
                    </a:cubicBezTo>
                    <a:lnTo>
                      <a:pt x="4672" y="27430"/>
                    </a:lnTo>
                    <a:lnTo>
                      <a:pt x="516" y="43198"/>
                    </a:lnTo>
                    <a:cubicBezTo>
                      <a:pt x="-1677" y="51561"/>
                      <a:pt x="3318" y="60113"/>
                      <a:pt x="11672" y="62306"/>
                    </a:cubicBezTo>
                    <a:lnTo>
                      <a:pt x="41098" y="70038"/>
                    </a:lnTo>
                    <a:cubicBezTo>
                      <a:pt x="46839" y="71544"/>
                      <a:pt x="52830" y="68793"/>
                      <a:pt x="55425" y="63472"/>
                    </a:cubicBezTo>
                    <a:lnTo>
                      <a:pt x="65414" y="66102"/>
                    </a:lnTo>
                    <a:lnTo>
                      <a:pt x="67498" y="70348"/>
                    </a:lnTo>
                    <a:cubicBezTo>
                      <a:pt x="69873" y="75183"/>
                      <a:pt x="74230" y="78742"/>
                      <a:pt x="79443" y="80115"/>
                    </a:cubicBezTo>
                    <a:lnTo>
                      <a:pt x="114379" y="89286"/>
                    </a:lnTo>
                    <a:cubicBezTo>
                      <a:pt x="123275" y="91637"/>
                      <a:pt x="132376" y="86316"/>
                      <a:pt x="134709" y="77424"/>
                    </a:cubicBezTo>
                    <a:lnTo>
                      <a:pt x="136824" y="69382"/>
                    </a:lnTo>
                    <a:lnTo>
                      <a:pt x="138610" y="62622"/>
                    </a:lnTo>
                    <a:lnTo>
                      <a:pt x="140384" y="55874"/>
                    </a:lnTo>
                    <a:lnTo>
                      <a:pt x="142499" y="47820"/>
                    </a:lnTo>
                    <a:cubicBezTo>
                      <a:pt x="144832" y="38940"/>
                      <a:pt x="139528" y="29829"/>
                      <a:pt x="130633" y="27497"/>
                    </a:cubicBezTo>
                    <a:lnTo>
                      <a:pt x="95696" y="18319"/>
                    </a:lnTo>
                    <a:cubicBezTo>
                      <a:pt x="90483" y="16952"/>
                      <a:pt x="84935" y="17900"/>
                      <a:pt x="80482" y="20949"/>
                    </a:cubicBezTo>
                    <a:lnTo>
                      <a:pt x="76581" y="23621"/>
                    </a:lnTo>
                    <a:lnTo>
                      <a:pt x="66592" y="20997"/>
                    </a:lnTo>
                    <a:cubicBezTo>
                      <a:pt x="66951" y="15088"/>
                      <a:pt x="63080" y="9755"/>
                      <a:pt x="57357" y="8242"/>
                    </a:cubicBezTo>
                  </a:path>
                </a:pathLst>
              </a:custGeom>
              <a:solidFill>
                <a:srgbClr val="6EBDE3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41CE9CDD-C6FB-6209-05C4-F61A1D5D9822}"/>
                  </a:ext>
                </a:extLst>
              </p:cNvPr>
              <p:cNvSpPr/>
              <p:nvPr/>
            </p:nvSpPr>
            <p:spPr>
              <a:xfrm>
                <a:off x="12648423" y="3370437"/>
                <a:ext cx="21857" cy="33479"/>
              </a:xfrm>
              <a:custGeom>
                <a:avLst/>
                <a:gdLst>
                  <a:gd name="connsiteX0" fmla="*/ 3551 w 21857"/>
                  <a:gd name="connsiteY0" fmla="*/ 7453 h 33479"/>
                  <a:gd name="connsiteX1" fmla="*/ 331 w 21857"/>
                  <a:gd name="connsiteY1" fmla="*/ 19686 h 33479"/>
                  <a:gd name="connsiteX2" fmla="*/ 7452 w 21857"/>
                  <a:gd name="connsiteY2" fmla="*/ 31882 h 33479"/>
                  <a:gd name="connsiteX3" fmla="*/ 13564 w 21857"/>
                  <a:gd name="connsiteY3" fmla="*/ 33480 h 33479"/>
                  <a:gd name="connsiteX4" fmla="*/ 21858 w 21857"/>
                  <a:gd name="connsiteY4" fmla="*/ 1950 h 33479"/>
                  <a:gd name="connsiteX5" fmla="*/ 15746 w 21857"/>
                  <a:gd name="connsiteY5" fmla="*/ 328 h 33479"/>
                  <a:gd name="connsiteX6" fmla="*/ 3551 w 21857"/>
                  <a:gd name="connsiteY6" fmla="*/ 7453 h 33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857" h="33479">
                    <a:moveTo>
                      <a:pt x="3551" y="7453"/>
                    </a:moveTo>
                    <a:lnTo>
                      <a:pt x="331" y="19686"/>
                    </a:lnTo>
                    <a:cubicBezTo>
                      <a:pt x="-1073" y="25025"/>
                      <a:pt x="2117" y="30479"/>
                      <a:pt x="7452" y="31882"/>
                    </a:cubicBezTo>
                    <a:lnTo>
                      <a:pt x="13564" y="33480"/>
                    </a:lnTo>
                    <a:lnTo>
                      <a:pt x="21858" y="1950"/>
                    </a:lnTo>
                    <a:lnTo>
                      <a:pt x="15746" y="328"/>
                    </a:lnTo>
                    <a:cubicBezTo>
                      <a:pt x="10411" y="-1069"/>
                      <a:pt x="4949" y="2120"/>
                      <a:pt x="3551" y="7453"/>
                    </a:cubicBezTo>
                  </a:path>
                </a:pathLst>
              </a:custGeom>
              <a:solidFill>
                <a:srgbClr val="F2592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EE973C13-1C96-19A2-16EA-B98C3EEF337E}"/>
                  </a:ext>
                </a:extLst>
              </p:cNvPr>
              <p:cNvSpPr/>
              <p:nvPr/>
            </p:nvSpPr>
            <p:spPr>
              <a:xfrm>
                <a:off x="12700023" y="2965509"/>
                <a:ext cx="106978" cy="109184"/>
              </a:xfrm>
              <a:custGeom>
                <a:avLst/>
                <a:gdLst>
                  <a:gd name="connsiteX0" fmla="*/ 106979 w 106978"/>
                  <a:gd name="connsiteY0" fmla="*/ 28875 h 109184"/>
                  <a:gd name="connsiteX1" fmla="*/ 30234 w 106978"/>
                  <a:gd name="connsiteY1" fmla="*/ 109184 h 109184"/>
                  <a:gd name="connsiteX2" fmla="*/ 0 w 106978"/>
                  <a:gd name="connsiteY2" fmla="*/ 80309 h 109184"/>
                  <a:gd name="connsiteX3" fmla="*/ 76745 w 106978"/>
                  <a:gd name="connsiteY3" fmla="*/ 0 h 109184"/>
                  <a:gd name="connsiteX4" fmla="*/ 106979 w 106978"/>
                  <a:gd name="connsiteY4" fmla="*/ 28875 h 10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978" h="109184">
                    <a:moveTo>
                      <a:pt x="106979" y="28875"/>
                    </a:moveTo>
                    <a:lnTo>
                      <a:pt x="30234" y="109184"/>
                    </a:lnTo>
                    <a:lnTo>
                      <a:pt x="0" y="80309"/>
                    </a:lnTo>
                    <a:lnTo>
                      <a:pt x="76745" y="0"/>
                    </a:lnTo>
                    <a:lnTo>
                      <a:pt x="106979" y="28875"/>
                    </a:lnTo>
                  </a:path>
                </a:pathLst>
              </a:custGeom>
              <a:solidFill>
                <a:srgbClr val="D3C3C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6E581BF1-0C80-0654-C942-98FFBFE12CD6}"/>
                  </a:ext>
                </a:extLst>
              </p:cNvPr>
              <p:cNvSpPr/>
              <p:nvPr/>
            </p:nvSpPr>
            <p:spPr>
              <a:xfrm>
                <a:off x="12796661" y="3000446"/>
                <a:ext cx="4556" cy="4761"/>
              </a:xfrm>
              <a:custGeom>
                <a:avLst/>
                <a:gdLst>
                  <a:gd name="connsiteX0" fmla="*/ 0 w 4556"/>
                  <a:gd name="connsiteY0" fmla="*/ 4762 h 4761"/>
                  <a:gd name="connsiteX1" fmla="*/ 4557 w 4556"/>
                  <a:gd name="connsiteY1" fmla="*/ 0 h 4761"/>
                  <a:gd name="connsiteX2" fmla="*/ 0 w 4556"/>
                  <a:gd name="connsiteY2" fmla="*/ 4762 h 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56" h="4761">
                    <a:moveTo>
                      <a:pt x="0" y="4762"/>
                    </a:moveTo>
                    <a:lnTo>
                      <a:pt x="4557" y="0"/>
                    </a:lnTo>
                    <a:lnTo>
                      <a:pt x="0" y="4762"/>
                    </a:lnTo>
                  </a:path>
                </a:pathLst>
              </a:custGeom>
              <a:solidFill>
                <a:srgbClr val="A45E50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94A11D99-9F05-1908-2AB7-73AB64F49676}"/>
                  </a:ext>
                </a:extLst>
              </p:cNvPr>
              <p:cNvSpPr/>
              <p:nvPr/>
            </p:nvSpPr>
            <p:spPr>
              <a:xfrm>
                <a:off x="12778226" y="2982844"/>
                <a:ext cx="22991" cy="22364"/>
              </a:xfrm>
              <a:custGeom>
                <a:avLst/>
                <a:gdLst>
                  <a:gd name="connsiteX0" fmla="*/ 18434 w 22991"/>
                  <a:gd name="connsiteY0" fmla="*/ 22364 h 22364"/>
                  <a:gd name="connsiteX1" fmla="*/ 0 w 22991"/>
                  <a:gd name="connsiteY1" fmla="*/ 4774 h 22364"/>
                  <a:gd name="connsiteX2" fmla="*/ 4557 w 22991"/>
                  <a:gd name="connsiteY2" fmla="*/ 0 h 22364"/>
                  <a:gd name="connsiteX3" fmla="*/ 22991 w 22991"/>
                  <a:gd name="connsiteY3" fmla="*/ 17602 h 22364"/>
                  <a:gd name="connsiteX4" fmla="*/ 18434 w 22991"/>
                  <a:gd name="connsiteY4" fmla="*/ 22364 h 22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1" h="22364">
                    <a:moveTo>
                      <a:pt x="18434" y="22364"/>
                    </a:moveTo>
                    <a:lnTo>
                      <a:pt x="0" y="4774"/>
                    </a:lnTo>
                    <a:lnTo>
                      <a:pt x="4557" y="0"/>
                    </a:lnTo>
                    <a:lnTo>
                      <a:pt x="22991" y="17602"/>
                    </a:lnTo>
                    <a:lnTo>
                      <a:pt x="18434" y="22364"/>
                    </a:lnTo>
                  </a:path>
                </a:pathLst>
              </a:custGeom>
              <a:solidFill>
                <a:srgbClr val="E0D4D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5393B83C-5658-BFCB-7B21-796ADB9D14CD}"/>
                  </a:ext>
                </a:extLst>
              </p:cNvPr>
              <p:cNvSpPr/>
              <p:nvPr/>
            </p:nvSpPr>
            <p:spPr>
              <a:xfrm>
                <a:off x="12760637" y="2976333"/>
                <a:ext cx="36024" cy="34924"/>
              </a:xfrm>
              <a:custGeom>
                <a:avLst/>
                <a:gdLst>
                  <a:gd name="connsiteX0" fmla="*/ 30252 w 36024"/>
                  <a:gd name="connsiteY0" fmla="*/ 34925 h 34924"/>
                  <a:gd name="connsiteX1" fmla="*/ 36024 w 36024"/>
                  <a:gd name="connsiteY1" fmla="*/ 28875 h 34924"/>
                  <a:gd name="connsiteX2" fmla="*/ 5772 w 36024"/>
                  <a:gd name="connsiteY2" fmla="*/ 0 h 34924"/>
                  <a:gd name="connsiteX3" fmla="*/ 0 w 36024"/>
                  <a:gd name="connsiteY3" fmla="*/ 6050 h 34924"/>
                  <a:gd name="connsiteX4" fmla="*/ 30252 w 36024"/>
                  <a:gd name="connsiteY4" fmla="*/ 34925 h 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24" h="34924">
                    <a:moveTo>
                      <a:pt x="30252" y="34925"/>
                    </a:moveTo>
                    <a:lnTo>
                      <a:pt x="36024" y="28875"/>
                    </a:lnTo>
                    <a:lnTo>
                      <a:pt x="5772" y="0"/>
                    </a:lnTo>
                    <a:lnTo>
                      <a:pt x="0" y="6050"/>
                    </a:lnTo>
                    <a:lnTo>
                      <a:pt x="30252" y="34925"/>
                    </a:lnTo>
                  </a:path>
                </a:pathLst>
              </a:custGeom>
              <a:solidFill>
                <a:srgbClr val="B79FA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1AD59CB9-E51B-4F2C-F38B-6018E5121374}"/>
                  </a:ext>
                </a:extLst>
              </p:cNvPr>
              <p:cNvSpPr/>
              <p:nvPr/>
            </p:nvSpPr>
            <p:spPr>
              <a:xfrm>
                <a:off x="12753078" y="3007911"/>
                <a:ext cx="18753" cy="18361"/>
              </a:xfrm>
              <a:custGeom>
                <a:avLst/>
                <a:gdLst>
                  <a:gd name="connsiteX0" fmla="*/ 14576 w 18753"/>
                  <a:gd name="connsiteY0" fmla="*/ 18361 h 18361"/>
                  <a:gd name="connsiteX1" fmla="*/ 11678 w 18753"/>
                  <a:gd name="connsiteY1" fmla="*/ 17195 h 18361"/>
                  <a:gd name="connsiteX2" fmla="*/ 0 w 18753"/>
                  <a:gd name="connsiteY2" fmla="*/ 6031 h 18361"/>
                  <a:gd name="connsiteX3" fmla="*/ 5772 w 18753"/>
                  <a:gd name="connsiteY3" fmla="*/ 0 h 18361"/>
                  <a:gd name="connsiteX4" fmla="*/ 17450 w 18753"/>
                  <a:gd name="connsiteY4" fmla="*/ 11164 h 18361"/>
                  <a:gd name="connsiteX5" fmla="*/ 17590 w 18753"/>
                  <a:gd name="connsiteY5" fmla="*/ 17074 h 18361"/>
                  <a:gd name="connsiteX6" fmla="*/ 14576 w 18753"/>
                  <a:gd name="connsiteY6" fmla="*/ 18361 h 18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53" h="18361">
                    <a:moveTo>
                      <a:pt x="14576" y="18361"/>
                    </a:moveTo>
                    <a:cubicBezTo>
                      <a:pt x="13531" y="18361"/>
                      <a:pt x="12486" y="17973"/>
                      <a:pt x="11678" y="17195"/>
                    </a:cubicBezTo>
                    <a:lnTo>
                      <a:pt x="0" y="6031"/>
                    </a:lnTo>
                    <a:lnTo>
                      <a:pt x="5772" y="0"/>
                    </a:lnTo>
                    <a:lnTo>
                      <a:pt x="17450" y="11164"/>
                    </a:lnTo>
                    <a:cubicBezTo>
                      <a:pt x="19133" y="12749"/>
                      <a:pt x="19194" y="15397"/>
                      <a:pt x="17590" y="17074"/>
                    </a:cubicBezTo>
                    <a:cubicBezTo>
                      <a:pt x="16763" y="17930"/>
                      <a:pt x="15676" y="18361"/>
                      <a:pt x="14576" y="18361"/>
                    </a:cubicBezTo>
                  </a:path>
                </a:pathLst>
              </a:custGeom>
              <a:solidFill>
                <a:srgbClr val="C7B4B8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AA3A589A-FD3E-FC79-3C74-E2CBD4C0D0BF}"/>
                  </a:ext>
                </a:extLst>
              </p:cNvPr>
              <p:cNvSpPr/>
              <p:nvPr/>
            </p:nvSpPr>
            <p:spPr>
              <a:xfrm>
                <a:off x="12727463" y="3017508"/>
                <a:ext cx="29482" cy="28856"/>
              </a:xfrm>
              <a:custGeom>
                <a:avLst/>
                <a:gdLst>
                  <a:gd name="connsiteX0" fmla="*/ 1986 w 29482"/>
                  <a:gd name="connsiteY0" fmla="*/ 2253 h 28856"/>
                  <a:gd name="connsiteX1" fmla="*/ 7351 w 29482"/>
                  <a:gd name="connsiteY1" fmla="*/ 22170 h 28856"/>
                  <a:gd name="connsiteX2" fmla="*/ 27499 w 29482"/>
                  <a:gd name="connsiteY2" fmla="*/ 26604 h 28856"/>
                  <a:gd name="connsiteX3" fmla="*/ 22146 w 29482"/>
                  <a:gd name="connsiteY3" fmla="*/ 6681 h 28856"/>
                  <a:gd name="connsiteX4" fmla="*/ 1986 w 29482"/>
                  <a:gd name="connsiteY4" fmla="*/ 2253 h 2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82" h="28856">
                    <a:moveTo>
                      <a:pt x="1986" y="2253"/>
                    </a:moveTo>
                    <a:cubicBezTo>
                      <a:pt x="-2091" y="6529"/>
                      <a:pt x="309" y="15452"/>
                      <a:pt x="7351" y="22170"/>
                    </a:cubicBezTo>
                    <a:cubicBezTo>
                      <a:pt x="14381" y="28887"/>
                      <a:pt x="23404" y="30880"/>
                      <a:pt x="27499" y="26604"/>
                    </a:cubicBezTo>
                    <a:cubicBezTo>
                      <a:pt x="31570" y="22328"/>
                      <a:pt x="29176" y="13417"/>
                      <a:pt x="22146" y="6681"/>
                    </a:cubicBezTo>
                    <a:cubicBezTo>
                      <a:pt x="15098" y="-30"/>
                      <a:pt x="6075" y="-2023"/>
                      <a:pt x="1986" y="2253"/>
                    </a:cubicBezTo>
                  </a:path>
                </a:pathLst>
              </a:custGeom>
              <a:solidFill>
                <a:srgbClr val="BF213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67B51E37-6F9A-006C-4934-0634B3428457}"/>
                  </a:ext>
                </a:extLst>
              </p:cNvPr>
              <p:cNvSpPr/>
              <p:nvPr/>
            </p:nvSpPr>
            <p:spPr>
              <a:xfrm>
                <a:off x="12692167" y="3055427"/>
                <a:ext cx="29632" cy="30077"/>
              </a:xfrm>
              <a:custGeom>
                <a:avLst/>
                <a:gdLst>
                  <a:gd name="connsiteX0" fmla="*/ 0 w 29632"/>
                  <a:gd name="connsiteY0" fmla="*/ 21769 h 30077"/>
                  <a:gd name="connsiteX1" fmla="*/ 8695 w 29632"/>
                  <a:gd name="connsiteY1" fmla="*/ 30078 h 30077"/>
                  <a:gd name="connsiteX2" fmla="*/ 29632 w 29632"/>
                  <a:gd name="connsiteY2" fmla="*/ 11182 h 30077"/>
                  <a:gd name="connsiteX3" fmla="*/ 17918 w 29632"/>
                  <a:gd name="connsiteY3" fmla="*/ 0 h 30077"/>
                  <a:gd name="connsiteX4" fmla="*/ 0 w 29632"/>
                  <a:gd name="connsiteY4" fmla="*/ 21769 h 30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32" h="30077">
                    <a:moveTo>
                      <a:pt x="0" y="21769"/>
                    </a:moveTo>
                    <a:lnTo>
                      <a:pt x="8695" y="30078"/>
                    </a:lnTo>
                    <a:lnTo>
                      <a:pt x="29632" y="11182"/>
                    </a:lnTo>
                    <a:lnTo>
                      <a:pt x="17918" y="0"/>
                    </a:lnTo>
                    <a:lnTo>
                      <a:pt x="0" y="21769"/>
                    </a:lnTo>
                  </a:path>
                </a:pathLst>
              </a:custGeom>
              <a:solidFill>
                <a:srgbClr val="BF213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05746D68-E994-7E56-0194-311AA362D2C7}"/>
                  </a:ext>
                </a:extLst>
              </p:cNvPr>
              <p:cNvSpPr/>
              <p:nvPr/>
            </p:nvSpPr>
            <p:spPr>
              <a:xfrm>
                <a:off x="12706585" y="2969226"/>
                <a:ext cx="81988" cy="69734"/>
              </a:xfrm>
              <a:custGeom>
                <a:avLst/>
                <a:gdLst>
                  <a:gd name="connsiteX0" fmla="*/ 22602 w 81988"/>
                  <a:gd name="connsiteY0" fmla="*/ 69734 h 69734"/>
                  <a:gd name="connsiteX1" fmla="*/ 0 w 81988"/>
                  <a:gd name="connsiteY1" fmla="*/ 69734 h 69734"/>
                  <a:gd name="connsiteX2" fmla="*/ 59386 w 81988"/>
                  <a:gd name="connsiteY2" fmla="*/ 7574 h 69734"/>
                  <a:gd name="connsiteX3" fmla="*/ 54051 w 81988"/>
                  <a:gd name="connsiteY3" fmla="*/ 13156 h 69734"/>
                  <a:gd name="connsiteX4" fmla="*/ 65875 w 81988"/>
                  <a:gd name="connsiteY4" fmla="*/ 24441 h 69734"/>
                  <a:gd name="connsiteX5" fmla="*/ 52265 w 81988"/>
                  <a:gd name="connsiteY5" fmla="*/ 38685 h 69734"/>
                  <a:gd name="connsiteX6" fmla="*/ 47174 w 81988"/>
                  <a:gd name="connsiteY6" fmla="*/ 33832 h 69734"/>
                  <a:gd name="connsiteX7" fmla="*/ 44300 w 81988"/>
                  <a:gd name="connsiteY7" fmla="*/ 32684 h 69734"/>
                  <a:gd name="connsiteX8" fmla="*/ 41268 w 81988"/>
                  <a:gd name="connsiteY8" fmla="*/ 33971 h 69734"/>
                  <a:gd name="connsiteX9" fmla="*/ 41407 w 81988"/>
                  <a:gd name="connsiteY9" fmla="*/ 39869 h 69734"/>
                  <a:gd name="connsiteX10" fmla="*/ 46493 w 81988"/>
                  <a:gd name="connsiteY10" fmla="*/ 44716 h 69734"/>
                  <a:gd name="connsiteX11" fmla="*/ 39463 w 81988"/>
                  <a:gd name="connsiteY11" fmla="*/ 52071 h 69734"/>
                  <a:gd name="connsiteX12" fmla="*/ 28824 w 81988"/>
                  <a:gd name="connsiteY12" fmla="*/ 48281 h 69734"/>
                  <a:gd name="connsiteX13" fmla="*/ 22864 w 81988"/>
                  <a:gd name="connsiteY13" fmla="*/ 50535 h 69734"/>
                  <a:gd name="connsiteX14" fmla="*/ 25167 w 81988"/>
                  <a:gd name="connsiteY14" fmla="*/ 67031 h 69734"/>
                  <a:gd name="connsiteX15" fmla="*/ 22602 w 81988"/>
                  <a:gd name="connsiteY15" fmla="*/ 69734 h 69734"/>
                  <a:gd name="connsiteX16" fmla="*/ 76198 w 81988"/>
                  <a:gd name="connsiteY16" fmla="*/ 13618 h 69734"/>
                  <a:gd name="connsiteX17" fmla="*/ 67710 w 81988"/>
                  <a:gd name="connsiteY17" fmla="*/ 5521 h 69734"/>
                  <a:gd name="connsiteX18" fmla="*/ 74072 w 81988"/>
                  <a:gd name="connsiteY18" fmla="*/ 0 h 69734"/>
                  <a:gd name="connsiteX19" fmla="*/ 81989 w 81988"/>
                  <a:gd name="connsiteY19" fmla="*/ 7574 h 69734"/>
                  <a:gd name="connsiteX20" fmla="*/ 76198 w 81988"/>
                  <a:gd name="connsiteY20" fmla="*/ 13618 h 6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1988" h="69734">
                    <a:moveTo>
                      <a:pt x="22602" y="69734"/>
                    </a:moveTo>
                    <a:lnTo>
                      <a:pt x="0" y="69734"/>
                    </a:lnTo>
                    <a:lnTo>
                      <a:pt x="59386" y="7574"/>
                    </a:lnTo>
                    <a:lnTo>
                      <a:pt x="54051" y="13156"/>
                    </a:lnTo>
                    <a:lnTo>
                      <a:pt x="65875" y="24441"/>
                    </a:lnTo>
                    <a:lnTo>
                      <a:pt x="52265" y="38685"/>
                    </a:lnTo>
                    <a:lnTo>
                      <a:pt x="47174" y="33832"/>
                    </a:lnTo>
                    <a:cubicBezTo>
                      <a:pt x="46365" y="33054"/>
                      <a:pt x="45326" y="32684"/>
                      <a:pt x="44300" y="32684"/>
                    </a:cubicBezTo>
                    <a:cubicBezTo>
                      <a:pt x="43194" y="32684"/>
                      <a:pt x="42088" y="33103"/>
                      <a:pt x="41268" y="33971"/>
                    </a:cubicBezTo>
                    <a:cubicBezTo>
                      <a:pt x="39682" y="35636"/>
                      <a:pt x="39743" y="38284"/>
                      <a:pt x="41407" y="39869"/>
                    </a:cubicBezTo>
                    <a:lnTo>
                      <a:pt x="46493" y="44716"/>
                    </a:lnTo>
                    <a:lnTo>
                      <a:pt x="39463" y="52071"/>
                    </a:lnTo>
                    <a:cubicBezTo>
                      <a:pt x="35854" y="49599"/>
                      <a:pt x="32057" y="48281"/>
                      <a:pt x="28824" y="48281"/>
                    </a:cubicBezTo>
                    <a:cubicBezTo>
                      <a:pt x="26412" y="48281"/>
                      <a:pt x="24328" y="49010"/>
                      <a:pt x="22864" y="50535"/>
                    </a:cubicBezTo>
                    <a:cubicBezTo>
                      <a:pt x="19443" y="54124"/>
                      <a:pt x="20579" y="60951"/>
                      <a:pt x="25167" y="67031"/>
                    </a:cubicBezTo>
                    <a:lnTo>
                      <a:pt x="22602" y="69734"/>
                    </a:lnTo>
                    <a:moveTo>
                      <a:pt x="76198" y="13618"/>
                    </a:moveTo>
                    <a:lnTo>
                      <a:pt x="67710" y="5521"/>
                    </a:lnTo>
                    <a:cubicBezTo>
                      <a:pt x="70244" y="4215"/>
                      <a:pt x="72419" y="2302"/>
                      <a:pt x="74072" y="0"/>
                    </a:cubicBezTo>
                    <a:lnTo>
                      <a:pt x="81989" y="7574"/>
                    </a:lnTo>
                    <a:lnTo>
                      <a:pt x="76198" y="13618"/>
                    </a:lnTo>
                  </a:path>
                </a:pathLst>
              </a:custGeom>
              <a:solidFill>
                <a:srgbClr val="C7B4B8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B5F3AAF-2A1D-8C07-3BA6-F7BF036A677D}"/>
                  </a:ext>
                </a:extLst>
              </p:cNvPr>
              <p:cNvSpPr/>
              <p:nvPr/>
            </p:nvSpPr>
            <p:spPr>
              <a:xfrm>
                <a:off x="12766877" y="2974748"/>
                <a:ext cx="15906" cy="12870"/>
              </a:xfrm>
              <a:custGeom>
                <a:avLst/>
                <a:gdLst>
                  <a:gd name="connsiteX0" fmla="*/ 11350 w 15906"/>
                  <a:gd name="connsiteY0" fmla="*/ 12871 h 12870"/>
                  <a:gd name="connsiteX1" fmla="*/ 0 w 15906"/>
                  <a:gd name="connsiteY1" fmla="*/ 2017 h 12870"/>
                  <a:gd name="connsiteX2" fmla="*/ 7419 w 15906"/>
                  <a:gd name="connsiteY2" fmla="*/ 0 h 12870"/>
                  <a:gd name="connsiteX3" fmla="*/ 15907 w 15906"/>
                  <a:gd name="connsiteY3" fmla="*/ 8096 h 12870"/>
                  <a:gd name="connsiteX4" fmla="*/ 11350 w 15906"/>
                  <a:gd name="connsiteY4" fmla="*/ 12871 h 1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6" h="12870">
                    <a:moveTo>
                      <a:pt x="11350" y="12871"/>
                    </a:moveTo>
                    <a:lnTo>
                      <a:pt x="0" y="2017"/>
                    </a:lnTo>
                    <a:cubicBezTo>
                      <a:pt x="2655" y="1895"/>
                      <a:pt x="5177" y="1178"/>
                      <a:pt x="7419" y="0"/>
                    </a:cubicBezTo>
                    <a:lnTo>
                      <a:pt x="15907" y="8096"/>
                    </a:lnTo>
                    <a:lnTo>
                      <a:pt x="11350" y="12871"/>
                    </a:lnTo>
                  </a:path>
                </a:pathLst>
              </a:custGeom>
              <a:solidFill>
                <a:srgbClr val="D8C8CC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3ED6ADF2-294B-C070-8075-C54226FD4F47}"/>
                  </a:ext>
                </a:extLst>
              </p:cNvPr>
              <p:cNvSpPr/>
              <p:nvPr/>
            </p:nvSpPr>
            <p:spPr>
              <a:xfrm>
                <a:off x="12760637" y="2976764"/>
                <a:ext cx="17589" cy="16903"/>
              </a:xfrm>
              <a:custGeom>
                <a:avLst/>
                <a:gdLst>
                  <a:gd name="connsiteX0" fmla="*/ 11824 w 17589"/>
                  <a:gd name="connsiteY0" fmla="*/ 16904 h 16903"/>
                  <a:gd name="connsiteX1" fmla="*/ 0 w 17589"/>
                  <a:gd name="connsiteY1" fmla="*/ 5618 h 16903"/>
                  <a:gd name="connsiteX2" fmla="*/ 5335 w 17589"/>
                  <a:gd name="connsiteY2" fmla="*/ 36 h 16903"/>
                  <a:gd name="connsiteX3" fmla="*/ 6240 w 17589"/>
                  <a:gd name="connsiteY3" fmla="*/ 0 h 16903"/>
                  <a:gd name="connsiteX4" fmla="*/ 17590 w 17589"/>
                  <a:gd name="connsiteY4" fmla="*/ 10854 h 16903"/>
                  <a:gd name="connsiteX5" fmla="*/ 11824 w 17589"/>
                  <a:gd name="connsiteY5" fmla="*/ 16904 h 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89" h="16903">
                    <a:moveTo>
                      <a:pt x="11824" y="16904"/>
                    </a:moveTo>
                    <a:lnTo>
                      <a:pt x="0" y="5618"/>
                    </a:lnTo>
                    <a:lnTo>
                      <a:pt x="5335" y="36"/>
                    </a:lnTo>
                    <a:cubicBezTo>
                      <a:pt x="5645" y="36"/>
                      <a:pt x="5942" y="18"/>
                      <a:pt x="6240" y="0"/>
                    </a:cubicBezTo>
                    <a:lnTo>
                      <a:pt x="17590" y="10854"/>
                    </a:lnTo>
                    <a:lnTo>
                      <a:pt x="11824" y="16904"/>
                    </a:lnTo>
                  </a:path>
                </a:pathLst>
              </a:custGeom>
              <a:solidFill>
                <a:srgbClr val="A3868D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600644AF-54AE-EF6C-4860-ADF6C43CDF0C}"/>
                  </a:ext>
                </a:extLst>
              </p:cNvPr>
              <p:cNvSpPr/>
              <p:nvPr/>
            </p:nvSpPr>
            <p:spPr>
              <a:xfrm>
                <a:off x="12746703" y="3001910"/>
                <a:ext cx="12147" cy="12032"/>
              </a:xfrm>
              <a:custGeom>
                <a:avLst/>
                <a:gdLst>
                  <a:gd name="connsiteX0" fmla="*/ 6376 w 12147"/>
                  <a:gd name="connsiteY0" fmla="*/ 12032 h 12032"/>
                  <a:gd name="connsiteX1" fmla="*/ 1290 w 12147"/>
                  <a:gd name="connsiteY1" fmla="*/ 7185 h 12032"/>
                  <a:gd name="connsiteX2" fmla="*/ 1150 w 12147"/>
                  <a:gd name="connsiteY2" fmla="*/ 1288 h 12032"/>
                  <a:gd name="connsiteX3" fmla="*/ 4182 w 12147"/>
                  <a:gd name="connsiteY3" fmla="*/ 0 h 12032"/>
                  <a:gd name="connsiteX4" fmla="*/ 7056 w 12147"/>
                  <a:gd name="connsiteY4" fmla="*/ 1148 h 12032"/>
                  <a:gd name="connsiteX5" fmla="*/ 12148 w 12147"/>
                  <a:gd name="connsiteY5" fmla="*/ 6001 h 12032"/>
                  <a:gd name="connsiteX6" fmla="*/ 6376 w 12147"/>
                  <a:gd name="connsiteY6" fmla="*/ 12032 h 1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47" h="12032">
                    <a:moveTo>
                      <a:pt x="6376" y="12032"/>
                    </a:moveTo>
                    <a:lnTo>
                      <a:pt x="1290" y="7185"/>
                    </a:lnTo>
                    <a:cubicBezTo>
                      <a:pt x="-375" y="5600"/>
                      <a:pt x="-436" y="2952"/>
                      <a:pt x="1150" y="1288"/>
                    </a:cubicBezTo>
                    <a:cubicBezTo>
                      <a:pt x="1971" y="419"/>
                      <a:pt x="3076" y="0"/>
                      <a:pt x="4182" y="0"/>
                    </a:cubicBezTo>
                    <a:cubicBezTo>
                      <a:pt x="5209" y="0"/>
                      <a:pt x="6248" y="371"/>
                      <a:pt x="7056" y="1148"/>
                    </a:cubicBezTo>
                    <a:lnTo>
                      <a:pt x="12148" y="6001"/>
                    </a:lnTo>
                    <a:lnTo>
                      <a:pt x="6376" y="12032"/>
                    </a:lnTo>
                  </a:path>
                </a:pathLst>
              </a:custGeom>
              <a:solidFill>
                <a:srgbClr val="B79FA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62827C41-E094-AF5E-CD81-199657F1E344}"/>
                  </a:ext>
                </a:extLst>
              </p:cNvPr>
              <p:cNvSpPr/>
              <p:nvPr/>
            </p:nvSpPr>
            <p:spPr>
              <a:xfrm>
                <a:off x="12727460" y="3017508"/>
                <a:ext cx="18588" cy="18750"/>
              </a:xfrm>
              <a:custGeom>
                <a:avLst/>
                <a:gdLst>
                  <a:gd name="connsiteX0" fmla="*/ 4292 w 18588"/>
                  <a:gd name="connsiteY0" fmla="*/ 18750 h 18750"/>
                  <a:gd name="connsiteX1" fmla="*/ 1989 w 18588"/>
                  <a:gd name="connsiteY1" fmla="*/ 2253 h 18750"/>
                  <a:gd name="connsiteX2" fmla="*/ 7949 w 18588"/>
                  <a:gd name="connsiteY2" fmla="*/ 0 h 18750"/>
                  <a:gd name="connsiteX3" fmla="*/ 18588 w 18588"/>
                  <a:gd name="connsiteY3" fmla="*/ 3790 h 18750"/>
                  <a:gd name="connsiteX4" fmla="*/ 4292 w 18588"/>
                  <a:gd name="connsiteY4" fmla="*/ 18750 h 1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88" h="18750">
                    <a:moveTo>
                      <a:pt x="4292" y="18750"/>
                    </a:moveTo>
                    <a:cubicBezTo>
                      <a:pt x="-296" y="12670"/>
                      <a:pt x="-1432" y="5843"/>
                      <a:pt x="1989" y="2253"/>
                    </a:cubicBezTo>
                    <a:cubicBezTo>
                      <a:pt x="3453" y="729"/>
                      <a:pt x="5537" y="0"/>
                      <a:pt x="7949" y="0"/>
                    </a:cubicBezTo>
                    <a:cubicBezTo>
                      <a:pt x="11182" y="0"/>
                      <a:pt x="14979" y="1318"/>
                      <a:pt x="18588" y="3790"/>
                    </a:cubicBezTo>
                    <a:lnTo>
                      <a:pt x="4292" y="18750"/>
                    </a:lnTo>
                  </a:path>
                </a:pathLst>
              </a:custGeom>
              <a:solidFill>
                <a:srgbClr val="AB1B2A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201BE586-F888-2F3B-FE6E-AA35C0FEB58A}"/>
                  </a:ext>
                </a:extLst>
              </p:cNvPr>
              <p:cNvSpPr/>
              <p:nvPr/>
            </p:nvSpPr>
            <p:spPr>
              <a:xfrm>
                <a:off x="12917577" y="3257659"/>
                <a:ext cx="79898" cy="159703"/>
              </a:xfrm>
              <a:custGeom>
                <a:avLst/>
                <a:gdLst>
                  <a:gd name="connsiteX0" fmla="*/ 50 w 79898"/>
                  <a:gd name="connsiteY0" fmla="*/ 156116 h 159703"/>
                  <a:gd name="connsiteX1" fmla="*/ 22762 w 79898"/>
                  <a:gd name="connsiteY1" fmla="*/ 32919 h 159703"/>
                  <a:gd name="connsiteX2" fmla="*/ 30442 w 79898"/>
                  <a:gd name="connsiteY2" fmla="*/ 22642 h 159703"/>
                  <a:gd name="connsiteX3" fmla="*/ 74122 w 79898"/>
                  <a:gd name="connsiteY3" fmla="*/ 442 h 159703"/>
                  <a:gd name="connsiteX4" fmla="*/ 79316 w 79898"/>
                  <a:gd name="connsiteY4" fmla="*/ 1899 h 159703"/>
                  <a:gd name="connsiteX5" fmla="*/ 77700 w 79898"/>
                  <a:gd name="connsiteY5" fmla="*/ 7542 h 159703"/>
                  <a:gd name="connsiteX6" fmla="*/ 34239 w 79898"/>
                  <a:gd name="connsiteY6" fmla="*/ 29220 h 159703"/>
                  <a:gd name="connsiteX7" fmla="*/ 30272 w 79898"/>
                  <a:gd name="connsiteY7" fmla="*/ 34413 h 159703"/>
                  <a:gd name="connsiteX8" fmla="*/ 6023 w 79898"/>
                  <a:gd name="connsiteY8" fmla="*/ 157251 h 159703"/>
                  <a:gd name="connsiteX9" fmla="*/ 2632 w 79898"/>
                  <a:gd name="connsiteY9" fmla="*/ 159675 h 159703"/>
                  <a:gd name="connsiteX10" fmla="*/ 50 w 79898"/>
                  <a:gd name="connsiteY10" fmla="*/ 156116 h 15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898" h="159703">
                    <a:moveTo>
                      <a:pt x="50" y="156116"/>
                    </a:moveTo>
                    <a:lnTo>
                      <a:pt x="22762" y="32919"/>
                    </a:lnTo>
                    <a:cubicBezTo>
                      <a:pt x="23582" y="28473"/>
                      <a:pt x="26413" y="24683"/>
                      <a:pt x="30442" y="22642"/>
                    </a:cubicBezTo>
                    <a:lnTo>
                      <a:pt x="74122" y="442"/>
                    </a:lnTo>
                    <a:cubicBezTo>
                      <a:pt x="75969" y="-512"/>
                      <a:pt x="78229" y="126"/>
                      <a:pt x="79316" y="1899"/>
                    </a:cubicBezTo>
                    <a:cubicBezTo>
                      <a:pt x="80526" y="3892"/>
                      <a:pt x="79784" y="6503"/>
                      <a:pt x="77700" y="7542"/>
                    </a:cubicBezTo>
                    <a:lnTo>
                      <a:pt x="34239" y="29220"/>
                    </a:lnTo>
                    <a:cubicBezTo>
                      <a:pt x="32185" y="30246"/>
                      <a:pt x="30721" y="32160"/>
                      <a:pt x="30272" y="34413"/>
                    </a:cubicBezTo>
                    <a:lnTo>
                      <a:pt x="6023" y="157251"/>
                    </a:lnTo>
                    <a:cubicBezTo>
                      <a:pt x="5713" y="158837"/>
                      <a:pt x="4218" y="159893"/>
                      <a:pt x="2632" y="159675"/>
                    </a:cubicBezTo>
                    <a:cubicBezTo>
                      <a:pt x="907" y="159444"/>
                      <a:pt x="-260" y="157810"/>
                      <a:pt x="50" y="156116"/>
                    </a:cubicBezTo>
                  </a:path>
                </a:pathLst>
              </a:custGeom>
              <a:solidFill>
                <a:srgbClr val="91A321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F091DAF-E06F-2A0D-9388-14371CEC1C50}"/>
                  </a:ext>
                </a:extLst>
              </p:cNvPr>
              <p:cNvSpPr/>
              <p:nvPr/>
            </p:nvSpPr>
            <p:spPr>
              <a:xfrm>
                <a:off x="12899052" y="3291959"/>
                <a:ext cx="77153" cy="42782"/>
              </a:xfrm>
              <a:custGeom>
                <a:avLst/>
                <a:gdLst>
                  <a:gd name="connsiteX0" fmla="*/ 76952 w 77153"/>
                  <a:gd name="connsiteY0" fmla="*/ 42782 h 42782"/>
                  <a:gd name="connsiteX1" fmla="*/ 43552 w 77153"/>
                  <a:gd name="connsiteY1" fmla="*/ 362 h 42782"/>
                  <a:gd name="connsiteX2" fmla="*/ 0 w 77153"/>
                  <a:gd name="connsiteY2" fmla="*/ 32256 h 42782"/>
                  <a:gd name="connsiteX3" fmla="*/ 76952 w 77153"/>
                  <a:gd name="connsiteY3" fmla="*/ 42782 h 42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53" h="42782">
                    <a:moveTo>
                      <a:pt x="76952" y="42782"/>
                    </a:moveTo>
                    <a:cubicBezTo>
                      <a:pt x="79066" y="22052"/>
                      <a:pt x="64381" y="3211"/>
                      <a:pt x="43552" y="362"/>
                    </a:cubicBezTo>
                    <a:cubicBezTo>
                      <a:pt x="22742" y="-2480"/>
                      <a:pt x="3536" y="11714"/>
                      <a:pt x="0" y="32256"/>
                    </a:cubicBezTo>
                    <a:lnTo>
                      <a:pt x="76952" y="42782"/>
                    </a:lnTo>
                  </a:path>
                </a:pathLst>
              </a:custGeom>
              <a:solidFill>
                <a:srgbClr val="87D4E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4B349080-A5D4-F645-F198-3EFC761F1F76}"/>
                  </a:ext>
                </a:extLst>
              </p:cNvPr>
              <p:cNvSpPr/>
              <p:nvPr/>
            </p:nvSpPr>
            <p:spPr>
              <a:xfrm>
                <a:off x="12903579" y="3350940"/>
                <a:ext cx="58784" cy="73888"/>
              </a:xfrm>
              <a:custGeom>
                <a:avLst/>
                <a:gdLst>
                  <a:gd name="connsiteX0" fmla="*/ 0 w 58784"/>
                  <a:gd name="connsiteY0" fmla="*/ 0 h 73888"/>
                  <a:gd name="connsiteX1" fmla="*/ 13130 w 58784"/>
                  <a:gd name="connsiteY1" fmla="*/ 73889 h 73888"/>
                  <a:gd name="connsiteX2" fmla="*/ 45764 w 58784"/>
                  <a:gd name="connsiteY2" fmla="*/ 68447 h 73888"/>
                  <a:gd name="connsiteX3" fmla="*/ 44749 w 58784"/>
                  <a:gd name="connsiteY3" fmla="*/ 56165 h 73888"/>
                  <a:gd name="connsiteX4" fmla="*/ 31425 w 58784"/>
                  <a:gd name="connsiteY4" fmla="*/ 46897 h 73888"/>
                  <a:gd name="connsiteX5" fmla="*/ 44895 w 58784"/>
                  <a:gd name="connsiteY5" fmla="*/ 44273 h 73888"/>
                  <a:gd name="connsiteX6" fmla="*/ 46870 w 58784"/>
                  <a:gd name="connsiteY6" fmla="*/ 38581 h 73888"/>
                  <a:gd name="connsiteX7" fmla="*/ 31376 w 58784"/>
                  <a:gd name="connsiteY7" fmla="*/ 25893 h 73888"/>
                  <a:gd name="connsiteX8" fmla="*/ 51955 w 58784"/>
                  <a:gd name="connsiteY8" fmla="*/ 23202 h 73888"/>
                  <a:gd name="connsiteX9" fmla="*/ 58785 w 58784"/>
                  <a:gd name="connsiteY9" fmla="*/ 5958 h 73888"/>
                  <a:gd name="connsiteX10" fmla="*/ 0 w 58784"/>
                  <a:gd name="connsiteY10" fmla="*/ 0 h 73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784" h="73888">
                    <a:moveTo>
                      <a:pt x="0" y="0"/>
                    </a:moveTo>
                    <a:lnTo>
                      <a:pt x="13130" y="73889"/>
                    </a:lnTo>
                    <a:lnTo>
                      <a:pt x="45764" y="68447"/>
                    </a:lnTo>
                    <a:lnTo>
                      <a:pt x="44749" y="56165"/>
                    </a:lnTo>
                    <a:lnTo>
                      <a:pt x="31425" y="46897"/>
                    </a:lnTo>
                    <a:lnTo>
                      <a:pt x="44895" y="44273"/>
                    </a:lnTo>
                    <a:lnTo>
                      <a:pt x="46870" y="38581"/>
                    </a:lnTo>
                    <a:lnTo>
                      <a:pt x="31376" y="25893"/>
                    </a:lnTo>
                    <a:lnTo>
                      <a:pt x="51955" y="23202"/>
                    </a:lnTo>
                    <a:lnTo>
                      <a:pt x="58785" y="595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EBDE3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088E4FB4-84E4-CE4E-52AD-E821DACB01D6}"/>
                  </a:ext>
                </a:extLst>
              </p:cNvPr>
              <p:cNvSpPr/>
              <p:nvPr/>
            </p:nvSpPr>
            <p:spPr>
              <a:xfrm>
                <a:off x="12891415" y="3320218"/>
                <a:ext cx="92056" cy="46689"/>
              </a:xfrm>
              <a:custGeom>
                <a:avLst/>
                <a:gdLst>
                  <a:gd name="connsiteX0" fmla="*/ 996 w 92056"/>
                  <a:gd name="connsiteY0" fmla="*/ 0 h 46689"/>
                  <a:gd name="connsiteX1" fmla="*/ 0 w 92056"/>
                  <a:gd name="connsiteY1" fmla="*/ 7307 h 46689"/>
                  <a:gd name="connsiteX2" fmla="*/ 6428 w 92056"/>
                  <a:gd name="connsiteY2" fmla="*/ 8194 h 46689"/>
                  <a:gd name="connsiteX3" fmla="*/ 6647 w 92056"/>
                  <a:gd name="connsiteY3" fmla="*/ 37111 h 46689"/>
                  <a:gd name="connsiteX4" fmla="*/ 76642 w 92056"/>
                  <a:gd name="connsiteY4" fmla="*/ 46690 h 46689"/>
                  <a:gd name="connsiteX5" fmla="*/ 84619 w 92056"/>
                  <a:gd name="connsiteY5" fmla="*/ 18890 h 46689"/>
                  <a:gd name="connsiteX6" fmla="*/ 91060 w 92056"/>
                  <a:gd name="connsiteY6" fmla="*/ 19777 h 46689"/>
                  <a:gd name="connsiteX7" fmla="*/ 92056 w 92056"/>
                  <a:gd name="connsiteY7" fmla="*/ 12451 h 46689"/>
                  <a:gd name="connsiteX8" fmla="*/ 996 w 92056"/>
                  <a:gd name="connsiteY8" fmla="*/ 0 h 4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056" h="46689">
                    <a:moveTo>
                      <a:pt x="996" y="0"/>
                    </a:moveTo>
                    <a:lnTo>
                      <a:pt x="0" y="7307"/>
                    </a:lnTo>
                    <a:lnTo>
                      <a:pt x="6428" y="8194"/>
                    </a:lnTo>
                    <a:lnTo>
                      <a:pt x="6647" y="37111"/>
                    </a:lnTo>
                    <a:lnTo>
                      <a:pt x="76642" y="46690"/>
                    </a:lnTo>
                    <a:lnTo>
                      <a:pt x="84619" y="18890"/>
                    </a:lnTo>
                    <a:lnTo>
                      <a:pt x="91060" y="19777"/>
                    </a:lnTo>
                    <a:lnTo>
                      <a:pt x="92056" y="12451"/>
                    </a:lnTo>
                    <a:lnTo>
                      <a:pt x="996" y="0"/>
                    </a:lnTo>
                  </a:path>
                </a:pathLst>
              </a:custGeom>
              <a:solidFill>
                <a:srgbClr val="6EBDE3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0EF4A741-11D0-6AF1-3B48-65CA09D07805}"/>
                  </a:ext>
                </a:extLst>
              </p:cNvPr>
              <p:cNvSpPr/>
              <p:nvPr/>
            </p:nvSpPr>
            <p:spPr>
              <a:xfrm>
                <a:off x="12747883" y="2940661"/>
                <a:ext cx="36145" cy="36139"/>
              </a:xfrm>
              <a:custGeom>
                <a:avLst/>
                <a:gdLst>
                  <a:gd name="connsiteX0" fmla="*/ 18070 w 36145"/>
                  <a:gd name="connsiteY0" fmla="*/ 36140 h 36139"/>
                  <a:gd name="connsiteX1" fmla="*/ 0 w 36145"/>
                  <a:gd name="connsiteY1" fmla="*/ 18070 h 36139"/>
                  <a:gd name="connsiteX2" fmla="*/ 18070 w 36145"/>
                  <a:gd name="connsiteY2" fmla="*/ 0 h 36139"/>
                  <a:gd name="connsiteX3" fmla="*/ 36146 w 36145"/>
                  <a:gd name="connsiteY3" fmla="*/ 18070 h 36139"/>
                  <a:gd name="connsiteX4" fmla="*/ 32774 w 36145"/>
                  <a:gd name="connsiteY4" fmla="*/ 28566 h 36139"/>
                  <a:gd name="connsiteX5" fmla="*/ 28885 w 36145"/>
                  <a:gd name="connsiteY5" fmla="*/ 24848 h 36139"/>
                  <a:gd name="connsiteX6" fmla="*/ 23082 w 36145"/>
                  <a:gd name="connsiteY6" fmla="*/ 30910 h 36139"/>
                  <a:gd name="connsiteX7" fmla="*/ 21108 w 36145"/>
                  <a:gd name="connsiteY7" fmla="*/ 32981 h 36139"/>
                  <a:gd name="connsiteX8" fmla="*/ 18088 w 36145"/>
                  <a:gd name="connsiteY8" fmla="*/ 36140 h 36139"/>
                  <a:gd name="connsiteX9" fmla="*/ 18070 w 36145"/>
                  <a:gd name="connsiteY9" fmla="*/ 36140 h 3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45" h="36139">
                    <a:moveTo>
                      <a:pt x="18070" y="36140"/>
                    </a:moveTo>
                    <a:cubicBezTo>
                      <a:pt x="8087" y="36140"/>
                      <a:pt x="0" y="28049"/>
                      <a:pt x="0" y="18070"/>
                    </a:cubicBezTo>
                    <a:cubicBezTo>
                      <a:pt x="0" y="8084"/>
                      <a:pt x="8087" y="0"/>
                      <a:pt x="18070" y="0"/>
                    </a:cubicBezTo>
                    <a:cubicBezTo>
                      <a:pt x="28040" y="0"/>
                      <a:pt x="36146" y="8084"/>
                      <a:pt x="36146" y="18070"/>
                    </a:cubicBezTo>
                    <a:cubicBezTo>
                      <a:pt x="36146" y="21987"/>
                      <a:pt x="34888" y="25608"/>
                      <a:pt x="32774" y="28566"/>
                    </a:cubicBezTo>
                    <a:lnTo>
                      <a:pt x="28885" y="24848"/>
                    </a:lnTo>
                    <a:lnTo>
                      <a:pt x="23082" y="30910"/>
                    </a:lnTo>
                    <a:lnTo>
                      <a:pt x="21108" y="32981"/>
                    </a:lnTo>
                    <a:lnTo>
                      <a:pt x="18088" y="36140"/>
                    </a:lnTo>
                    <a:lnTo>
                      <a:pt x="18070" y="36140"/>
                    </a:lnTo>
                  </a:path>
                </a:pathLst>
              </a:custGeom>
              <a:solidFill>
                <a:srgbClr val="5C2E2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A0477036-7506-94D0-2605-DD045A26DA02}"/>
                  </a:ext>
                </a:extLst>
              </p:cNvPr>
              <p:cNvSpPr/>
              <p:nvPr/>
            </p:nvSpPr>
            <p:spPr>
              <a:xfrm>
                <a:off x="12765971" y="2965509"/>
                <a:ext cx="14685" cy="11291"/>
              </a:xfrm>
              <a:custGeom>
                <a:avLst/>
                <a:gdLst>
                  <a:gd name="connsiteX0" fmla="*/ 0 w 14685"/>
                  <a:gd name="connsiteY0" fmla="*/ 11291 h 11291"/>
                  <a:gd name="connsiteX1" fmla="*/ 3020 w 14685"/>
                  <a:gd name="connsiteY1" fmla="*/ 8133 h 11291"/>
                  <a:gd name="connsiteX2" fmla="*/ 437 w 14685"/>
                  <a:gd name="connsiteY2" fmla="*/ 10824 h 11291"/>
                  <a:gd name="connsiteX3" fmla="*/ 905 w 14685"/>
                  <a:gd name="connsiteY3" fmla="*/ 11255 h 11291"/>
                  <a:gd name="connsiteX4" fmla="*/ 437 w 14685"/>
                  <a:gd name="connsiteY4" fmla="*/ 10824 h 11291"/>
                  <a:gd name="connsiteX5" fmla="*/ 0 w 14685"/>
                  <a:gd name="connsiteY5" fmla="*/ 11291 h 11291"/>
                  <a:gd name="connsiteX6" fmla="*/ 8324 w 14685"/>
                  <a:gd name="connsiteY6" fmla="*/ 9238 h 11291"/>
                  <a:gd name="connsiteX7" fmla="*/ 4994 w 14685"/>
                  <a:gd name="connsiteY7" fmla="*/ 6062 h 11291"/>
                  <a:gd name="connsiteX8" fmla="*/ 10797 w 14685"/>
                  <a:gd name="connsiteY8" fmla="*/ 0 h 11291"/>
                  <a:gd name="connsiteX9" fmla="*/ 14686 w 14685"/>
                  <a:gd name="connsiteY9" fmla="*/ 3717 h 11291"/>
                  <a:gd name="connsiteX10" fmla="*/ 8324 w 14685"/>
                  <a:gd name="connsiteY10" fmla="*/ 9238 h 1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685" h="11291">
                    <a:moveTo>
                      <a:pt x="0" y="11291"/>
                    </a:moveTo>
                    <a:lnTo>
                      <a:pt x="3020" y="8133"/>
                    </a:lnTo>
                    <a:lnTo>
                      <a:pt x="437" y="10824"/>
                    </a:lnTo>
                    <a:lnTo>
                      <a:pt x="905" y="11255"/>
                    </a:lnTo>
                    <a:lnTo>
                      <a:pt x="437" y="10824"/>
                    </a:lnTo>
                    <a:lnTo>
                      <a:pt x="0" y="11291"/>
                    </a:lnTo>
                    <a:moveTo>
                      <a:pt x="8324" y="9238"/>
                    </a:moveTo>
                    <a:lnTo>
                      <a:pt x="4994" y="6062"/>
                    </a:lnTo>
                    <a:lnTo>
                      <a:pt x="10797" y="0"/>
                    </a:lnTo>
                    <a:lnTo>
                      <a:pt x="14686" y="3717"/>
                    </a:lnTo>
                    <a:cubicBezTo>
                      <a:pt x="13033" y="6019"/>
                      <a:pt x="10858" y="7933"/>
                      <a:pt x="8324" y="9238"/>
                    </a:cubicBezTo>
                  </a:path>
                </a:pathLst>
              </a:custGeom>
              <a:solidFill>
                <a:srgbClr val="B79FA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D51487B-2A93-CC3C-9575-0EA1E3576710}"/>
                  </a:ext>
                </a:extLst>
              </p:cNvPr>
              <p:cNvSpPr/>
              <p:nvPr/>
            </p:nvSpPr>
            <p:spPr>
              <a:xfrm>
                <a:off x="12766409" y="2971571"/>
                <a:ext cx="7886" cy="5193"/>
              </a:xfrm>
              <a:custGeom>
                <a:avLst/>
                <a:gdLst>
                  <a:gd name="connsiteX0" fmla="*/ 468 w 7886"/>
                  <a:gd name="connsiteY0" fmla="*/ 5193 h 5193"/>
                  <a:gd name="connsiteX1" fmla="*/ 0 w 7886"/>
                  <a:gd name="connsiteY1" fmla="*/ 4762 h 5193"/>
                  <a:gd name="connsiteX2" fmla="*/ 2582 w 7886"/>
                  <a:gd name="connsiteY2" fmla="*/ 2071 h 5193"/>
                  <a:gd name="connsiteX3" fmla="*/ 4557 w 7886"/>
                  <a:gd name="connsiteY3" fmla="*/ 0 h 5193"/>
                  <a:gd name="connsiteX4" fmla="*/ 7887 w 7886"/>
                  <a:gd name="connsiteY4" fmla="*/ 3177 h 5193"/>
                  <a:gd name="connsiteX5" fmla="*/ 468 w 7886"/>
                  <a:gd name="connsiteY5" fmla="*/ 5193 h 5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86" h="5193">
                    <a:moveTo>
                      <a:pt x="468" y="5193"/>
                    </a:moveTo>
                    <a:lnTo>
                      <a:pt x="0" y="4762"/>
                    </a:lnTo>
                    <a:lnTo>
                      <a:pt x="2582" y="2071"/>
                    </a:lnTo>
                    <a:lnTo>
                      <a:pt x="4557" y="0"/>
                    </a:lnTo>
                    <a:lnTo>
                      <a:pt x="7887" y="3177"/>
                    </a:lnTo>
                    <a:cubicBezTo>
                      <a:pt x="5645" y="4355"/>
                      <a:pt x="3123" y="5072"/>
                      <a:pt x="468" y="5193"/>
                    </a:cubicBezTo>
                  </a:path>
                </a:pathLst>
              </a:custGeom>
              <a:solidFill>
                <a:srgbClr val="CCB9BD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B0AEC8FF-E96F-190C-E70A-140A1493CD65}"/>
                  </a:ext>
                </a:extLst>
              </p:cNvPr>
              <p:cNvSpPr/>
              <p:nvPr/>
            </p:nvSpPr>
            <p:spPr>
              <a:xfrm>
                <a:off x="12765971" y="2976333"/>
                <a:ext cx="905" cy="467"/>
              </a:xfrm>
              <a:custGeom>
                <a:avLst/>
                <a:gdLst>
                  <a:gd name="connsiteX0" fmla="*/ 0 w 905"/>
                  <a:gd name="connsiteY0" fmla="*/ 468 h 467"/>
                  <a:gd name="connsiteX1" fmla="*/ 437 w 905"/>
                  <a:gd name="connsiteY1" fmla="*/ 0 h 467"/>
                  <a:gd name="connsiteX2" fmla="*/ 905 w 905"/>
                  <a:gd name="connsiteY2" fmla="*/ 431 h 467"/>
                  <a:gd name="connsiteX3" fmla="*/ 0 w 905"/>
                  <a:gd name="connsiteY3" fmla="*/ 468 h 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5" h="467">
                    <a:moveTo>
                      <a:pt x="0" y="468"/>
                    </a:moveTo>
                    <a:lnTo>
                      <a:pt x="437" y="0"/>
                    </a:lnTo>
                    <a:lnTo>
                      <a:pt x="905" y="431"/>
                    </a:lnTo>
                    <a:cubicBezTo>
                      <a:pt x="608" y="449"/>
                      <a:pt x="310" y="468"/>
                      <a:pt x="0" y="468"/>
                    </a:cubicBezTo>
                  </a:path>
                </a:pathLst>
              </a:custGeom>
              <a:solidFill>
                <a:srgbClr val="88646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C7EE2B7F-6847-8955-DBF8-4395AB1B026D}"/>
                  </a:ext>
                </a:extLst>
              </p:cNvPr>
              <p:cNvSpPr/>
              <p:nvPr/>
            </p:nvSpPr>
            <p:spPr>
              <a:xfrm>
                <a:off x="13111388" y="3037363"/>
                <a:ext cx="14886" cy="1597"/>
              </a:xfrm>
              <a:custGeom>
                <a:avLst/>
                <a:gdLst>
                  <a:gd name="connsiteX0" fmla="*/ 14886 w 14886"/>
                  <a:gd name="connsiteY0" fmla="*/ 1597 h 1597"/>
                  <a:gd name="connsiteX1" fmla="*/ 0 w 14886"/>
                  <a:gd name="connsiteY1" fmla="*/ 1597 h 1597"/>
                  <a:gd name="connsiteX2" fmla="*/ 7437 w 14886"/>
                  <a:gd name="connsiteY2" fmla="*/ 0 h 1597"/>
                  <a:gd name="connsiteX3" fmla="*/ 14886 w 14886"/>
                  <a:gd name="connsiteY3" fmla="*/ 1597 h 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86" h="1597">
                    <a:moveTo>
                      <a:pt x="14886" y="1597"/>
                    </a:moveTo>
                    <a:lnTo>
                      <a:pt x="0" y="1597"/>
                    </a:lnTo>
                    <a:cubicBezTo>
                      <a:pt x="2272" y="571"/>
                      <a:pt x="4788" y="0"/>
                      <a:pt x="7437" y="0"/>
                    </a:cubicBezTo>
                    <a:cubicBezTo>
                      <a:pt x="10092" y="0"/>
                      <a:pt x="12614" y="571"/>
                      <a:pt x="14886" y="1597"/>
                    </a:cubicBezTo>
                  </a:path>
                </a:pathLst>
              </a:custGeom>
              <a:solidFill>
                <a:srgbClr val="3D1F1C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7C656680-2A95-AE02-429D-3D02450B6B23}"/>
                  </a:ext>
                </a:extLst>
              </p:cNvPr>
              <p:cNvSpPr/>
              <p:nvPr/>
            </p:nvSpPr>
            <p:spPr>
              <a:xfrm>
                <a:off x="13328779" y="3380234"/>
                <a:ext cx="67625" cy="49775"/>
              </a:xfrm>
              <a:custGeom>
                <a:avLst/>
                <a:gdLst>
                  <a:gd name="connsiteX0" fmla="*/ 19297 w 67625"/>
                  <a:gd name="connsiteY0" fmla="*/ 49776 h 49775"/>
                  <a:gd name="connsiteX1" fmla="*/ 0 w 67625"/>
                  <a:gd name="connsiteY1" fmla="*/ 27648 h 49775"/>
                  <a:gd name="connsiteX2" fmla="*/ 15615 w 67625"/>
                  <a:gd name="connsiteY2" fmla="*/ 2211 h 49775"/>
                  <a:gd name="connsiteX3" fmla="*/ 35848 w 67625"/>
                  <a:gd name="connsiteY3" fmla="*/ 0 h 49775"/>
                  <a:gd name="connsiteX4" fmla="*/ 67625 w 67625"/>
                  <a:gd name="connsiteY4" fmla="*/ 19904 h 49775"/>
                  <a:gd name="connsiteX5" fmla="*/ 19297 w 67625"/>
                  <a:gd name="connsiteY5" fmla="*/ 49776 h 49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5" h="49775">
                    <a:moveTo>
                      <a:pt x="19297" y="49776"/>
                    </a:moveTo>
                    <a:cubicBezTo>
                      <a:pt x="17092" y="47565"/>
                      <a:pt x="0" y="27648"/>
                      <a:pt x="0" y="27648"/>
                    </a:cubicBezTo>
                    <a:lnTo>
                      <a:pt x="15615" y="2211"/>
                    </a:lnTo>
                    <a:lnTo>
                      <a:pt x="35848" y="0"/>
                    </a:lnTo>
                    <a:lnTo>
                      <a:pt x="67625" y="19904"/>
                    </a:lnTo>
                    <a:lnTo>
                      <a:pt x="19297" y="49776"/>
                    </a:lnTo>
                  </a:path>
                </a:pathLst>
              </a:custGeom>
              <a:solidFill>
                <a:srgbClr val="B79FA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ED993B71-0C26-3CF4-1F1B-8457DB31204F}"/>
                  </a:ext>
                </a:extLst>
              </p:cNvPr>
              <p:cNvSpPr/>
              <p:nvPr/>
            </p:nvSpPr>
            <p:spPr>
              <a:xfrm>
                <a:off x="13336021" y="3386272"/>
                <a:ext cx="87311" cy="68228"/>
              </a:xfrm>
              <a:custGeom>
                <a:avLst/>
                <a:gdLst>
                  <a:gd name="connsiteX0" fmla="*/ 0 w 87311"/>
                  <a:gd name="connsiteY0" fmla="*/ 51993 h 68228"/>
                  <a:gd name="connsiteX1" fmla="*/ 30440 w 87311"/>
                  <a:gd name="connsiteY1" fmla="*/ 68228 h 68228"/>
                  <a:gd name="connsiteX2" fmla="*/ 71088 w 87311"/>
                  <a:gd name="connsiteY2" fmla="*/ 60113 h 68228"/>
                  <a:gd name="connsiteX3" fmla="*/ 87311 w 87311"/>
                  <a:gd name="connsiteY3" fmla="*/ 28389 h 68228"/>
                  <a:gd name="connsiteX4" fmla="*/ 58536 w 87311"/>
                  <a:gd name="connsiteY4" fmla="*/ 0 h 68228"/>
                  <a:gd name="connsiteX5" fmla="*/ 17219 w 87311"/>
                  <a:gd name="connsiteY5" fmla="*/ 10320 h 68228"/>
                  <a:gd name="connsiteX6" fmla="*/ 0 w 87311"/>
                  <a:gd name="connsiteY6" fmla="*/ 51993 h 6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311" h="68228">
                    <a:moveTo>
                      <a:pt x="0" y="51993"/>
                    </a:moveTo>
                    <a:lnTo>
                      <a:pt x="30440" y="68228"/>
                    </a:lnTo>
                    <a:lnTo>
                      <a:pt x="71088" y="60113"/>
                    </a:lnTo>
                    <a:lnTo>
                      <a:pt x="87311" y="28389"/>
                    </a:lnTo>
                    <a:lnTo>
                      <a:pt x="58536" y="0"/>
                    </a:lnTo>
                    <a:lnTo>
                      <a:pt x="17219" y="10320"/>
                    </a:lnTo>
                    <a:lnTo>
                      <a:pt x="0" y="51993"/>
                    </a:lnTo>
                  </a:path>
                </a:pathLst>
              </a:custGeom>
              <a:solidFill>
                <a:srgbClr val="D3C3C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B1F15FA4-A04D-82A6-FEE3-2A3B44735163}"/>
                  </a:ext>
                </a:extLst>
              </p:cNvPr>
              <p:cNvSpPr/>
              <p:nvPr/>
            </p:nvSpPr>
            <p:spPr>
              <a:xfrm>
                <a:off x="13348045" y="3386272"/>
                <a:ext cx="75286" cy="68228"/>
              </a:xfrm>
              <a:custGeom>
                <a:avLst/>
                <a:gdLst>
                  <a:gd name="connsiteX0" fmla="*/ 75287 w 75286"/>
                  <a:gd name="connsiteY0" fmla="*/ 28389 h 68228"/>
                  <a:gd name="connsiteX1" fmla="*/ 46511 w 75286"/>
                  <a:gd name="connsiteY1" fmla="*/ 0 h 68228"/>
                  <a:gd name="connsiteX2" fmla="*/ 33879 w 75286"/>
                  <a:gd name="connsiteY2" fmla="*/ 3152 h 68228"/>
                  <a:gd name="connsiteX3" fmla="*/ 35805 w 75286"/>
                  <a:gd name="connsiteY3" fmla="*/ 42043 h 68228"/>
                  <a:gd name="connsiteX4" fmla="*/ 0 w 75286"/>
                  <a:gd name="connsiteY4" fmla="*/ 58400 h 68228"/>
                  <a:gd name="connsiteX5" fmla="*/ 18416 w 75286"/>
                  <a:gd name="connsiteY5" fmla="*/ 68228 h 68228"/>
                  <a:gd name="connsiteX6" fmla="*/ 59064 w 75286"/>
                  <a:gd name="connsiteY6" fmla="*/ 60113 h 68228"/>
                  <a:gd name="connsiteX7" fmla="*/ 75287 w 75286"/>
                  <a:gd name="connsiteY7" fmla="*/ 28389 h 6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286" h="68228">
                    <a:moveTo>
                      <a:pt x="75287" y="28389"/>
                    </a:moveTo>
                    <a:lnTo>
                      <a:pt x="46511" y="0"/>
                    </a:lnTo>
                    <a:lnTo>
                      <a:pt x="33879" y="3152"/>
                    </a:lnTo>
                    <a:cubicBezTo>
                      <a:pt x="34639" y="19886"/>
                      <a:pt x="35805" y="42043"/>
                      <a:pt x="35805" y="42043"/>
                    </a:cubicBezTo>
                    <a:cubicBezTo>
                      <a:pt x="35805" y="42043"/>
                      <a:pt x="14175" y="51853"/>
                      <a:pt x="0" y="58400"/>
                    </a:cubicBezTo>
                    <a:lnTo>
                      <a:pt x="18416" y="68228"/>
                    </a:lnTo>
                    <a:lnTo>
                      <a:pt x="59064" y="60113"/>
                    </a:lnTo>
                    <a:lnTo>
                      <a:pt x="75287" y="28389"/>
                    </a:lnTo>
                  </a:path>
                </a:pathLst>
              </a:custGeom>
              <a:solidFill>
                <a:srgbClr val="B79FA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72A1FC4D-C983-6057-017C-89F37FCF435D}"/>
                  </a:ext>
                </a:extLst>
              </p:cNvPr>
              <p:cNvSpPr/>
              <p:nvPr/>
            </p:nvSpPr>
            <p:spPr>
              <a:xfrm>
                <a:off x="13179915" y="3150702"/>
                <a:ext cx="93716" cy="274635"/>
              </a:xfrm>
              <a:custGeom>
                <a:avLst/>
                <a:gdLst>
                  <a:gd name="connsiteX0" fmla="*/ 49407 w 93716"/>
                  <a:gd name="connsiteY0" fmla="*/ 97911 h 274635"/>
                  <a:gd name="connsiteX1" fmla="*/ 35347 w 93716"/>
                  <a:gd name="connsiteY1" fmla="*/ 0 h 274635"/>
                  <a:gd name="connsiteX2" fmla="*/ 24429 w 93716"/>
                  <a:gd name="connsiteY2" fmla="*/ 1567 h 274635"/>
                  <a:gd name="connsiteX3" fmla="*/ 15388 w 93716"/>
                  <a:gd name="connsiteY3" fmla="*/ 2861 h 274635"/>
                  <a:gd name="connsiteX4" fmla="*/ 4451 w 93716"/>
                  <a:gd name="connsiteY4" fmla="*/ 4428 h 274635"/>
                  <a:gd name="connsiteX5" fmla="*/ 18517 w 93716"/>
                  <a:gd name="connsiteY5" fmla="*/ 102345 h 274635"/>
                  <a:gd name="connsiteX6" fmla="*/ 222 w 93716"/>
                  <a:gd name="connsiteY6" fmla="*/ 126756 h 274635"/>
                  <a:gd name="connsiteX7" fmla="*/ 19993 w 93716"/>
                  <a:gd name="connsiteY7" fmla="*/ 264585 h 274635"/>
                  <a:gd name="connsiteX8" fmla="*/ 33275 w 93716"/>
                  <a:gd name="connsiteY8" fmla="*/ 274516 h 274635"/>
                  <a:gd name="connsiteX9" fmla="*/ 46733 w 93716"/>
                  <a:gd name="connsiteY9" fmla="*/ 272590 h 274635"/>
                  <a:gd name="connsiteX10" fmla="*/ 53945 w 93716"/>
                  <a:gd name="connsiteY10" fmla="*/ 271545 h 274635"/>
                  <a:gd name="connsiteX11" fmla="*/ 62986 w 93716"/>
                  <a:gd name="connsiteY11" fmla="*/ 270258 h 274635"/>
                  <a:gd name="connsiteX12" fmla="*/ 70205 w 93716"/>
                  <a:gd name="connsiteY12" fmla="*/ 269213 h 274635"/>
                  <a:gd name="connsiteX13" fmla="*/ 83657 w 93716"/>
                  <a:gd name="connsiteY13" fmla="*/ 267288 h 274635"/>
                  <a:gd name="connsiteX14" fmla="*/ 93597 w 93716"/>
                  <a:gd name="connsiteY14" fmla="*/ 254022 h 274635"/>
                  <a:gd name="connsiteX15" fmla="*/ 73826 w 93716"/>
                  <a:gd name="connsiteY15" fmla="*/ 116194 h 274635"/>
                  <a:gd name="connsiteX16" fmla="*/ 49407 w 93716"/>
                  <a:gd name="connsiteY16" fmla="*/ 97911 h 27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716" h="274635">
                    <a:moveTo>
                      <a:pt x="49407" y="97911"/>
                    </a:moveTo>
                    <a:lnTo>
                      <a:pt x="35347" y="0"/>
                    </a:lnTo>
                    <a:lnTo>
                      <a:pt x="24429" y="1567"/>
                    </a:lnTo>
                    <a:lnTo>
                      <a:pt x="15388" y="2861"/>
                    </a:lnTo>
                    <a:lnTo>
                      <a:pt x="4451" y="4428"/>
                    </a:lnTo>
                    <a:lnTo>
                      <a:pt x="18517" y="102345"/>
                    </a:lnTo>
                    <a:cubicBezTo>
                      <a:pt x="6723" y="104040"/>
                      <a:pt x="-1473" y="114967"/>
                      <a:pt x="222" y="126756"/>
                    </a:cubicBezTo>
                    <a:lnTo>
                      <a:pt x="19993" y="264585"/>
                    </a:lnTo>
                    <a:cubicBezTo>
                      <a:pt x="20929" y="270987"/>
                      <a:pt x="26865" y="275433"/>
                      <a:pt x="33275" y="274516"/>
                    </a:cubicBezTo>
                    <a:lnTo>
                      <a:pt x="46733" y="272590"/>
                    </a:lnTo>
                    <a:lnTo>
                      <a:pt x="53945" y="271545"/>
                    </a:lnTo>
                    <a:lnTo>
                      <a:pt x="62986" y="270258"/>
                    </a:lnTo>
                    <a:lnTo>
                      <a:pt x="70205" y="269213"/>
                    </a:lnTo>
                    <a:lnTo>
                      <a:pt x="83657" y="267288"/>
                    </a:lnTo>
                    <a:cubicBezTo>
                      <a:pt x="90067" y="266370"/>
                      <a:pt x="94514" y="260430"/>
                      <a:pt x="93597" y="254022"/>
                    </a:cubicBezTo>
                    <a:lnTo>
                      <a:pt x="73826" y="116194"/>
                    </a:lnTo>
                    <a:cubicBezTo>
                      <a:pt x="72131" y="104410"/>
                      <a:pt x="61194" y="96229"/>
                      <a:pt x="49407" y="97911"/>
                    </a:cubicBezTo>
                  </a:path>
                </a:pathLst>
              </a:custGeom>
              <a:solidFill>
                <a:srgbClr val="C7B4B8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9FACDB34-98FB-6BCA-FB40-1F662424FF3A}"/>
                  </a:ext>
                </a:extLst>
              </p:cNvPr>
              <p:cNvSpPr/>
              <p:nvPr/>
            </p:nvSpPr>
            <p:spPr>
              <a:xfrm>
                <a:off x="13183345" y="3292698"/>
                <a:ext cx="61591" cy="89061"/>
              </a:xfrm>
              <a:custGeom>
                <a:avLst/>
                <a:gdLst>
                  <a:gd name="connsiteX0" fmla="*/ 61592 w 61591"/>
                  <a:gd name="connsiteY0" fmla="*/ 81912 h 89061"/>
                  <a:gd name="connsiteX1" fmla="*/ 11757 w 61591"/>
                  <a:gd name="connsiteY1" fmla="*/ 89061 h 89061"/>
                  <a:gd name="connsiteX2" fmla="*/ 0 w 61591"/>
                  <a:gd name="connsiteY2" fmla="*/ 7149 h 89061"/>
                  <a:gd name="connsiteX3" fmla="*/ 49835 w 61591"/>
                  <a:gd name="connsiteY3" fmla="*/ 0 h 89061"/>
                  <a:gd name="connsiteX4" fmla="*/ 61592 w 61591"/>
                  <a:gd name="connsiteY4" fmla="*/ 81912 h 8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91" h="89061">
                    <a:moveTo>
                      <a:pt x="61592" y="81912"/>
                    </a:moveTo>
                    <a:lnTo>
                      <a:pt x="11757" y="89061"/>
                    </a:lnTo>
                    <a:lnTo>
                      <a:pt x="0" y="7149"/>
                    </a:lnTo>
                    <a:lnTo>
                      <a:pt x="49835" y="0"/>
                    </a:lnTo>
                    <a:lnTo>
                      <a:pt x="61592" y="81912"/>
                    </a:lnTo>
                  </a:path>
                </a:pathLst>
              </a:custGeom>
              <a:solidFill>
                <a:srgbClr val="E68F3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8E7C56A-679E-181D-707E-FF47A5748695}"/>
                  </a:ext>
                </a:extLst>
              </p:cNvPr>
              <p:cNvSpPr/>
              <p:nvPr/>
            </p:nvSpPr>
            <p:spPr>
              <a:xfrm>
                <a:off x="13184366" y="3150702"/>
                <a:ext cx="39232" cy="62445"/>
              </a:xfrm>
              <a:custGeom>
                <a:avLst/>
                <a:gdLst>
                  <a:gd name="connsiteX0" fmla="*/ 39232 w 39232"/>
                  <a:gd name="connsiteY0" fmla="*/ 58012 h 62445"/>
                  <a:gd name="connsiteX1" fmla="*/ 30896 w 39232"/>
                  <a:gd name="connsiteY1" fmla="*/ 0 h 62445"/>
                  <a:gd name="connsiteX2" fmla="*/ 0 w 39232"/>
                  <a:gd name="connsiteY2" fmla="*/ 4428 h 62445"/>
                  <a:gd name="connsiteX3" fmla="*/ 8342 w 39232"/>
                  <a:gd name="connsiteY3" fmla="*/ 62446 h 62445"/>
                  <a:gd name="connsiteX4" fmla="*/ 39232 w 39232"/>
                  <a:gd name="connsiteY4" fmla="*/ 58012 h 6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32" h="62445">
                    <a:moveTo>
                      <a:pt x="39232" y="58012"/>
                    </a:moveTo>
                    <a:lnTo>
                      <a:pt x="30896" y="0"/>
                    </a:lnTo>
                    <a:lnTo>
                      <a:pt x="0" y="4428"/>
                    </a:lnTo>
                    <a:lnTo>
                      <a:pt x="8342" y="62446"/>
                    </a:lnTo>
                    <a:lnTo>
                      <a:pt x="39232" y="58012"/>
                    </a:ln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815806C3-EFE7-ADF9-0985-4441099FC4B7}"/>
                  </a:ext>
                </a:extLst>
              </p:cNvPr>
              <p:cNvSpPr/>
              <p:nvPr/>
            </p:nvSpPr>
            <p:spPr>
              <a:xfrm>
                <a:off x="12688078" y="3145745"/>
                <a:ext cx="8181" cy="8765"/>
              </a:xfrm>
              <a:custGeom>
                <a:avLst/>
                <a:gdLst>
                  <a:gd name="connsiteX0" fmla="*/ 2503 w 8181"/>
                  <a:gd name="connsiteY0" fmla="*/ 335 h 8765"/>
                  <a:gd name="connsiteX1" fmla="*/ 0 w 8181"/>
                  <a:gd name="connsiteY1" fmla="*/ 1410 h 8765"/>
                  <a:gd name="connsiteX2" fmla="*/ 2971 w 8181"/>
                  <a:gd name="connsiteY2" fmla="*/ 8765 h 8765"/>
                  <a:gd name="connsiteX3" fmla="*/ 5456 w 8181"/>
                  <a:gd name="connsiteY3" fmla="*/ 7891 h 8765"/>
                  <a:gd name="connsiteX4" fmla="*/ 7838 w 8181"/>
                  <a:gd name="connsiteY4" fmla="*/ 2418 h 8765"/>
                  <a:gd name="connsiteX5" fmla="*/ 2503 w 8181"/>
                  <a:gd name="connsiteY5" fmla="*/ 335 h 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81" h="8765">
                    <a:moveTo>
                      <a:pt x="2503" y="335"/>
                    </a:moveTo>
                    <a:lnTo>
                      <a:pt x="0" y="1410"/>
                    </a:lnTo>
                    <a:lnTo>
                      <a:pt x="2971" y="8765"/>
                    </a:lnTo>
                    <a:lnTo>
                      <a:pt x="5456" y="7891"/>
                    </a:lnTo>
                    <a:cubicBezTo>
                      <a:pt x="7698" y="7113"/>
                      <a:pt x="8786" y="4599"/>
                      <a:pt x="7838" y="2418"/>
                    </a:cubicBezTo>
                    <a:cubicBezTo>
                      <a:pt x="6933" y="384"/>
                      <a:pt x="4557" y="-552"/>
                      <a:pt x="2503" y="335"/>
                    </a:cubicBezTo>
                  </a:path>
                </a:pathLst>
              </a:custGeom>
              <a:solidFill>
                <a:srgbClr val="1A1C2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5447AD96-24FD-B908-4882-030063BE028E}"/>
                  </a:ext>
                </a:extLst>
              </p:cNvPr>
              <p:cNvSpPr/>
              <p:nvPr/>
            </p:nvSpPr>
            <p:spPr>
              <a:xfrm>
                <a:off x="12575303" y="3144067"/>
                <a:ext cx="116180" cy="170617"/>
              </a:xfrm>
              <a:custGeom>
                <a:avLst/>
                <a:gdLst>
                  <a:gd name="connsiteX0" fmla="*/ 43460 w 116180"/>
                  <a:gd name="connsiteY0" fmla="*/ 49578 h 170617"/>
                  <a:gd name="connsiteX1" fmla="*/ 1591 w 116180"/>
                  <a:gd name="connsiteY1" fmla="*/ 131478 h 170617"/>
                  <a:gd name="connsiteX2" fmla="*/ 7904 w 116180"/>
                  <a:gd name="connsiteY2" fmla="*/ 150975 h 170617"/>
                  <a:gd name="connsiteX3" fmla="*/ 43229 w 116180"/>
                  <a:gd name="connsiteY3" fmla="*/ 169027 h 170617"/>
                  <a:gd name="connsiteX4" fmla="*/ 62733 w 116180"/>
                  <a:gd name="connsiteY4" fmla="*/ 162716 h 170617"/>
                  <a:gd name="connsiteX5" fmla="*/ 101947 w 116180"/>
                  <a:gd name="connsiteY5" fmla="*/ 86027 h 170617"/>
                  <a:gd name="connsiteX6" fmla="*/ 101030 w 116180"/>
                  <a:gd name="connsiteY6" fmla="*/ 51788 h 170617"/>
                  <a:gd name="connsiteX7" fmla="*/ 89923 w 116180"/>
                  <a:gd name="connsiteY7" fmla="*/ 32710 h 170617"/>
                  <a:gd name="connsiteX8" fmla="*/ 93374 w 116180"/>
                  <a:gd name="connsiteY8" fmla="*/ 23350 h 170617"/>
                  <a:gd name="connsiteX9" fmla="*/ 110125 w 116180"/>
                  <a:gd name="connsiteY9" fmla="*/ 17532 h 170617"/>
                  <a:gd name="connsiteX10" fmla="*/ 115417 w 116180"/>
                  <a:gd name="connsiteY10" fmla="*/ 5390 h 170617"/>
                  <a:gd name="connsiteX11" fmla="*/ 103594 w 116180"/>
                  <a:gd name="connsiteY11" fmla="*/ 737 h 170617"/>
                  <a:gd name="connsiteX12" fmla="*/ 71677 w 116180"/>
                  <a:gd name="connsiteY12" fmla="*/ 14501 h 170617"/>
                  <a:gd name="connsiteX13" fmla="*/ 66263 w 116180"/>
                  <a:gd name="connsiteY13" fmla="*/ 25167 h 170617"/>
                  <a:gd name="connsiteX14" fmla="*/ 67308 w 116180"/>
                  <a:gd name="connsiteY14" fmla="*/ 29710 h 170617"/>
                  <a:gd name="connsiteX15" fmla="*/ 61257 w 116180"/>
                  <a:gd name="connsiteY15" fmla="*/ 40625 h 170617"/>
                  <a:gd name="connsiteX16" fmla="*/ 48716 w 116180"/>
                  <a:gd name="connsiteY16" fmla="*/ 45010 h 170617"/>
                  <a:gd name="connsiteX17" fmla="*/ 43460 w 116180"/>
                  <a:gd name="connsiteY17" fmla="*/ 49578 h 170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6180" h="170617">
                    <a:moveTo>
                      <a:pt x="43460" y="49578"/>
                    </a:moveTo>
                    <a:lnTo>
                      <a:pt x="1591" y="131478"/>
                    </a:lnTo>
                    <a:cubicBezTo>
                      <a:pt x="-2049" y="138596"/>
                      <a:pt x="765" y="147337"/>
                      <a:pt x="7904" y="150975"/>
                    </a:cubicBezTo>
                    <a:lnTo>
                      <a:pt x="43229" y="169027"/>
                    </a:lnTo>
                    <a:cubicBezTo>
                      <a:pt x="50350" y="172665"/>
                      <a:pt x="59094" y="169853"/>
                      <a:pt x="62733" y="162716"/>
                    </a:cubicBezTo>
                    <a:lnTo>
                      <a:pt x="101947" y="86027"/>
                    </a:lnTo>
                    <a:cubicBezTo>
                      <a:pt x="107482" y="75203"/>
                      <a:pt x="107142" y="62296"/>
                      <a:pt x="101030" y="51788"/>
                    </a:cubicBezTo>
                    <a:lnTo>
                      <a:pt x="89923" y="32710"/>
                    </a:lnTo>
                    <a:cubicBezTo>
                      <a:pt x="87869" y="29194"/>
                      <a:pt x="89546" y="24687"/>
                      <a:pt x="93374" y="23350"/>
                    </a:cubicBezTo>
                    <a:lnTo>
                      <a:pt x="110125" y="17532"/>
                    </a:lnTo>
                    <a:cubicBezTo>
                      <a:pt x="115089" y="15788"/>
                      <a:pt x="117532" y="10207"/>
                      <a:pt x="115417" y="5390"/>
                    </a:cubicBezTo>
                    <a:cubicBezTo>
                      <a:pt x="113425" y="847"/>
                      <a:pt x="108138" y="-1218"/>
                      <a:pt x="103594" y="737"/>
                    </a:cubicBezTo>
                    <a:lnTo>
                      <a:pt x="71677" y="14501"/>
                    </a:lnTo>
                    <a:cubicBezTo>
                      <a:pt x="67539" y="16287"/>
                      <a:pt x="65267" y="20769"/>
                      <a:pt x="66263" y="25167"/>
                    </a:cubicBezTo>
                    <a:lnTo>
                      <a:pt x="67308" y="29710"/>
                    </a:lnTo>
                    <a:cubicBezTo>
                      <a:pt x="68365" y="34356"/>
                      <a:pt x="65765" y="39051"/>
                      <a:pt x="61257" y="40625"/>
                    </a:cubicBezTo>
                    <a:lnTo>
                      <a:pt x="48716" y="45010"/>
                    </a:lnTo>
                    <a:cubicBezTo>
                      <a:pt x="46450" y="45800"/>
                      <a:pt x="44566" y="47433"/>
                      <a:pt x="43460" y="49578"/>
                    </a:cubicBezTo>
                  </a:path>
                </a:pathLst>
              </a:custGeom>
              <a:solidFill>
                <a:srgbClr val="E8A81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3983F1CE-F69D-319B-E642-21BC8DE3961A}"/>
                  </a:ext>
                </a:extLst>
              </p:cNvPr>
              <p:cNvSpPr/>
              <p:nvPr/>
            </p:nvSpPr>
            <p:spPr>
              <a:xfrm>
                <a:off x="12673313" y="3144070"/>
                <a:ext cx="18170" cy="19442"/>
              </a:xfrm>
              <a:custGeom>
                <a:avLst/>
                <a:gdLst>
                  <a:gd name="connsiteX0" fmla="*/ 5584 w 18170"/>
                  <a:gd name="connsiteY0" fmla="*/ 735 h 19442"/>
                  <a:gd name="connsiteX1" fmla="*/ 0 w 18170"/>
                  <a:gd name="connsiteY1" fmla="*/ 3146 h 19442"/>
                  <a:gd name="connsiteX2" fmla="*/ 6629 w 18170"/>
                  <a:gd name="connsiteY2" fmla="*/ 19442 h 19442"/>
                  <a:gd name="connsiteX3" fmla="*/ 12115 w 18170"/>
                  <a:gd name="connsiteY3" fmla="*/ 17529 h 19442"/>
                  <a:gd name="connsiteX4" fmla="*/ 17408 w 18170"/>
                  <a:gd name="connsiteY4" fmla="*/ 5387 h 19442"/>
                  <a:gd name="connsiteX5" fmla="*/ 5584 w 18170"/>
                  <a:gd name="connsiteY5" fmla="*/ 735 h 19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70" h="19442">
                    <a:moveTo>
                      <a:pt x="5584" y="735"/>
                    </a:moveTo>
                    <a:lnTo>
                      <a:pt x="0" y="3146"/>
                    </a:lnTo>
                    <a:lnTo>
                      <a:pt x="6629" y="19442"/>
                    </a:lnTo>
                    <a:lnTo>
                      <a:pt x="12115" y="17529"/>
                    </a:lnTo>
                    <a:cubicBezTo>
                      <a:pt x="17079" y="15786"/>
                      <a:pt x="19522" y="10204"/>
                      <a:pt x="17408" y="5387"/>
                    </a:cubicBezTo>
                    <a:cubicBezTo>
                      <a:pt x="15415" y="862"/>
                      <a:pt x="10129" y="-1221"/>
                      <a:pt x="5584" y="735"/>
                    </a:cubicBez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D0AF9592-D98C-3D11-AA52-6BD394D7F0FC}"/>
                  </a:ext>
                </a:extLst>
              </p:cNvPr>
              <p:cNvSpPr/>
              <p:nvPr/>
            </p:nvSpPr>
            <p:spPr>
              <a:xfrm>
                <a:off x="12582010" y="3211295"/>
                <a:ext cx="88878" cy="85471"/>
              </a:xfrm>
              <a:custGeom>
                <a:avLst/>
                <a:gdLst>
                  <a:gd name="connsiteX0" fmla="*/ 0 w 88878"/>
                  <a:gd name="connsiteY0" fmla="*/ 54222 h 85471"/>
                  <a:gd name="connsiteX1" fmla="*/ 61142 w 88878"/>
                  <a:gd name="connsiteY1" fmla="*/ 85472 h 85471"/>
                  <a:gd name="connsiteX2" fmla="*/ 88879 w 88878"/>
                  <a:gd name="connsiteY2" fmla="*/ 31256 h 85471"/>
                  <a:gd name="connsiteX3" fmla="*/ 27731 w 88878"/>
                  <a:gd name="connsiteY3" fmla="*/ 0 h 85471"/>
                  <a:gd name="connsiteX4" fmla="*/ 0 w 88878"/>
                  <a:gd name="connsiteY4" fmla="*/ 54222 h 8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878" h="85471">
                    <a:moveTo>
                      <a:pt x="0" y="54222"/>
                    </a:moveTo>
                    <a:lnTo>
                      <a:pt x="61142" y="85472"/>
                    </a:lnTo>
                    <a:lnTo>
                      <a:pt x="88879" y="31256"/>
                    </a:lnTo>
                    <a:lnTo>
                      <a:pt x="27731" y="0"/>
                    </a:lnTo>
                    <a:lnTo>
                      <a:pt x="0" y="54222"/>
                    </a:lnTo>
                  </a:path>
                </a:pathLst>
              </a:custGeom>
              <a:solidFill>
                <a:srgbClr val="BF213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ABF2E31-6BD3-E8C5-431B-D1AB236793E1}"/>
                  </a:ext>
                </a:extLst>
              </p:cNvPr>
              <p:cNvSpPr/>
              <p:nvPr/>
            </p:nvSpPr>
            <p:spPr>
              <a:xfrm>
                <a:off x="12614636" y="3232111"/>
                <a:ext cx="29413" cy="32536"/>
              </a:xfrm>
              <a:custGeom>
                <a:avLst/>
                <a:gdLst>
                  <a:gd name="connsiteX0" fmla="*/ 22343 w 29413"/>
                  <a:gd name="connsiteY0" fmla="*/ 1323 h 32536"/>
                  <a:gd name="connsiteX1" fmla="*/ 2140 w 29413"/>
                  <a:gd name="connsiteY1" fmla="*/ 9845 h 32536"/>
                  <a:gd name="connsiteX2" fmla="*/ 7068 w 29413"/>
                  <a:gd name="connsiteY2" fmla="*/ 31213 h 32536"/>
                  <a:gd name="connsiteX3" fmla="*/ 27270 w 29413"/>
                  <a:gd name="connsiteY3" fmla="*/ 22691 h 32536"/>
                  <a:gd name="connsiteX4" fmla="*/ 22343 w 29413"/>
                  <a:gd name="connsiteY4" fmla="*/ 1323 h 3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13" h="32536">
                    <a:moveTo>
                      <a:pt x="22343" y="1323"/>
                    </a:moveTo>
                    <a:cubicBezTo>
                      <a:pt x="15404" y="-2218"/>
                      <a:pt x="6351" y="1591"/>
                      <a:pt x="2140" y="9845"/>
                    </a:cubicBezTo>
                    <a:cubicBezTo>
                      <a:pt x="-2076" y="18087"/>
                      <a:pt x="129" y="27648"/>
                      <a:pt x="7068" y="31213"/>
                    </a:cubicBezTo>
                    <a:cubicBezTo>
                      <a:pt x="14007" y="34754"/>
                      <a:pt x="23060" y="30946"/>
                      <a:pt x="27270" y="22691"/>
                    </a:cubicBezTo>
                    <a:cubicBezTo>
                      <a:pt x="31487" y="14431"/>
                      <a:pt x="29294" y="4871"/>
                      <a:pt x="22343" y="1323"/>
                    </a:cubicBezTo>
                  </a:path>
                </a:pathLst>
              </a:custGeom>
              <a:solidFill>
                <a:srgbClr val="E8A81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6888ED61-8C7E-4AC9-BCDF-C1A13222069E}"/>
                  </a:ext>
                </a:extLst>
              </p:cNvPr>
              <p:cNvSpPr/>
              <p:nvPr/>
            </p:nvSpPr>
            <p:spPr>
              <a:xfrm>
                <a:off x="12206427" y="3504524"/>
                <a:ext cx="1339748" cy="23724"/>
              </a:xfrm>
              <a:custGeom>
                <a:avLst/>
                <a:gdLst>
                  <a:gd name="connsiteX0" fmla="*/ 1327882 w 1339748"/>
                  <a:gd name="connsiteY0" fmla="*/ 0 h 23724"/>
                  <a:gd name="connsiteX1" fmla="*/ 0 w 1339748"/>
                  <a:gd name="connsiteY1" fmla="*/ 0 h 23724"/>
                  <a:gd name="connsiteX2" fmla="*/ 0 w 1339748"/>
                  <a:gd name="connsiteY2" fmla="*/ 23725 h 23724"/>
                  <a:gd name="connsiteX3" fmla="*/ 1327882 w 1339748"/>
                  <a:gd name="connsiteY3" fmla="*/ 23725 h 23724"/>
                  <a:gd name="connsiteX4" fmla="*/ 1339749 w 1339748"/>
                  <a:gd name="connsiteY4" fmla="*/ 11862 h 23724"/>
                  <a:gd name="connsiteX5" fmla="*/ 1327882 w 1339748"/>
                  <a:gd name="connsiteY5" fmla="*/ 0 h 23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9748" h="23724">
                    <a:moveTo>
                      <a:pt x="1327882" y="0"/>
                    </a:moveTo>
                    <a:lnTo>
                      <a:pt x="0" y="0"/>
                    </a:lnTo>
                    <a:lnTo>
                      <a:pt x="0" y="23725"/>
                    </a:lnTo>
                    <a:lnTo>
                      <a:pt x="1327882" y="23725"/>
                    </a:lnTo>
                    <a:cubicBezTo>
                      <a:pt x="1334438" y="23725"/>
                      <a:pt x="1339749" y="18422"/>
                      <a:pt x="1339749" y="11862"/>
                    </a:cubicBezTo>
                    <a:cubicBezTo>
                      <a:pt x="1339749" y="5315"/>
                      <a:pt x="1334438" y="0"/>
                      <a:pt x="1327882" y="0"/>
                    </a:cubicBez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E3A14527-243E-7FA9-4214-700E69D9D927}"/>
                  </a:ext>
                </a:extLst>
              </p:cNvPr>
              <p:cNvSpPr/>
              <p:nvPr/>
            </p:nvSpPr>
            <p:spPr>
              <a:xfrm>
                <a:off x="13137189" y="2753148"/>
                <a:ext cx="1369961" cy="603969"/>
              </a:xfrm>
              <a:custGeom>
                <a:avLst/>
                <a:gdLst>
                  <a:gd name="connsiteX0" fmla="*/ 1335633 w 1369961"/>
                  <a:gd name="connsiteY0" fmla="*/ 603969 h 603969"/>
                  <a:gd name="connsiteX1" fmla="*/ 43070 w 1369961"/>
                  <a:gd name="connsiteY1" fmla="*/ 603969 h 603969"/>
                  <a:gd name="connsiteX2" fmla="*/ 3807 w 1369961"/>
                  <a:gd name="connsiteY2" fmla="*/ 543552 h 603969"/>
                  <a:gd name="connsiteX3" fmla="*/ 20996 w 1369961"/>
                  <a:gd name="connsiteY3" fmla="*/ 521504 h 603969"/>
                  <a:gd name="connsiteX4" fmla="*/ 161423 w 1369961"/>
                  <a:gd name="connsiteY4" fmla="*/ 482285 h 603969"/>
                  <a:gd name="connsiteX5" fmla="*/ 249815 w 1369961"/>
                  <a:gd name="connsiteY5" fmla="*/ 390624 h 603969"/>
                  <a:gd name="connsiteX6" fmla="*/ 362086 w 1369961"/>
                  <a:gd name="connsiteY6" fmla="*/ 315642 h 603969"/>
                  <a:gd name="connsiteX7" fmla="*/ 545045 w 1369961"/>
                  <a:gd name="connsiteY7" fmla="*/ 220099 h 603969"/>
                  <a:gd name="connsiteX8" fmla="*/ 642436 w 1369961"/>
                  <a:gd name="connsiteY8" fmla="*/ 136711 h 603969"/>
                  <a:gd name="connsiteX9" fmla="*/ 654229 w 1369961"/>
                  <a:gd name="connsiteY9" fmla="*/ 37160 h 603969"/>
                  <a:gd name="connsiteX10" fmla="*/ 772266 w 1369961"/>
                  <a:gd name="connsiteY10" fmla="*/ 22412 h 603969"/>
                  <a:gd name="connsiteX11" fmla="*/ 898640 w 1369961"/>
                  <a:gd name="connsiteY11" fmla="*/ 7671 h 603969"/>
                  <a:gd name="connsiteX12" fmla="*/ 968002 w 1369961"/>
                  <a:gd name="connsiteY12" fmla="*/ 96350 h 603969"/>
                  <a:gd name="connsiteX13" fmla="*/ 1088039 w 1369961"/>
                  <a:gd name="connsiteY13" fmla="*/ 158474 h 603969"/>
                  <a:gd name="connsiteX14" fmla="*/ 1123443 w 1369961"/>
                  <a:gd name="connsiteY14" fmla="*/ 275475 h 603969"/>
                  <a:gd name="connsiteX15" fmla="*/ 1256257 w 1369961"/>
                  <a:gd name="connsiteY15" fmla="*/ 401120 h 603969"/>
                  <a:gd name="connsiteX16" fmla="*/ 1327060 w 1369961"/>
                  <a:gd name="connsiteY16" fmla="*/ 527171 h 603969"/>
                  <a:gd name="connsiteX17" fmla="*/ 1349000 w 1369961"/>
                  <a:gd name="connsiteY17" fmla="*/ 538104 h 603969"/>
                  <a:gd name="connsiteX18" fmla="*/ 1335633 w 1369961"/>
                  <a:gd name="connsiteY18" fmla="*/ 603969 h 603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9961" h="603969">
                    <a:moveTo>
                      <a:pt x="1335633" y="603969"/>
                    </a:moveTo>
                    <a:lnTo>
                      <a:pt x="43070" y="603969"/>
                    </a:lnTo>
                    <a:cubicBezTo>
                      <a:pt x="11979" y="603969"/>
                      <a:pt x="-8965" y="571887"/>
                      <a:pt x="3807" y="543552"/>
                    </a:cubicBezTo>
                    <a:cubicBezTo>
                      <a:pt x="7957" y="534350"/>
                      <a:pt x="13535" y="526321"/>
                      <a:pt x="20996" y="521504"/>
                    </a:cubicBezTo>
                    <a:cubicBezTo>
                      <a:pt x="49267" y="503264"/>
                      <a:pt x="161423" y="482285"/>
                      <a:pt x="161423" y="482285"/>
                    </a:cubicBezTo>
                    <a:cubicBezTo>
                      <a:pt x="161423" y="482285"/>
                      <a:pt x="172973" y="407783"/>
                      <a:pt x="249815" y="390624"/>
                    </a:cubicBezTo>
                    <a:cubicBezTo>
                      <a:pt x="326664" y="373465"/>
                      <a:pt x="338475" y="355177"/>
                      <a:pt x="362086" y="315642"/>
                    </a:cubicBezTo>
                    <a:cubicBezTo>
                      <a:pt x="385691" y="276113"/>
                      <a:pt x="486035" y="199478"/>
                      <a:pt x="545045" y="220099"/>
                    </a:cubicBezTo>
                    <a:cubicBezTo>
                      <a:pt x="604079" y="240714"/>
                      <a:pt x="642436" y="136711"/>
                      <a:pt x="642436" y="136711"/>
                    </a:cubicBezTo>
                    <a:cubicBezTo>
                      <a:pt x="642436" y="136711"/>
                      <a:pt x="601101" y="84360"/>
                      <a:pt x="654229" y="37160"/>
                    </a:cubicBezTo>
                    <a:cubicBezTo>
                      <a:pt x="707351" y="-10028"/>
                      <a:pt x="772266" y="22412"/>
                      <a:pt x="772266" y="22412"/>
                    </a:cubicBezTo>
                    <a:cubicBezTo>
                      <a:pt x="772266" y="22412"/>
                      <a:pt x="853824" y="-15914"/>
                      <a:pt x="898640" y="7671"/>
                    </a:cubicBezTo>
                    <a:cubicBezTo>
                      <a:pt x="943437" y="31262"/>
                      <a:pt x="960116" y="81791"/>
                      <a:pt x="968002" y="96350"/>
                    </a:cubicBezTo>
                    <a:cubicBezTo>
                      <a:pt x="975883" y="110915"/>
                      <a:pt x="1058528" y="105734"/>
                      <a:pt x="1088039" y="158474"/>
                    </a:cubicBezTo>
                    <a:cubicBezTo>
                      <a:pt x="1117555" y="211213"/>
                      <a:pt x="1096903" y="248282"/>
                      <a:pt x="1123443" y="275475"/>
                    </a:cubicBezTo>
                    <a:cubicBezTo>
                      <a:pt x="1150007" y="302662"/>
                      <a:pt x="1226740" y="310770"/>
                      <a:pt x="1256257" y="401120"/>
                    </a:cubicBezTo>
                    <a:cubicBezTo>
                      <a:pt x="1285749" y="491463"/>
                      <a:pt x="1294608" y="506830"/>
                      <a:pt x="1327060" y="527171"/>
                    </a:cubicBezTo>
                    <a:cubicBezTo>
                      <a:pt x="1334120" y="531593"/>
                      <a:pt x="1341581" y="534952"/>
                      <a:pt x="1349000" y="538104"/>
                    </a:cubicBezTo>
                    <a:cubicBezTo>
                      <a:pt x="1383402" y="552742"/>
                      <a:pt x="1373012" y="603969"/>
                      <a:pt x="1335633" y="603969"/>
                    </a:cubicBezTo>
                  </a:path>
                </a:pathLst>
              </a:custGeom>
              <a:solidFill>
                <a:srgbClr val="7F453D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B0C942B3-7C08-C2DC-82C2-66D5166BD85F}"/>
                  </a:ext>
                </a:extLst>
              </p:cNvPr>
              <p:cNvSpPr/>
              <p:nvPr/>
            </p:nvSpPr>
            <p:spPr>
              <a:xfrm>
                <a:off x="13909510" y="2753148"/>
                <a:ext cx="126318" cy="22382"/>
              </a:xfrm>
              <a:custGeom>
                <a:avLst/>
                <a:gdLst>
                  <a:gd name="connsiteX0" fmla="*/ 0 w 126318"/>
                  <a:gd name="connsiteY0" fmla="*/ 22382 h 22382"/>
                  <a:gd name="connsiteX1" fmla="*/ 90082 w 126318"/>
                  <a:gd name="connsiteY1" fmla="*/ 0 h 22382"/>
                  <a:gd name="connsiteX2" fmla="*/ 0 w 126318"/>
                  <a:gd name="connsiteY2" fmla="*/ 22382 h 22382"/>
                  <a:gd name="connsiteX3" fmla="*/ 126319 w 126318"/>
                  <a:gd name="connsiteY3" fmla="*/ 7671 h 22382"/>
                  <a:gd name="connsiteX4" fmla="*/ 125990 w 126318"/>
                  <a:gd name="connsiteY4" fmla="*/ 7495 h 22382"/>
                  <a:gd name="connsiteX5" fmla="*/ 126319 w 126318"/>
                  <a:gd name="connsiteY5" fmla="*/ 7671 h 22382"/>
                  <a:gd name="connsiteX6" fmla="*/ 90136 w 126318"/>
                  <a:gd name="connsiteY6" fmla="*/ 0 h 22382"/>
                  <a:gd name="connsiteX7" fmla="*/ 90118 w 126318"/>
                  <a:gd name="connsiteY7" fmla="*/ 0 h 22382"/>
                  <a:gd name="connsiteX8" fmla="*/ 90136 w 126318"/>
                  <a:gd name="connsiteY8" fmla="*/ 0 h 2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6318" h="22382">
                    <a:moveTo>
                      <a:pt x="0" y="22382"/>
                    </a:moveTo>
                    <a:cubicBezTo>
                      <a:pt x="1732" y="21593"/>
                      <a:pt x="48419" y="0"/>
                      <a:pt x="90082" y="0"/>
                    </a:cubicBezTo>
                    <a:cubicBezTo>
                      <a:pt x="48419" y="18"/>
                      <a:pt x="1732" y="21593"/>
                      <a:pt x="0" y="22382"/>
                    </a:cubicBezTo>
                    <a:moveTo>
                      <a:pt x="126319" y="7671"/>
                    </a:moveTo>
                    <a:cubicBezTo>
                      <a:pt x="126203" y="7611"/>
                      <a:pt x="126106" y="7556"/>
                      <a:pt x="125990" y="7495"/>
                    </a:cubicBezTo>
                    <a:cubicBezTo>
                      <a:pt x="126106" y="7556"/>
                      <a:pt x="126203" y="7611"/>
                      <a:pt x="126319" y="7671"/>
                    </a:cubicBezTo>
                    <a:moveTo>
                      <a:pt x="90136" y="0"/>
                    </a:moveTo>
                    <a:lnTo>
                      <a:pt x="90118" y="0"/>
                    </a:lnTo>
                    <a:lnTo>
                      <a:pt x="90136" y="0"/>
                    </a:lnTo>
                  </a:path>
                </a:pathLst>
              </a:custGeom>
              <a:solidFill>
                <a:srgbClr val="A5A7A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553CBF15-3EAE-F880-C5CB-17A1598A5A68}"/>
                  </a:ext>
                </a:extLst>
              </p:cNvPr>
              <p:cNvSpPr/>
              <p:nvPr/>
            </p:nvSpPr>
            <p:spPr>
              <a:xfrm>
                <a:off x="13909461" y="2753136"/>
                <a:ext cx="364640" cy="285825"/>
              </a:xfrm>
              <a:custGeom>
                <a:avLst/>
                <a:gdLst>
                  <a:gd name="connsiteX0" fmla="*/ 364641 w 364640"/>
                  <a:gd name="connsiteY0" fmla="*/ 285825 h 285825"/>
                  <a:gd name="connsiteX1" fmla="*/ 363796 w 364640"/>
                  <a:gd name="connsiteY1" fmla="*/ 285825 h 285825"/>
                  <a:gd name="connsiteX2" fmla="*/ 363693 w 364640"/>
                  <a:gd name="connsiteY2" fmla="*/ 285236 h 285825"/>
                  <a:gd name="connsiteX3" fmla="*/ 364641 w 364640"/>
                  <a:gd name="connsiteY3" fmla="*/ 285825 h 285825"/>
                  <a:gd name="connsiteX4" fmla="*/ 332250 w 364640"/>
                  <a:gd name="connsiteY4" fmla="*/ 285825 h 285825"/>
                  <a:gd name="connsiteX5" fmla="*/ 260949 w 364640"/>
                  <a:gd name="connsiteY5" fmla="*/ 285825 h 285825"/>
                  <a:gd name="connsiteX6" fmla="*/ 176360 w 364640"/>
                  <a:gd name="connsiteY6" fmla="*/ 203299 h 285825"/>
                  <a:gd name="connsiteX7" fmla="*/ 176445 w 364640"/>
                  <a:gd name="connsiteY7" fmla="*/ 202862 h 285825"/>
                  <a:gd name="connsiteX8" fmla="*/ 171432 w 364640"/>
                  <a:gd name="connsiteY8" fmla="*/ 196266 h 285825"/>
                  <a:gd name="connsiteX9" fmla="*/ 153697 w 364640"/>
                  <a:gd name="connsiteY9" fmla="*/ 183583 h 285825"/>
                  <a:gd name="connsiteX10" fmla="*/ 162537 w 364640"/>
                  <a:gd name="connsiteY10" fmla="*/ 175948 h 285825"/>
                  <a:gd name="connsiteX11" fmla="*/ 168060 w 364640"/>
                  <a:gd name="connsiteY11" fmla="*/ 176999 h 285825"/>
                  <a:gd name="connsiteX12" fmla="*/ 169737 w 364640"/>
                  <a:gd name="connsiteY12" fmla="*/ 177291 h 285825"/>
                  <a:gd name="connsiteX13" fmla="*/ 174932 w 364640"/>
                  <a:gd name="connsiteY13" fmla="*/ 171764 h 285825"/>
                  <a:gd name="connsiteX14" fmla="*/ 177502 w 364640"/>
                  <a:gd name="connsiteY14" fmla="*/ 161444 h 285825"/>
                  <a:gd name="connsiteX15" fmla="*/ 175060 w 364640"/>
                  <a:gd name="connsiteY15" fmla="*/ 154338 h 285825"/>
                  <a:gd name="connsiteX16" fmla="*/ 164421 w 364640"/>
                  <a:gd name="connsiteY16" fmla="*/ 149697 h 285825"/>
                  <a:gd name="connsiteX17" fmla="*/ 161705 w 364640"/>
                  <a:gd name="connsiteY17" fmla="*/ 148950 h 285825"/>
                  <a:gd name="connsiteX18" fmla="*/ 157111 w 364640"/>
                  <a:gd name="connsiteY18" fmla="*/ 151623 h 285825"/>
                  <a:gd name="connsiteX19" fmla="*/ 147967 w 364640"/>
                  <a:gd name="connsiteY19" fmla="*/ 158377 h 285825"/>
                  <a:gd name="connsiteX20" fmla="*/ 144656 w 364640"/>
                  <a:gd name="connsiteY20" fmla="*/ 157739 h 285825"/>
                  <a:gd name="connsiteX21" fmla="*/ 143702 w 364640"/>
                  <a:gd name="connsiteY21" fmla="*/ 144006 h 285825"/>
                  <a:gd name="connsiteX22" fmla="*/ 141879 w 364640"/>
                  <a:gd name="connsiteY22" fmla="*/ 137470 h 285825"/>
                  <a:gd name="connsiteX23" fmla="*/ 130930 w 364640"/>
                  <a:gd name="connsiteY23" fmla="*/ 127120 h 285825"/>
                  <a:gd name="connsiteX24" fmla="*/ 126853 w 364640"/>
                  <a:gd name="connsiteY24" fmla="*/ 124970 h 285825"/>
                  <a:gd name="connsiteX25" fmla="*/ 122795 w 364640"/>
                  <a:gd name="connsiteY25" fmla="*/ 127120 h 285825"/>
                  <a:gd name="connsiteX26" fmla="*/ 117909 w 364640"/>
                  <a:gd name="connsiteY26" fmla="*/ 133182 h 285825"/>
                  <a:gd name="connsiteX27" fmla="*/ 0 w 364640"/>
                  <a:gd name="connsiteY27" fmla="*/ 22431 h 285825"/>
                  <a:gd name="connsiteX28" fmla="*/ 43 w 364640"/>
                  <a:gd name="connsiteY28" fmla="*/ 22388 h 285825"/>
                  <a:gd name="connsiteX29" fmla="*/ 90118 w 364640"/>
                  <a:gd name="connsiteY29" fmla="*/ 0 h 285825"/>
                  <a:gd name="connsiteX30" fmla="*/ 90179 w 364640"/>
                  <a:gd name="connsiteY30" fmla="*/ 0 h 285825"/>
                  <a:gd name="connsiteX31" fmla="*/ 126045 w 364640"/>
                  <a:gd name="connsiteY31" fmla="*/ 7513 h 285825"/>
                  <a:gd name="connsiteX32" fmla="*/ 126355 w 364640"/>
                  <a:gd name="connsiteY32" fmla="*/ 7677 h 285825"/>
                  <a:gd name="connsiteX33" fmla="*/ 195712 w 364640"/>
                  <a:gd name="connsiteY33" fmla="*/ 96356 h 285825"/>
                  <a:gd name="connsiteX34" fmla="*/ 315778 w 364640"/>
                  <a:gd name="connsiteY34" fmla="*/ 158486 h 285825"/>
                  <a:gd name="connsiteX35" fmla="*/ 338563 w 364640"/>
                  <a:gd name="connsiteY35" fmla="*/ 253050 h 285825"/>
                  <a:gd name="connsiteX36" fmla="*/ 327760 w 364640"/>
                  <a:gd name="connsiteY36" fmla="*/ 254599 h 285825"/>
                  <a:gd name="connsiteX37" fmla="*/ 332250 w 364640"/>
                  <a:gd name="connsiteY37" fmla="*/ 285825 h 285825"/>
                  <a:gd name="connsiteX38" fmla="*/ 262213 w 364640"/>
                  <a:gd name="connsiteY38" fmla="*/ 136827 h 285825"/>
                  <a:gd name="connsiteX39" fmla="*/ 244143 w 364640"/>
                  <a:gd name="connsiteY39" fmla="*/ 154890 h 285825"/>
                  <a:gd name="connsiteX40" fmla="*/ 262213 w 364640"/>
                  <a:gd name="connsiteY40" fmla="*/ 172954 h 285825"/>
                  <a:gd name="connsiteX41" fmla="*/ 280283 w 364640"/>
                  <a:gd name="connsiteY41" fmla="*/ 154890 h 285825"/>
                  <a:gd name="connsiteX42" fmla="*/ 262213 w 364640"/>
                  <a:gd name="connsiteY42" fmla="*/ 136827 h 28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64640" h="285825">
                    <a:moveTo>
                      <a:pt x="364641" y="285825"/>
                    </a:moveTo>
                    <a:lnTo>
                      <a:pt x="363796" y="285825"/>
                    </a:lnTo>
                    <a:lnTo>
                      <a:pt x="363693" y="285236"/>
                    </a:lnTo>
                    <a:cubicBezTo>
                      <a:pt x="364003" y="285436"/>
                      <a:pt x="364313" y="285631"/>
                      <a:pt x="364641" y="285825"/>
                    </a:cubicBezTo>
                    <a:moveTo>
                      <a:pt x="332250" y="285825"/>
                    </a:moveTo>
                    <a:lnTo>
                      <a:pt x="260949" y="285825"/>
                    </a:lnTo>
                    <a:cubicBezTo>
                      <a:pt x="250189" y="246290"/>
                      <a:pt x="219700" y="227607"/>
                      <a:pt x="176360" y="203299"/>
                    </a:cubicBezTo>
                    <a:cubicBezTo>
                      <a:pt x="176384" y="203153"/>
                      <a:pt x="176402" y="203008"/>
                      <a:pt x="176445" y="202862"/>
                    </a:cubicBezTo>
                    <a:cubicBezTo>
                      <a:pt x="177022" y="199637"/>
                      <a:pt x="174707" y="196630"/>
                      <a:pt x="171432" y="196266"/>
                    </a:cubicBezTo>
                    <a:cubicBezTo>
                      <a:pt x="163570" y="195397"/>
                      <a:pt x="151649" y="192597"/>
                      <a:pt x="153697" y="183583"/>
                    </a:cubicBezTo>
                    <a:cubicBezTo>
                      <a:pt x="155003" y="177898"/>
                      <a:pt x="158564" y="175948"/>
                      <a:pt x="162537" y="175948"/>
                    </a:cubicBezTo>
                    <a:cubicBezTo>
                      <a:pt x="164354" y="175948"/>
                      <a:pt x="166237" y="176355"/>
                      <a:pt x="168060" y="176999"/>
                    </a:cubicBezTo>
                    <a:cubicBezTo>
                      <a:pt x="168619" y="177200"/>
                      <a:pt x="169178" y="177291"/>
                      <a:pt x="169737" y="177291"/>
                    </a:cubicBezTo>
                    <a:cubicBezTo>
                      <a:pt x="172617" y="177291"/>
                      <a:pt x="175120" y="174831"/>
                      <a:pt x="174932" y="171764"/>
                    </a:cubicBezTo>
                    <a:cubicBezTo>
                      <a:pt x="174707" y="167700"/>
                      <a:pt x="175224" y="164517"/>
                      <a:pt x="177502" y="161444"/>
                    </a:cubicBezTo>
                    <a:cubicBezTo>
                      <a:pt x="179422" y="158869"/>
                      <a:pt x="178122" y="155218"/>
                      <a:pt x="175060" y="154338"/>
                    </a:cubicBezTo>
                    <a:cubicBezTo>
                      <a:pt x="170916" y="153147"/>
                      <a:pt x="167191" y="151307"/>
                      <a:pt x="164421" y="149697"/>
                    </a:cubicBezTo>
                    <a:cubicBezTo>
                      <a:pt x="163570" y="149199"/>
                      <a:pt x="162616" y="148950"/>
                      <a:pt x="161705" y="148950"/>
                    </a:cubicBezTo>
                    <a:cubicBezTo>
                      <a:pt x="159864" y="148950"/>
                      <a:pt x="158084" y="149904"/>
                      <a:pt x="157111" y="151623"/>
                    </a:cubicBezTo>
                    <a:cubicBezTo>
                      <a:pt x="155289" y="154848"/>
                      <a:pt x="152330" y="158377"/>
                      <a:pt x="147967" y="158377"/>
                    </a:cubicBezTo>
                    <a:cubicBezTo>
                      <a:pt x="146952" y="158377"/>
                      <a:pt x="145834" y="158176"/>
                      <a:pt x="144656" y="157739"/>
                    </a:cubicBezTo>
                    <a:cubicBezTo>
                      <a:pt x="137948" y="155224"/>
                      <a:pt x="139996" y="148555"/>
                      <a:pt x="143702" y="144006"/>
                    </a:cubicBezTo>
                    <a:cubicBezTo>
                      <a:pt x="145525" y="141771"/>
                      <a:pt x="144613" y="138400"/>
                      <a:pt x="141879" y="137470"/>
                    </a:cubicBezTo>
                    <a:cubicBezTo>
                      <a:pt x="137948" y="136122"/>
                      <a:pt x="133992" y="131615"/>
                      <a:pt x="130930" y="127120"/>
                    </a:cubicBezTo>
                    <a:cubicBezTo>
                      <a:pt x="129958" y="125693"/>
                      <a:pt x="128403" y="124970"/>
                      <a:pt x="126853" y="124970"/>
                    </a:cubicBezTo>
                    <a:cubicBezTo>
                      <a:pt x="125322" y="124970"/>
                      <a:pt x="123767" y="125693"/>
                      <a:pt x="122795" y="127120"/>
                    </a:cubicBezTo>
                    <a:cubicBezTo>
                      <a:pt x="121348" y="129252"/>
                      <a:pt x="119690" y="131384"/>
                      <a:pt x="117909" y="133182"/>
                    </a:cubicBezTo>
                    <a:cubicBezTo>
                      <a:pt x="76168" y="47218"/>
                      <a:pt x="0" y="22431"/>
                      <a:pt x="0" y="22431"/>
                    </a:cubicBezTo>
                    <a:cubicBezTo>
                      <a:pt x="0" y="22431"/>
                      <a:pt x="24" y="22413"/>
                      <a:pt x="43" y="22388"/>
                    </a:cubicBezTo>
                    <a:cubicBezTo>
                      <a:pt x="1780" y="21605"/>
                      <a:pt x="48456" y="24"/>
                      <a:pt x="90118" y="0"/>
                    </a:cubicBezTo>
                    <a:cubicBezTo>
                      <a:pt x="90136" y="0"/>
                      <a:pt x="90155" y="0"/>
                      <a:pt x="90179" y="0"/>
                    </a:cubicBezTo>
                    <a:cubicBezTo>
                      <a:pt x="103115" y="0"/>
                      <a:pt x="115576" y="2089"/>
                      <a:pt x="126045" y="7513"/>
                    </a:cubicBezTo>
                    <a:cubicBezTo>
                      <a:pt x="126148" y="7574"/>
                      <a:pt x="126252" y="7617"/>
                      <a:pt x="126355" y="7677"/>
                    </a:cubicBezTo>
                    <a:cubicBezTo>
                      <a:pt x="171165" y="31262"/>
                      <a:pt x="187825" y="81809"/>
                      <a:pt x="195712" y="96356"/>
                    </a:cubicBezTo>
                    <a:cubicBezTo>
                      <a:pt x="203617" y="110921"/>
                      <a:pt x="286243" y="105753"/>
                      <a:pt x="315778" y="158486"/>
                    </a:cubicBezTo>
                    <a:cubicBezTo>
                      <a:pt x="337882" y="197985"/>
                      <a:pt x="331819" y="228694"/>
                      <a:pt x="338563" y="253050"/>
                    </a:cubicBezTo>
                    <a:lnTo>
                      <a:pt x="327760" y="254599"/>
                    </a:lnTo>
                    <a:lnTo>
                      <a:pt x="332250" y="285825"/>
                    </a:lnTo>
                    <a:moveTo>
                      <a:pt x="262213" y="136827"/>
                    </a:moveTo>
                    <a:cubicBezTo>
                      <a:pt x="252236" y="136827"/>
                      <a:pt x="244143" y="144917"/>
                      <a:pt x="244143" y="154890"/>
                    </a:cubicBezTo>
                    <a:cubicBezTo>
                      <a:pt x="244143" y="164864"/>
                      <a:pt x="252236" y="172954"/>
                      <a:pt x="262213" y="172954"/>
                    </a:cubicBezTo>
                    <a:cubicBezTo>
                      <a:pt x="272208" y="172954"/>
                      <a:pt x="280283" y="164864"/>
                      <a:pt x="280283" y="154890"/>
                    </a:cubicBezTo>
                    <a:cubicBezTo>
                      <a:pt x="280283" y="144917"/>
                      <a:pt x="272208" y="136827"/>
                      <a:pt x="262213" y="136827"/>
                    </a:cubicBezTo>
                  </a:path>
                </a:pathLst>
              </a:custGeom>
              <a:solidFill>
                <a:srgbClr val="5C2E2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76544AE3-DEDB-3F90-14CE-3C67B97C73DF}"/>
                  </a:ext>
                </a:extLst>
              </p:cNvPr>
              <p:cNvSpPr/>
              <p:nvPr/>
            </p:nvSpPr>
            <p:spPr>
              <a:xfrm>
                <a:off x="14075164" y="3200806"/>
                <a:ext cx="69356" cy="121441"/>
              </a:xfrm>
              <a:custGeom>
                <a:avLst/>
                <a:gdLst>
                  <a:gd name="connsiteX0" fmla="*/ 25094 w 69356"/>
                  <a:gd name="connsiteY0" fmla="*/ 121441 h 121441"/>
                  <a:gd name="connsiteX1" fmla="*/ 69357 w 69356"/>
                  <a:gd name="connsiteY1" fmla="*/ 88005 h 121441"/>
                  <a:gd name="connsiteX2" fmla="*/ 60498 w 69356"/>
                  <a:gd name="connsiteY2" fmla="*/ 0 h 121441"/>
                  <a:gd name="connsiteX3" fmla="*/ 47228 w 69356"/>
                  <a:gd name="connsiteY3" fmla="*/ 2454 h 121441"/>
                  <a:gd name="connsiteX4" fmla="*/ 23125 w 69356"/>
                  <a:gd name="connsiteY4" fmla="*/ 41788 h 121441"/>
                  <a:gd name="connsiteX5" fmla="*/ 34426 w 69356"/>
                  <a:gd name="connsiteY5" fmla="*/ 57526 h 121441"/>
                  <a:gd name="connsiteX6" fmla="*/ 23125 w 69356"/>
                  <a:gd name="connsiteY6" fmla="*/ 68337 h 121441"/>
                  <a:gd name="connsiteX7" fmla="*/ 0 w 69356"/>
                  <a:gd name="connsiteY7" fmla="*/ 76209 h 121441"/>
                  <a:gd name="connsiteX8" fmla="*/ 0 w 69356"/>
                  <a:gd name="connsiteY8" fmla="*/ 83583 h 121441"/>
                  <a:gd name="connsiteX9" fmla="*/ 14765 w 69356"/>
                  <a:gd name="connsiteY9" fmla="*/ 95384 h 121441"/>
                  <a:gd name="connsiteX10" fmla="*/ 4934 w 69356"/>
                  <a:gd name="connsiteY10" fmla="*/ 114068 h 121441"/>
                  <a:gd name="connsiteX11" fmla="*/ 25094 w 69356"/>
                  <a:gd name="connsiteY11" fmla="*/ 121441 h 121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9356" h="121441">
                    <a:moveTo>
                      <a:pt x="25094" y="121441"/>
                    </a:moveTo>
                    <a:lnTo>
                      <a:pt x="69357" y="88005"/>
                    </a:lnTo>
                    <a:lnTo>
                      <a:pt x="60498" y="0"/>
                    </a:lnTo>
                    <a:lnTo>
                      <a:pt x="47228" y="2454"/>
                    </a:lnTo>
                    <a:lnTo>
                      <a:pt x="23125" y="41788"/>
                    </a:lnTo>
                    <a:lnTo>
                      <a:pt x="34426" y="57526"/>
                    </a:lnTo>
                    <a:lnTo>
                      <a:pt x="23125" y="68337"/>
                    </a:lnTo>
                    <a:lnTo>
                      <a:pt x="0" y="76209"/>
                    </a:lnTo>
                    <a:lnTo>
                      <a:pt x="0" y="83583"/>
                    </a:lnTo>
                    <a:lnTo>
                      <a:pt x="14765" y="95384"/>
                    </a:lnTo>
                    <a:lnTo>
                      <a:pt x="4934" y="114068"/>
                    </a:lnTo>
                    <a:lnTo>
                      <a:pt x="25094" y="121441"/>
                    </a:lnTo>
                  </a:path>
                </a:pathLst>
              </a:custGeom>
              <a:solidFill>
                <a:srgbClr val="6EBDE3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1405283E-0538-4BCF-28D8-BE3C455B7C8C}"/>
                  </a:ext>
                </a:extLst>
              </p:cNvPr>
              <p:cNvSpPr/>
              <p:nvPr/>
            </p:nvSpPr>
            <p:spPr>
              <a:xfrm>
                <a:off x="14159747" y="3194908"/>
                <a:ext cx="48206" cy="96860"/>
              </a:xfrm>
              <a:custGeom>
                <a:avLst/>
                <a:gdLst>
                  <a:gd name="connsiteX0" fmla="*/ 0 w 48206"/>
                  <a:gd name="connsiteY0" fmla="*/ 69819 h 96860"/>
                  <a:gd name="connsiteX1" fmla="*/ 5924 w 48206"/>
                  <a:gd name="connsiteY1" fmla="*/ 88503 h 96860"/>
                  <a:gd name="connsiteX2" fmla="*/ 29523 w 48206"/>
                  <a:gd name="connsiteY2" fmla="*/ 96860 h 96860"/>
                  <a:gd name="connsiteX3" fmla="*/ 48206 w 48206"/>
                  <a:gd name="connsiteY3" fmla="*/ 79161 h 96860"/>
                  <a:gd name="connsiteX4" fmla="*/ 37373 w 48206"/>
                  <a:gd name="connsiteY4" fmla="*/ 52612 h 96860"/>
                  <a:gd name="connsiteX5" fmla="*/ 48206 w 48206"/>
                  <a:gd name="connsiteY5" fmla="*/ 33437 h 96860"/>
                  <a:gd name="connsiteX6" fmla="*/ 36905 w 48206"/>
                  <a:gd name="connsiteY6" fmla="*/ 22619 h 96860"/>
                  <a:gd name="connsiteX7" fmla="*/ 21162 w 48206"/>
                  <a:gd name="connsiteY7" fmla="*/ 0 h 96860"/>
                  <a:gd name="connsiteX8" fmla="*/ 8379 w 48206"/>
                  <a:gd name="connsiteY8" fmla="*/ 8850 h 96860"/>
                  <a:gd name="connsiteX9" fmla="*/ 0 w 48206"/>
                  <a:gd name="connsiteY9" fmla="*/ 69819 h 96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206" h="96860">
                    <a:moveTo>
                      <a:pt x="0" y="69819"/>
                    </a:moveTo>
                    <a:lnTo>
                      <a:pt x="5924" y="88503"/>
                    </a:lnTo>
                    <a:lnTo>
                      <a:pt x="29523" y="96860"/>
                    </a:lnTo>
                    <a:lnTo>
                      <a:pt x="48206" y="79161"/>
                    </a:lnTo>
                    <a:lnTo>
                      <a:pt x="37373" y="52612"/>
                    </a:lnTo>
                    <a:lnTo>
                      <a:pt x="48206" y="33437"/>
                    </a:lnTo>
                    <a:lnTo>
                      <a:pt x="36905" y="22619"/>
                    </a:lnTo>
                    <a:lnTo>
                      <a:pt x="21162" y="0"/>
                    </a:lnTo>
                    <a:lnTo>
                      <a:pt x="8379" y="8850"/>
                    </a:lnTo>
                    <a:lnTo>
                      <a:pt x="0" y="69819"/>
                    </a:lnTo>
                  </a:path>
                </a:pathLst>
              </a:custGeom>
              <a:solidFill>
                <a:srgbClr val="6EBDE3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B4F853E2-E6BC-471C-0D78-E421C2B47E3E}"/>
                  </a:ext>
                </a:extLst>
              </p:cNvPr>
              <p:cNvSpPr/>
              <p:nvPr/>
            </p:nvSpPr>
            <p:spPr>
              <a:xfrm>
                <a:off x="14140067" y="3305538"/>
                <a:ext cx="49682" cy="40810"/>
              </a:xfrm>
              <a:custGeom>
                <a:avLst/>
                <a:gdLst>
                  <a:gd name="connsiteX0" fmla="*/ 7874 w 49682"/>
                  <a:gd name="connsiteY0" fmla="*/ 6390 h 40810"/>
                  <a:gd name="connsiteX1" fmla="*/ 24115 w 49682"/>
                  <a:gd name="connsiteY1" fmla="*/ 0 h 40810"/>
                  <a:gd name="connsiteX2" fmla="*/ 49683 w 49682"/>
                  <a:gd name="connsiteY2" fmla="*/ 21635 h 40810"/>
                  <a:gd name="connsiteX3" fmla="*/ 23131 w 49682"/>
                  <a:gd name="connsiteY3" fmla="*/ 40810 h 40810"/>
                  <a:gd name="connsiteX4" fmla="*/ 0 w 49682"/>
                  <a:gd name="connsiteY4" fmla="*/ 35399 h 40810"/>
                  <a:gd name="connsiteX5" fmla="*/ 7874 w 49682"/>
                  <a:gd name="connsiteY5" fmla="*/ 6390 h 4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682" h="40810">
                    <a:moveTo>
                      <a:pt x="7874" y="6390"/>
                    </a:moveTo>
                    <a:lnTo>
                      <a:pt x="24115" y="0"/>
                    </a:lnTo>
                    <a:lnTo>
                      <a:pt x="49683" y="21635"/>
                    </a:lnTo>
                    <a:lnTo>
                      <a:pt x="23131" y="40810"/>
                    </a:lnTo>
                    <a:lnTo>
                      <a:pt x="0" y="35399"/>
                    </a:lnTo>
                    <a:lnTo>
                      <a:pt x="7874" y="6390"/>
                    </a:lnTo>
                  </a:path>
                </a:pathLst>
              </a:custGeom>
              <a:solidFill>
                <a:srgbClr val="6EBDE3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D54FCD38-70F9-370E-AEFA-515F2EE709FA}"/>
                  </a:ext>
                </a:extLst>
              </p:cNvPr>
              <p:cNvSpPr/>
              <p:nvPr/>
            </p:nvSpPr>
            <p:spPr>
              <a:xfrm>
                <a:off x="13454101" y="3065170"/>
                <a:ext cx="84467" cy="104142"/>
              </a:xfrm>
              <a:custGeom>
                <a:avLst/>
                <a:gdLst>
                  <a:gd name="connsiteX0" fmla="*/ 68379 w 84467"/>
                  <a:gd name="connsiteY0" fmla="*/ 59943 h 104142"/>
                  <a:gd name="connsiteX1" fmla="*/ 79886 w 84467"/>
                  <a:gd name="connsiteY1" fmla="*/ 31208 h 104142"/>
                  <a:gd name="connsiteX2" fmla="*/ 64253 w 84467"/>
                  <a:gd name="connsiteY2" fmla="*/ 10842 h 104142"/>
                  <a:gd name="connsiteX3" fmla="*/ 66228 w 84467"/>
                  <a:gd name="connsiteY3" fmla="*/ 1986 h 104142"/>
                  <a:gd name="connsiteX4" fmla="*/ 52083 w 84467"/>
                  <a:gd name="connsiteY4" fmla="*/ 0 h 104142"/>
                  <a:gd name="connsiteX5" fmla="*/ 0 w 84467"/>
                  <a:gd name="connsiteY5" fmla="*/ 52065 h 104142"/>
                  <a:gd name="connsiteX6" fmla="*/ 52083 w 84467"/>
                  <a:gd name="connsiteY6" fmla="*/ 104143 h 104142"/>
                  <a:gd name="connsiteX7" fmla="*/ 84468 w 84467"/>
                  <a:gd name="connsiteY7" fmla="*/ 92821 h 104142"/>
                  <a:gd name="connsiteX8" fmla="*/ 68379 w 84467"/>
                  <a:gd name="connsiteY8" fmla="*/ 59943 h 10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467" h="104142">
                    <a:moveTo>
                      <a:pt x="68379" y="59943"/>
                    </a:moveTo>
                    <a:cubicBezTo>
                      <a:pt x="68379" y="48798"/>
                      <a:pt x="72765" y="38697"/>
                      <a:pt x="79886" y="31208"/>
                    </a:cubicBezTo>
                    <a:cubicBezTo>
                      <a:pt x="70888" y="28796"/>
                      <a:pt x="64253" y="20609"/>
                      <a:pt x="64253" y="10842"/>
                    </a:cubicBezTo>
                    <a:cubicBezTo>
                      <a:pt x="64253" y="7665"/>
                      <a:pt x="64964" y="4677"/>
                      <a:pt x="66228" y="1986"/>
                    </a:cubicBezTo>
                    <a:cubicBezTo>
                      <a:pt x="61713" y="711"/>
                      <a:pt x="56986" y="0"/>
                      <a:pt x="52083" y="0"/>
                    </a:cubicBezTo>
                    <a:cubicBezTo>
                      <a:pt x="23307" y="0"/>
                      <a:pt x="0" y="23312"/>
                      <a:pt x="0" y="52065"/>
                    </a:cubicBezTo>
                    <a:cubicBezTo>
                      <a:pt x="0" y="80831"/>
                      <a:pt x="23307" y="104143"/>
                      <a:pt x="52083" y="104143"/>
                    </a:cubicBezTo>
                    <a:cubicBezTo>
                      <a:pt x="64320" y="104143"/>
                      <a:pt x="75566" y="99891"/>
                      <a:pt x="84468" y="92821"/>
                    </a:cubicBezTo>
                    <a:cubicBezTo>
                      <a:pt x="74691" y="85180"/>
                      <a:pt x="68379" y="73306"/>
                      <a:pt x="68379" y="59943"/>
                    </a:cubicBezTo>
                  </a:path>
                </a:pathLst>
              </a:custGeom>
              <a:solidFill>
                <a:srgbClr val="BF213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DBC49C33-EBC9-CE4F-BE7A-77BE793DE354}"/>
                  </a:ext>
                </a:extLst>
              </p:cNvPr>
              <p:cNvSpPr/>
              <p:nvPr/>
            </p:nvSpPr>
            <p:spPr>
              <a:xfrm>
                <a:off x="13421910" y="3208349"/>
                <a:ext cx="9180" cy="19650"/>
              </a:xfrm>
              <a:custGeom>
                <a:avLst/>
                <a:gdLst>
                  <a:gd name="connsiteX0" fmla="*/ 3227 w 9180"/>
                  <a:gd name="connsiteY0" fmla="*/ 19613 h 19650"/>
                  <a:gd name="connsiteX1" fmla="*/ 2103 w 9180"/>
                  <a:gd name="connsiteY1" fmla="*/ 19570 h 19650"/>
                  <a:gd name="connsiteX2" fmla="*/ 85 w 9180"/>
                  <a:gd name="connsiteY2" fmla="*/ 16163 h 19650"/>
                  <a:gd name="connsiteX3" fmla="*/ 3694 w 9180"/>
                  <a:gd name="connsiteY3" fmla="*/ 2090 h 19650"/>
                  <a:gd name="connsiteX4" fmla="*/ 7085 w 9180"/>
                  <a:gd name="connsiteY4" fmla="*/ 85 h 19650"/>
                  <a:gd name="connsiteX5" fmla="*/ 9090 w 9180"/>
                  <a:gd name="connsiteY5" fmla="*/ 3475 h 19650"/>
                  <a:gd name="connsiteX6" fmla="*/ 5481 w 9180"/>
                  <a:gd name="connsiteY6" fmla="*/ 17548 h 19650"/>
                  <a:gd name="connsiteX7" fmla="*/ 3227 w 9180"/>
                  <a:gd name="connsiteY7" fmla="*/ 19613 h 1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80" h="19650">
                    <a:moveTo>
                      <a:pt x="3227" y="19613"/>
                    </a:moveTo>
                    <a:cubicBezTo>
                      <a:pt x="2868" y="19674"/>
                      <a:pt x="2479" y="19662"/>
                      <a:pt x="2103" y="19570"/>
                    </a:cubicBezTo>
                    <a:cubicBezTo>
                      <a:pt x="614" y="19182"/>
                      <a:pt x="-291" y="17657"/>
                      <a:pt x="85" y="16163"/>
                    </a:cubicBezTo>
                    <a:lnTo>
                      <a:pt x="3694" y="2090"/>
                    </a:lnTo>
                    <a:cubicBezTo>
                      <a:pt x="4083" y="614"/>
                      <a:pt x="5590" y="-291"/>
                      <a:pt x="7085" y="85"/>
                    </a:cubicBezTo>
                    <a:cubicBezTo>
                      <a:pt x="8573" y="474"/>
                      <a:pt x="9479" y="1980"/>
                      <a:pt x="9090" y="3475"/>
                    </a:cubicBezTo>
                    <a:lnTo>
                      <a:pt x="5481" y="17548"/>
                    </a:lnTo>
                    <a:cubicBezTo>
                      <a:pt x="5201" y="18665"/>
                      <a:pt x="4296" y="19443"/>
                      <a:pt x="3227" y="19613"/>
                    </a:cubicBezTo>
                  </a:path>
                </a:pathLst>
              </a:custGeom>
              <a:solidFill>
                <a:srgbClr val="5C2E2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5D528A5-3C7A-95E1-AC44-FD682BADE725}"/>
                  </a:ext>
                </a:extLst>
              </p:cNvPr>
              <p:cNvSpPr/>
              <p:nvPr/>
            </p:nvSpPr>
            <p:spPr>
              <a:xfrm>
                <a:off x="13376918" y="3223984"/>
                <a:ext cx="73798" cy="73901"/>
              </a:xfrm>
              <a:custGeom>
                <a:avLst/>
                <a:gdLst>
                  <a:gd name="connsiteX0" fmla="*/ 10013 w 73798"/>
                  <a:gd name="connsiteY0" fmla="*/ 59949 h 73901"/>
                  <a:gd name="connsiteX1" fmla="*/ 0 w 73798"/>
                  <a:gd name="connsiteY1" fmla="*/ 50419 h 73901"/>
                  <a:gd name="connsiteX2" fmla="*/ 24577 w 73798"/>
                  <a:gd name="connsiteY2" fmla="*/ 29853 h 73901"/>
                  <a:gd name="connsiteX3" fmla="*/ 15348 w 73798"/>
                  <a:gd name="connsiteY3" fmla="*/ 3128 h 73901"/>
                  <a:gd name="connsiteX4" fmla="*/ 47593 w 73798"/>
                  <a:gd name="connsiteY4" fmla="*/ 0 h 73901"/>
                  <a:gd name="connsiteX5" fmla="*/ 73798 w 73798"/>
                  <a:gd name="connsiteY5" fmla="*/ 14243 h 73901"/>
                  <a:gd name="connsiteX6" fmla="*/ 51020 w 73798"/>
                  <a:gd name="connsiteY6" fmla="*/ 42681 h 73901"/>
                  <a:gd name="connsiteX7" fmla="*/ 64539 w 73798"/>
                  <a:gd name="connsiteY7" fmla="*/ 73901 h 73901"/>
                  <a:gd name="connsiteX8" fmla="*/ 33357 w 73798"/>
                  <a:gd name="connsiteY8" fmla="*/ 73427 h 73901"/>
                  <a:gd name="connsiteX9" fmla="*/ 10013 w 73798"/>
                  <a:gd name="connsiteY9" fmla="*/ 59949 h 7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3798" h="73901">
                    <a:moveTo>
                      <a:pt x="10013" y="59949"/>
                    </a:moveTo>
                    <a:lnTo>
                      <a:pt x="0" y="50419"/>
                    </a:lnTo>
                    <a:cubicBezTo>
                      <a:pt x="0" y="50419"/>
                      <a:pt x="21138" y="48372"/>
                      <a:pt x="24577" y="29853"/>
                    </a:cubicBezTo>
                    <a:cubicBezTo>
                      <a:pt x="28034" y="11334"/>
                      <a:pt x="15348" y="3128"/>
                      <a:pt x="15348" y="3128"/>
                    </a:cubicBezTo>
                    <a:lnTo>
                      <a:pt x="47593" y="0"/>
                    </a:lnTo>
                    <a:lnTo>
                      <a:pt x="73798" y="14243"/>
                    </a:lnTo>
                    <a:cubicBezTo>
                      <a:pt x="73798" y="14243"/>
                      <a:pt x="49926" y="16904"/>
                      <a:pt x="51020" y="42681"/>
                    </a:cubicBezTo>
                    <a:cubicBezTo>
                      <a:pt x="51773" y="64997"/>
                      <a:pt x="64539" y="73901"/>
                      <a:pt x="64539" y="73901"/>
                    </a:cubicBezTo>
                    <a:lnTo>
                      <a:pt x="33357" y="73427"/>
                    </a:lnTo>
                    <a:lnTo>
                      <a:pt x="10013" y="59949"/>
                    </a:lnTo>
                  </a:path>
                </a:pathLst>
              </a:custGeom>
              <a:solidFill>
                <a:srgbClr val="DEB85C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32381496-8A5F-2882-7682-36C3D9462159}"/>
                  </a:ext>
                </a:extLst>
              </p:cNvPr>
              <p:cNvSpPr/>
              <p:nvPr/>
            </p:nvSpPr>
            <p:spPr>
              <a:xfrm>
                <a:off x="13376912" y="3274403"/>
                <a:ext cx="64550" cy="29996"/>
              </a:xfrm>
              <a:custGeom>
                <a:avLst/>
                <a:gdLst>
                  <a:gd name="connsiteX0" fmla="*/ 0 w 64550"/>
                  <a:gd name="connsiteY0" fmla="*/ 0 h 29996"/>
                  <a:gd name="connsiteX1" fmla="*/ 64551 w 64550"/>
                  <a:gd name="connsiteY1" fmla="*/ 23488 h 29996"/>
                  <a:gd name="connsiteX2" fmla="*/ 42665 w 64550"/>
                  <a:gd name="connsiteY2" fmla="*/ 7064 h 29996"/>
                  <a:gd name="connsiteX3" fmla="*/ 14716 w 64550"/>
                  <a:gd name="connsiteY3" fmla="*/ 328 h 29996"/>
                  <a:gd name="connsiteX4" fmla="*/ 0 w 64550"/>
                  <a:gd name="connsiteY4" fmla="*/ 0 h 2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0" h="29996">
                    <a:moveTo>
                      <a:pt x="0" y="0"/>
                    </a:moveTo>
                    <a:cubicBezTo>
                      <a:pt x="0" y="0"/>
                      <a:pt x="11532" y="46799"/>
                      <a:pt x="64551" y="23488"/>
                    </a:cubicBezTo>
                    <a:cubicBezTo>
                      <a:pt x="47435" y="20244"/>
                      <a:pt x="42665" y="7064"/>
                      <a:pt x="42665" y="7064"/>
                    </a:cubicBezTo>
                    <a:cubicBezTo>
                      <a:pt x="42665" y="7064"/>
                      <a:pt x="25349" y="19588"/>
                      <a:pt x="14716" y="328"/>
                    </a:cubicBezTo>
                    <a:cubicBezTo>
                      <a:pt x="9163" y="4367"/>
                      <a:pt x="0" y="0"/>
                      <a:pt x="0" y="0"/>
                    </a:cubicBezTo>
                  </a:path>
                </a:pathLst>
              </a:custGeom>
              <a:solidFill>
                <a:srgbClr val="91A321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DB484F1F-BA9E-513D-4F8F-6EAABDBC6811}"/>
                  </a:ext>
                </a:extLst>
              </p:cNvPr>
              <p:cNvSpPr/>
              <p:nvPr/>
            </p:nvSpPr>
            <p:spPr>
              <a:xfrm>
                <a:off x="13392266" y="3217733"/>
                <a:ext cx="58450" cy="22340"/>
              </a:xfrm>
              <a:custGeom>
                <a:avLst/>
                <a:gdLst>
                  <a:gd name="connsiteX0" fmla="*/ 0 w 58450"/>
                  <a:gd name="connsiteY0" fmla="*/ 9379 h 22340"/>
                  <a:gd name="connsiteX1" fmla="*/ 58450 w 58450"/>
                  <a:gd name="connsiteY1" fmla="*/ 20494 h 22340"/>
                  <a:gd name="connsiteX2" fmla="*/ 39396 w 58450"/>
                  <a:gd name="connsiteY2" fmla="*/ 22341 h 22340"/>
                  <a:gd name="connsiteX3" fmla="*/ 15536 w 58450"/>
                  <a:gd name="connsiteY3" fmla="*/ 18010 h 22340"/>
                  <a:gd name="connsiteX4" fmla="*/ 0 w 58450"/>
                  <a:gd name="connsiteY4" fmla="*/ 9379 h 2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50" h="22340">
                    <a:moveTo>
                      <a:pt x="0" y="9379"/>
                    </a:moveTo>
                    <a:cubicBezTo>
                      <a:pt x="0" y="9379"/>
                      <a:pt x="35514" y="-17856"/>
                      <a:pt x="58450" y="20494"/>
                    </a:cubicBezTo>
                    <a:cubicBezTo>
                      <a:pt x="48535" y="15526"/>
                      <a:pt x="39396" y="22341"/>
                      <a:pt x="39396" y="22341"/>
                    </a:cubicBezTo>
                    <a:cubicBezTo>
                      <a:pt x="39396" y="22341"/>
                      <a:pt x="34548" y="11973"/>
                      <a:pt x="15536" y="18010"/>
                    </a:cubicBezTo>
                    <a:cubicBezTo>
                      <a:pt x="9873" y="10157"/>
                      <a:pt x="0" y="9379"/>
                      <a:pt x="0" y="9379"/>
                    </a:cubicBezTo>
                  </a:path>
                </a:pathLst>
              </a:custGeom>
              <a:solidFill>
                <a:srgbClr val="91A321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0C385CF6-472C-6990-E392-7A0F948539E3}"/>
                  </a:ext>
                </a:extLst>
              </p:cNvPr>
              <p:cNvSpPr/>
              <p:nvPr/>
            </p:nvSpPr>
            <p:spPr>
              <a:xfrm>
                <a:off x="13831866" y="3007389"/>
                <a:ext cx="135231" cy="61463"/>
              </a:xfrm>
              <a:custGeom>
                <a:avLst/>
                <a:gdLst>
                  <a:gd name="connsiteX0" fmla="*/ 0 w 135231"/>
                  <a:gd name="connsiteY0" fmla="*/ 19266 h 61463"/>
                  <a:gd name="connsiteX1" fmla="*/ 135232 w 135231"/>
                  <a:gd name="connsiteY1" fmla="*/ 38071 h 61463"/>
                  <a:gd name="connsiteX2" fmla="*/ 0 w 135231"/>
                  <a:gd name="connsiteY2" fmla="*/ 19266 h 6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231" h="61463">
                    <a:moveTo>
                      <a:pt x="0" y="19266"/>
                    </a:moveTo>
                    <a:cubicBezTo>
                      <a:pt x="0" y="19266"/>
                      <a:pt x="74558" y="-34731"/>
                      <a:pt x="135232" y="38071"/>
                    </a:cubicBezTo>
                    <a:cubicBezTo>
                      <a:pt x="91188" y="79993"/>
                      <a:pt x="26449" y="60550"/>
                      <a:pt x="0" y="19266"/>
                    </a:cubicBezTo>
                  </a:path>
                </a:pathLst>
              </a:custGeom>
              <a:solidFill>
                <a:srgbClr val="91A321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4C147FE7-85BB-4748-4398-EF1E1936A594}"/>
                  </a:ext>
                </a:extLst>
              </p:cNvPr>
              <p:cNvSpPr/>
              <p:nvPr/>
            </p:nvSpPr>
            <p:spPr>
              <a:xfrm>
                <a:off x="13831866" y="3007419"/>
                <a:ext cx="114087" cy="31547"/>
              </a:xfrm>
              <a:custGeom>
                <a:avLst/>
                <a:gdLst>
                  <a:gd name="connsiteX0" fmla="*/ 114088 w 114087"/>
                  <a:gd name="connsiteY0" fmla="*/ 31548 h 31547"/>
                  <a:gd name="connsiteX1" fmla="*/ 61209 w 114087"/>
                  <a:gd name="connsiteY1" fmla="*/ 31548 h 31547"/>
                  <a:gd name="connsiteX2" fmla="*/ 44883 w 114087"/>
                  <a:gd name="connsiteY2" fmla="*/ 29252 h 31547"/>
                  <a:gd name="connsiteX3" fmla="*/ 46542 w 114087"/>
                  <a:gd name="connsiteY3" fmla="*/ 31548 h 31547"/>
                  <a:gd name="connsiteX4" fmla="*/ 37464 w 114087"/>
                  <a:gd name="connsiteY4" fmla="*/ 31548 h 31547"/>
                  <a:gd name="connsiteX5" fmla="*/ 34754 w 114087"/>
                  <a:gd name="connsiteY5" fmla="*/ 27831 h 31547"/>
                  <a:gd name="connsiteX6" fmla="*/ 2807 w 114087"/>
                  <a:gd name="connsiteY6" fmla="*/ 23348 h 31547"/>
                  <a:gd name="connsiteX7" fmla="*/ 0 w 114087"/>
                  <a:gd name="connsiteY7" fmla="*/ 19242 h 31547"/>
                  <a:gd name="connsiteX8" fmla="*/ 4745 w 114087"/>
                  <a:gd name="connsiteY8" fmla="*/ 16211 h 31547"/>
                  <a:gd name="connsiteX9" fmla="*/ 19753 w 114087"/>
                  <a:gd name="connsiteY9" fmla="*/ 18307 h 31547"/>
                  <a:gd name="connsiteX10" fmla="*/ 19880 w 114087"/>
                  <a:gd name="connsiteY10" fmla="*/ 18210 h 31547"/>
                  <a:gd name="connsiteX11" fmla="*/ 56166 w 114087"/>
                  <a:gd name="connsiteY11" fmla="*/ 134 h 31547"/>
                  <a:gd name="connsiteX12" fmla="*/ 61027 w 114087"/>
                  <a:gd name="connsiteY12" fmla="*/ 0 h 31547"/>
                  <a:gd name="connsiteX13" fmla="*/ 71915 w 114087"/>
                  <a:gd name="connsiteY13" fmla="*/ 656 h 31547"/>
                  <a:gd name="connsiteX14" fmla="*/ 32476 w 114087"/>
                  <a:gd name="connsiteY14" fmla="*/ 20099 h 31547"/>
                  <a:gd name="connsiteX15" fmla="*/ 53626 w 114087"/>
                  <a:gd name="connsiteY15" fmla="*/ 23069 h 31547"/>
                  <a:gd name="connsiteX16" fmla="*/ 90003 w 114087"/>
                  <a:gd name="connsiteY16" fmla="*/ 4950 h 31547"/>
                  <a:gd name="connsiteX17" fmla="*/ 99044 w 114087"/>
                  <a:gd name="connsiteY17" fmla="*/ 8722 h 31547"/>
                  <a:gd name="connsiteX18" fmla="*/ 66422 w 114087"/>
                  <a:gd name="connsiteY18" fmla="*/ 24860 h 31547"/>
                  <a:gd name="connsiteX19" fmla="*/ 114088 w 114087"/>
                  <a:gd name="connsiteY19" fmla="*/ 31548 h 31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4087" h="31547">
                    <a:moveTo>
                      <a:pt x="114088" y="31548"/>
                    </a:moveTo>
                    <a:lnTo>
                      <a:pt x="61209" y="31548"/>
                    </a:lnTo>
                    <a:lnTo>
                      <a:pt x="44883" y="29252"/>
                    </a:lnTo>
                    <a:cubicBezTo>
                      <a:pt x="45442" y="30035"/>
                      <a:pt x="46001" y="30782"/>
                      <a:pt x="46542" y="31548"/>
                    </a:cubicBezTo>
                    <a:lnTo>
                      <a:pt x="37464" y="31548"/>
                    </a:lnTo>
                    <a:cubicBezTo>
                      <a:pt x="36528" y="30260"/>
                      <a:pt x="35635" y="29027"/>
                      <a:pt x="34754" y="27831"/>
                    </a:cubicBezTo>
                    <a:lnTo>
                      <a:pt x="2807" y="23348"/>
                    </a:lnTo>
                    <a:cubicBezTo>
                      <a:pt x="1835" y="22006"/>
                      <a:pt x="899" y="20639"/>
                      <a:pt x="0" y="19242"/>
                    </a:cubicBezTo>
                    <a:cubicBezTo>
                      <a:pt x="0" y="19242"/>
                      <a:pt x="1683" y="18027"/>
                      <a:pt x="4745" y="16211"/>
                    </a:cubicBezTo>
                    <a:lnTo>
                      <a:pt x="19753" y="18307"/>
                    </a:lnTo>
                    <a:lnTo>
                      <a:pt x="19880" y="18210"/>
                    </a:lnTo>
                    <a:cubicBezTo>
                      <a:pt x="36061" y="10052"/>
                      <a:pt x="47720" y="4258"/>
                      <a:pt x="56166" y="134"/>
                    </a:cubicBezTo>
                    <a:cubicBezTo>
                      <a:pt x="57770" y="36"/>
                      <a:pt x="59380" y="0"/>
                      <a:pt x="61027" y="0"/>
                    </a:cubicBezTo>
                    <a:cubicBezTo>
                      <a:pt x="64575" y="0"/>
                      <a:pt x="68214" y="207"/>
                      <a:pt x="71915" y="656"/>
                    </a:cubicBezTo>
                    <a:cubicBezTo>
                      <a:pt x="62388" y="5211"/>
                      <a:pt x="46226" y="13223"/>
                      <a:pt x="32476" y="20099"/>
                    </a:cubicBezTo>
                    <a:lnTo>
                      <a:pt x="53626" y="23069"/>
                    </a:lnTo>
                    <a:cubicBezTo>
                      <a:pt x="70013" y="14814"/>
                      <a:pt x="81648" y="9044"/>
                      <a:pt x="90003" y="4950"/>
                    </a:cubicBezTo>
                    <a:cubicBezTo>
                      <a:pt x="92992" y="6013"/>
                      <a:pt x="96018" y="7264"/>
                      <a:pt x="99044" y="8722"/>
                    </a:cubicBezTo>
                    <a:cubicBezTo>
                      <a:pt x="89814" y="13205"/>
                      <a:pt x="77450" y="19351"/>
                      <a:pt x="66422" y="24860"/>
                    </a:cubicBezTo>
                    <a:lnTo>
                      <a:pt x="114088" y="31548"/>
                    </a:lnTo>
                  </a:path>
                </a:pathLst>
              </a:custGeom>
              <a:solidFill>
                <a:srgbClr val="738323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8080F4F9-5EDD-46BB-15A9-8574ADA2B521}"/>
                  </a:ext>
                </a:extLst>
              </p:cNvPr>
              <p:cNvSpPr/>
              <p:nvPr/>
            </p:nvSpPr>
            <p:spPr>
              <a:xfrm>
                <a:off x="13539297" y="3246162"/>
                <a:ext cx="95033" cy="51849"/>
              </a:xfrm>
              <a:custGeom>
                <a:avLst/>
                <a:gdLst>
                  <a:gd name="connsiteX0" fmla="*/ 0 w 95033"/>
                  <a:gd name="connsiteY0" fmla="*/ 44525 h 51849"/>
                  <a:gd name="connsiteX1" fmla="*/ 95034 w 95033"/>
                  <a:gd name="connsiteY1" fmla="*/ 5580 h 51849"/>
                  <a:gd name="connsiteX2" fmla="*/ 0 w 95033"/>
                  <a:gd name="connsiteY2" fmla="*/ 44525 h 5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033" h="51849">
                    <a:moveTo>
                      <a:pt x="0" y="44525"/>
                    </a:moveTo>
                    <a:cubicBezTo>
                      <a:pt x="0" y="44525"/>
                      <a:pt x="28010" y="-18783"/>
                      <a:pt x="95034" y="5580"/>
                    </a:cubicBezTo>
                    <a:cubicBezTo>
                      <a:pt x="82268" y="49506"/>
                      <a:pt x="32810" y="61356"/>
                      <a:pt x="0" y="44525"/>
                    </a:cubicBezTo>
                  </a:path>
                </a:pathLst>
              </a:custGeom>
              <a:solidFill>
                <a:srgbClr val="E8A81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CD060CD7-FE07-34E8-7334-32D0F241F5DC}"/>
                  </a:ext>
                </a:extLst>
              </p:cNvPr>
              <p:cNvSpPr/>
              <p:nvPr/>
            </p:nvSpPr>
            <p:spPr>
              <a:xfrm>
                <a:off x="13984790" y="2878095"/>
                <a:ext cx="103089" cy="118560"/>
              </a:xfrm>
              <a:custGeom>
                <a:avLst/>
                <a:gdLst>
                  <a:gd name="connsiteX0" fmla="*/ 99743 w 103089"/>
                  <a:gd name="connsiteY0" fmla="*/ 29372 h 118560"/>
                  <a:gd name="connsiteX1" fmla="*/ 89104 w 103089"/>
                  <a:gd name="connsiteY1" fmla="*/ 24719 h 118560"/>
                  <a:gd name="connsiteX2" fmla="*/ 81807 w 103089"/>
                  <a:gd name="connsiteY2" fmla="*/ 26639 h 118560"/>
                  <a:gd name="connsiteX3" fmla="*/ 69345 w 103089"/>
                  <a:gd name="connsiteY3" fmla="*/ 32779 h 118560"/>
                  <a:gd name="connsiteX4" fmla="*/ 68367 w 103089"/>
                  <a:gd name="connsiteY4" fmla="*/ 19028 h 118560"/>
                  <a:gd name="connsiteX5" fmla="*/ 66568 w 103089"/>
                  <a:gd name="connsiteY5" fmla="*/ 12499 h 118560"/>
                  <a:gd name="connsiteX6" fmla="*/ 55613 w 103089"/>
                  <a:gd name="connsiteY6" fmla="*/ 2155 h 118560"/>
                  <a:gd name="connsiteX7" fmla="*/ 47478 w 103089"/>
                  <a:gd name="connsiteY7" fmla="*/ 2155 h 118560"/>
                  <a:gd name="connsiteX8" fmla="*/ 36523 w 103089"/>
                  <a:gd name="connsiteY8" fmla="*/ 12499 h 118560"/>
                  <a:gd name="connsiteX9" fmla="*/ 34724 w 103089"/>
                  <a:gd name="connsiteY9" fmla="*/ 19028 h 118560"/>
                  <a:gd name="connsiteX10" fmla="*/ 33746 w 103089"/>
                  <a:gd name="connsiteY10" fmla="*/ 32779 h 118560"/>
                  <a:gd name="connsiteX11" fmla="*/ 21284 w 103089"/>
                  <a:gd name="connsiteY11" fmla="*/ 26639 h 118560"/>
                  <a:gd name="connsiteX12" fmla="*/ 14005 w 103089"/>
                  <a:gd name="connsiteY12" fmla="*/ 24719 h 118560"/>
                  <a:gd name="connsiteX13" fmla="*/ 3366 w 103089"/>
                  <a:gd name="connsiteY13" fmla="*/ 29372 h 118560"/>
                  <a:gd name="connsiteX14" fmla="*/ 900 w 103089"/>
                  <a:gd name="connsiteY14" fmla="*/ 36472 h 118560"/>
                  <a:gd name="connsiteX15" fmla="*/ 3464 w 103089"/>
                  <a:gd name="connsiteY15" fmla="*/ 46798 h 118560"/>
                  <a:gd name="connsiteX16" fmla="*/ 10348 w 103089"/>
                  <a:gd name="connsiteY16" fmla="*/ 52040 h 118560"/>
                  <a:gd name="connsiteX17" fmla="*/ 24705 w 103089"/>
                  <a:gd name="connsiteY17" fmla="*/ 58630 h 118560"/>
                  <a:gd name="connsiteX18" fmla="*/ 6963 w 103089"/>
                  <a:gd name="connsiteY18" fmla="*/ 71300 h 118560"/>
                  <a:gd name="connsiteX19" fmla="*/ 1975 w 103089"/>
                  <a:gd name="connsiteY19" fmla="*/ 77890 h 118560"/>
                  <a:gd name="connsiteX20" fmla="*/ 2504 w 103089"/>
                  <a:gd name="connsiteY20" fmla="*/ 94004 h 118560"/>
                  <a:gd name="connsiteX21" fmla="*/ 6690 w 103089"/>
                  <a:gd name="connsiteY21" fmla="*/ 99009 h 118560"/>
                  <a:gd name="connsiteX22" fmla="*/ 21442 w 103089"/>
                  <a:gd name="connsiteY22" fmla="*/ 103546 h 118560"/>
                  <a:gd name="connsiteX23" fmla="*/ 28010 w 103089"/>
                  <a:gd name="connsiteY23" fmla="*/ 99440 h 118560"/>
                  <a:gd name="connsiteX24" fmla="*/ 35113 w 103089"/>
                  <a:gd name="connsiteY24" fmla="*/ 89643 h 118560"/>
                  <a:gd name="connsiteX25" fmla="*/ 49568 w 103089"/>
                  <a:gd name="connsiteY25" fmla="*/ 102173 h 118560"/>
                  <a:gd name="connsiteX26" fmla="*/ 48650 w 103089"/>
                  <a:gd name="connsiteY26" fmla="*/ 117935 h 118560"/>
                  <a:gd name="connsiteX27" fmla="*/ 51542 w 103089"/>
                  <a:gd name="connsiteY27" fmla="*/ 118561 h 118560"/>
                  <a:gd name="connsiteX28" fmla="*/ 54441 w 103089"/>
                  <a:gd name="connsiteY28" fmla="*/ 117935 h 118560"/>
                  <a:gd name="connsiteX29" fmla="*/ 53541 w 103089"/>
                  <a:gd name="connsiteY29" fmla="*/ 102173 h 118560"/>
                  <a:gd name="connsiteX30" fmla="*/ 67996 w 103089"/>
                  <a:gd name="connsiteY30" fmla="*/ 89643 h 118560"/>
                  <a:gd name="connsiteX31" fmla="*/ 75074 w 103089"/>
                  <a:gd name="connsiteY31" fmla="*/ 99440 h 118560"/>
                  <a:gd name="connsiteX32" fmla="*/ 81649 w 103089"/>
                  <a:gd name="connsiteY32" fmla="*/ 103546 h 118560"/>
                  <a:gd name="connsiteX33" fmla="*/ 96401 w 103089"/>
                  <a:gd name="connsiteY33" fmla="*/ 99009 h 118560"/>
                  <a:gd name="connsiteX34" fmla="*/ 100581 w 103089"/>
                  <a:gd name="connsiteY34" fmla="*/ 94004 h 118560"/>
                  <a:gd name="connsiteX35" fmla="*/ 101110 w 103089"/>
                  <a:gd name="connsiteY35" fmla="*/ 77890 h 118560"/>
                  <a:gd name="connsiteX36" fmla="*/ 96121 w 103089"/>
                  <a:gd name="connsiteY36" fmla="*/ 71300 h 118560"/>
                  <a:gd name="connsiteX37" fmla="*/ 78380 w 103089"/>
                  <a:gd name="connsiteY37" fmla="*/ 58630 h 118560"/>
                  <a:gd name="connsiteX38" fmla="*/ 92743 w 103089"/>
                  <a:gd name="connsiteY38" fmla="*/ 52040 h 118560"/>
                  <a:gd name="connsiteX39" fmla="*/ 99627 w 103089"/>
                  <a:gd name="connsiteY39" fmla="*/ 46798 h 118560"/>
                  <a:gd name="connsiteX40" fmla="*/ 102185 w 103089"/>
                  <a:gd name="connsiteY40" fmla="*/ 36472 h 118560"/>
                  <a:gd name="connsiteX41" fmla="*/ 99743 w 103089"/>
                  <a:gd name="connsiteY41" fmla="*/ 29372 h 118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3089" h="118560">
                    <a:moveTo>
                      <a:pt x="99743" y="29372"/>
                    </a:moveTo>
                    <a:cubicBezTo>
                      <a:pt x="95599" y="28181"/>
                      <a:pt x="91880" y="26341"/>
                      <a:pt x="89104" y="24719"/>
                    </a:cubicBezTo>
                    <a:cubicBezTo>
                      <a:pt x="86540" y="23237"/>
                      <a:pt x="83253" y="24075"/>
                      <a:pt x="81807" y="26639"/>
                    </a:cubicBezTo>
                    <a:cubicBezTo>
                      <a:pt x="79559" y="30647"/>
                      <a:pt x="75524" y="35081"/>
                      <a:pt x="69345" y="32779"/>
                    </a:cubicBezTo>
                    <a:cubicBezTo>
                      <a:pt x="62637" y="30253"/>
                      <a:pt x="64672" y="23583"/>
                      <a:pt x="68367" y="19028"/>
                    </a:cubicBezTo>
                    <a:cubicBezTo>
                      <a:pt x="70208" y="16799"/>
                      <a:pt x="69284" y="13416"/>
                      <a:pt x="66568" y="12499"/>
                    </a:cubicBezTo>
                    <a:cubicBezTo>
                      <a:pt x="62637" y="11150"/>
                      <a:pt x="58663" y="6631"/>
                      <a:pt x="55613" y="2155"/>
                    </a:cubicBezTo>
                    <a:cubicBezTo>
                      <a:pt x="53657" y="-718"/>
                      <a:pt x="49452" y="-718"/>
                      <a:pt x="47478" y="2155"/>
                    </a:cubicBezTo>
                    <a:cubicBezTo>
                      <a:pt x="44427" y="6631"/>
                      <a:pt x="40454" y="11150"/>
                      <a:pt x="36523" y="12499"/>
                    </a:cubicBezTo>
                    <a:cubicBezTo>
                      <a:pt x="33801" y="13416"/>
                      <a:pt x="32901" y="16799"/>
                      <a:pt x="34724" y="19028"/>
                    </a:cubicBezTo>
                    <a:cubicBezTo>
                      <a:pt x="38437" y="23583"/>
                      <a:pt x="40472" y="30253"/>
                      <a:pt x="33746" y="32779"/>
                    </a:cubicBezTo>
                    <a:cubicBezTo>
                      <a:pt x="27561" y="35081"/>
                      <a:pt x="23532" y="30647"/>
                      <a:pt x="21284" y="26639"/>
                    </a:cubicBezTo>
                    <a:cubicBezTo>
                      <a:pt x="19856" y="24075"/>
                      <a:pt x="16551" y="23237"/>
                      <a:pt x="14005" y="24719"/>
                    </a:cubicBezTo>
                    <a:cubicBezTo>
                      <a:pt x="11210" y="26341"/>
                      <a:pt x="7492" y="28181"/>
                      <a:pt x="3366" y="29372"/>
                    </a:cubicBezTo>
                    <a:cubicBezTo>
                      <a:pt x="274" y="30253"/>
                      <a:pt x="-1014" y="33909"/>
                      <a:pt x="900" y="36472"/>
                    </a:cubicBezTo>
                    <a:cubicBezTo>
                      <a:pt x="3190" y="39546"/>
                      <a:pt x="3701" y="42728"/>
                      <a:pt x="3464" y="46798"/>
                    </a:cubicBezTo>
                    <a:cubicBezTo>
                      <a:pt x="3251" y="50454"/>
                      <a:pt x="6890" y="53248"/>
                      <a:pt x="10348" y="52040"/>
                    </a:cubicBezTo>
                    <a:cubicBezTo>
                      <a:pt x="16120" y="49962"/>
                      <a:pt x="22828" y="50339"/>
                      <a:pt x="24705" y="58630"/>
                    </a:cubicBezTo>
                    <a:cubicBezTo>
                      <a:pt x="26759" y="67625"/>
                      <a:pt x="14832" y="70437"/>
                      <a:pt x="6963" y="71300"/>
                    </a:cubicBezTo>
                    <a:cubicBezTo>
                      <a:pt x="3701" y="71670"/>
                      <a:pt x="1392" y="74665"/>
                      <a:pt x="1975" y="77890"/>
                    </a:cubicBezTo>
                    <a:cubicBezTo>
                      <a:pt x="2759" y="82032"/>
                      <a:pt x="3366" y="87821"/>
                      <a:pt x="2504" y="94004"/>
                    </a:cubicBezTo>
                    <a:cubicBezTo>
                      <a:pt x="2151" y="96561"/>
                      <a:pt x="4132" y="98833"/>
                      <a:pt x="6690" y="99009"/>
                    </a:cubicBezTo>
                    <a:cubicBezTo>
                      <a:pt x="11933" y="99379"/>
                      <a:pt x="17195" y="101390"/>
                      <a:pt x="21442" y="103546"/>
                    </a:cubicBezTo>
                    <a:cubicBezTo>
                      <a:pt x="24492" y="105071"/>
                      <a:pt x="28150" y="102842"/>
                      <a:pt x="28010" y="99440"/>
                    </a:cubicBezTo>
                    <a:cubicBezTo>
                      <a:pt x="27858" y="95352"/>
                      <a:pt x="29323" y="91204"/>
                      <a:pt x="35113" y="89643"/>
                    </a:cubicBezTo>
                    <a:cubicBezTo>
                      <a:pt x="47988" y="86199"/>
                      <a:pt x="49568" y="102173"/>
                      <a:pt x="49568" y="102173"/>
                    </a:cubicBezTo>
                    <a:lnTo>
                      <a:pt x="48650" y="117935"/>
                    </a:lnTo>
                    <a:lnTo>
                      <a:pt x="51542" y="118561"/>
                    </a:lnTo>
                    <a:lnTo>
                      <a:pt x="54441" y="117935"/>
                    </a:lnTo>
                    <a:lnTo>
                      <a:pt x="53541" y="102173"/>
                    </a:lnTo>
                    <a:cubicBezTo>
                      <a:pt x="53541" y="102173"/>
                      <a:pt x="55103" y="86199"/>
                      <a:pt x="67996" y="89643"/>
                    </a:cubicBezTo>
                    <a:cubicBezTo>
                      <a:pt x="73768" y="91204"/>
                      <a:pt x="75232" y="95352"/>
                      <a:pt x="75074" y="99440"/>
                    </a:cubicBezTo>
                    <a:cubicBezTo>
                      <a:pt x="74959" y="102842"/>
                      <a:pt x="78617" y="105071"/>
                      <a:pt x="81649" y="103546"/>
                    </a:cubicBezTo>
                    <a:cubicBezTo>
                      <a:pt x="85914" y="101390"/>
                      <a:pt x="91157" y="99379"/>
                      <a:pt x="96401" y="99009"/>
                    </a:cubicBezTo>
                    <a:cubicBezTo>
                      <a:pt x="98977" y="98833"/>
                      <a:pt x="100934" y="96561"/>
                      <a:pt x="100581" y="94004"/>
                    </a:cubicBezTo>
                    <a:cubicBezTo>
                      <a:pt x="99743" y="87821"/>
                      <a:pt x="100350" y="82032"/>
                      <a:pt x="101110" y="77890"/>
                    </a:cubicBezTo>
                    <a:cubicBezTo>
                      <a:pt x="101717" y="74665"/>
                      <a:pt x="99390" y="71670"/>
                      <a:pt x="96121" y="71300"/>
                    </a:cubicBezTo>
                    <a:cubicBezTo>
                      <a:pt x="88259" y="70437"/>
                      <a:pt x="76350" y="67625"/>
                      <a:pt x="78380" y="58630"/>
                    </a:cubicBezTo>
                    <a:cubicBezTo>
                      <a:pt x="80263" y="50339"/>
                      <a:pt x="86971" y="49962"/>
                      <a:pt x="92743" y="52040"/>
                    </a:cubicBezTo>
                    <a:cubicBezTo>
                      <a:pt x="96200" y="53248"/>
                      <a:pt x="99840" y="50454"/>
                      <a:pt x="99627" y="46798"/>
                    </a:cubicBezTo>
                    <a:cubicBezTo>
                      <a:pt x="99390" y="42728"/>
                      <a:pt x="99901" y="39546"/>
                      <a:pt x="102185" y="36472"/>
                    </a:cubicBezTo>
                    <a:cubicBezTo>
                      <a:pt x="104105" y="33909"/>
                      <a:pt x="102817" y="30253"/>
                      <a:pt x="99743" y="29372"/>
                    </a:cubicBezTo>
                  </a:path>
                </a:pathLst>
              </a:custGeom>
              <a:solidFill>
                <a:srgbClr val="F2592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8C353027-AFDE-5E86-76DE-DD8B6CFCD9C8}"/>
                  </a:ext>
                </a:extLst>
              </p:cNvPr>
              <p:cNvSpPr/>
              <p:nvPr/>
            </p:nvSpPr>
            <p:spPr>
              <a:xfrm>
                <a:off x="14033568" y="2976637"/>
                <a:ext cx="5504" cy="20037"/>
              </a:xfrm>
              <a:custGeom>
                <a:avLst/>
                <a:gdLst>
                  <a:gd name="connsiteX0" fmla="*/ 2752 w 5504"/>
                  <a:gd name="connsiteY0" fmla="*/ 20038 h 20037"/>
                  <a:gd name="connsiteX1" fmla="*/ 0 w 5504"/>
                  <a:gd name="connsiteY1" fmla="*/ 19418 h 20037"/>
                  <a:gd name="connsiteX2" fmla="*/ 2752 w 5504"/>
                  <a:gd name="connsiteY2" fmla="*/ 20038 h 20037"/>
                  <a:gd name="connsiteX3" fmla="*/ 5505 w 5504"/>
                  <a:gd name="connsiteY3" fmla="*/ 19418 h 20037"/>
                  <a:gd name="connsiteX4" fmla="*/ 2752 w 5504"/>
                  <a:gd name="connsiteY4" fmla="*/ 20038 h 20037"/>
                  <a:gd name="connsiteX5" fmla="*/ 0 w 5504"/>
                  <a:gd name="connsiteY5" fmla="*/ 16958 h 20037"/>
                  <a:gd name="connsiteX6" fmla="*/ 772 w 5504"/>
                  <a:gd name="connsiteY6" fmla="*/ 3656 h 20037"/>
                  <a:gd name="connsiteX7" fmla="*/ 0 w 5504"/>
                  <a:gd name="connsiteY7" fmla="*/ 16958 h 20037"/>
                  <a:gd name="connsiteX8" fmla="*/ 4739 w 5504"/>
                  <a:gd name="connsiteY8" fmla="*/ 3656 h 20037"/>
                  <a:gd name="connsiteX9" fmla="*/ 4739 w 5504"/>
                  <a:gd name="connsiteY9" fmla="*/ 3656 h 20037"/>
                  <a:gd name="connsiteX10" fmla="*/ 4739 w 5504"/>
                  <a:gd name="connsiteY10" fmla="*/ 3656 h 20037"/>
                  <a:gd name="connsiteX11" fmla="*/ 5505 w 5504"/>
                  <a:gd name="connsiteY11" fmla="*/ 0 h 20037"/>
                  <a:gd name="connsiteX12" fmla="*/ 4739 w 5504"/>
                  <a:gd name="connsiteY12" fmla="*/ 3656 h 20037"/>
                  <a:gd name="connsiteX13" fmla="*/ 772 w 5504"/>
                  <a:gd name="connsiteY13" fmla="*/ 3656 h 20037"/>
                  <a:gd name="connsiteX14" fmla="*/ 772 w 5504"/>
                  <a:gd name="connsiteY14" fmla="*/ 3656 h 20037"/>
                  <a:gd name="connsiteX15" fmla="*/ 772 w 5504"/>
                  <a:gd name="connsiteY15" fmla="*/ 3656 h 20037"/>
                  <a:gd name="connsiteX16" fmla="*/ 772 w 5504"/>
                  <a:gd name="connsiteY16" fmla="*/ 3638 h 20037"/>
                  <a:gd name="connsiteX17" fmla="*/ 772 w 5504"/>
                  <a:gd name="connsiteY17" fmla="*/ 3656 h 20037"/>
                  <a:gd name="connsiteX18" fmla="*/ 772 w 5504"/>
                  <a:gd name="connsiteY18" fmla="*/ 3638 h 20037"/>
                  <a:gd name="connsiteX19" fmla="*/ 0 w 5504"/>
                  <a:gd name="connsiteY19" fmla="*/ 18 h 20037"/>
                  <a:gd name="connsiteX20" fmla="*/ 0 w 5504"/>
                  <a:gd name="connsiteY20" fmla="*/ 0 h 20037"/>
                  <a:gd name="connsiteX21" fmla="*/ 772 w 5504"/>
                  <a:gd name="connsiteY21" fmla="*/ 3638 h 20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504" h="20037">
                    <a:moveTo>
                      <a:pt x="2752" y="20038"/>
                    </a:moveTo>
                    <a:lnTo>
                      <a:pt x="0" y="19418"/>
                    </a:lnTo>
                    <a:lnTo>
                      <a:pt x="2752" y="20038"/>
                    </a:lnTo>
                    <a:lnTo>
                      <a:pt x="5505" y="19418"/>
                    </a:lnTo>
                    <a:lnTo>
                      <a:pt x="2752" y="20038"/>
                    </a:lnTo>
                    <a:moveTo>
                      <a:pt x="0" y="16958"/>
                    </a:moveTo>
                    <a:lnTo>
                      <a:pt x="772" y="3656"/>
                    </a:lnTo>
                    <a:lnTo>
                      <a:pt x="0" y="16958"/>
                    </a:lnTo>
                    <a:moveTo>
                      <a:pt x="4739" y="3656"/>
                    </a:moveTo>
                    <a:lnTo>
                      <a:pt x="4739" y="3656"/>
                    </a:lnTo>
                    <a:moveTo>
                      <a:pt x="4739" y="3656"/>
                    </a:moveTo>
                    <a:cubicBezTo>
                      <a:pt x="4739" y="3614"/>
                      <a:pt x="4891" y="2041"/>
                      <a:pt x="5505" y="0"/>
                    </a:cubicBezTo>
                    <a:cubicBezTo>
                      <a:pt x="4891" y="2059"/>
                      <a:pt x="4739" y="3614"/>
                      <a:pt x="4739" y="3656"/>
                    </a:cubicBezTo>
                    <a:moveTo>
                      <a:pt x="772" y="3656"/>
                    </a:moveTo>
                    <a:lnTo>
                      <a:pt x="772" y="3656"/>
                    </a:lnTo>
                    <a:moveTo>
                      <a:pt x="772" y="3656"/>
                    </a:moveTo>
                    <a:lnTo>
                      <a:pt x="772" y="3638"/>
                    </a:lnTo>
                    <a:lnTo>
                      <a:pt x="772" y="3656"/>
                    </a:lnTo>
                    <a:moveTo>
                      <a:pt x="772" y="3638"/>
                    </a:moveTo>
                    <a:cubicBezTo>
                      <a:pt x="772" y="3541"/>
                      <a:pt x="595" y="1998"/>
                      <a:pt x="0" y="18"/>
                    </a:cubicBezTo>
                    <a:lnTo>
                      <a:pt x="0" y="0"/>
                    </a:lnTo>
                    <a:cubicBezTo>
                      <a:pt x="595" y="1998"/>
                      <a:pt x="772" y="3541"/>
                      <a:pt x="772" y="3638"/>
                    </a:cubicBezTo>
                  </a:path>
                </a:pathLst>
              </a:custGeom>
              <a:solidFill>
                <a:srgbClr val="5C2E2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042CFFCC-1E00-582E-142F-D56A2D0B86F7}"/>
                  </a:ext>
                </a:extLst>
              </p:cNvPr>
              <p:cNvSpPr/>
              <p:nvPr/>
            </p:nvSpPr>
            <p:spPr>
              <a:xfrm>
                <a:off x="13994487" y="2889239"/>
                <a:ext cx="83670" cy="107428"/>
              </a:xfrm>
              <a:custGeom>
                <a:avLst/>
                <a:gdLst>
                  <a:gd name="connsiteX0" fmla="*/ 41834 w 83670"/>
                  <a:gd name="connsiteY0" fmla="*/ 107429 h 107428"/>
                  <a:gd name="connsiteX1" fmla="*/ 39088 w 83670"/>
                  <a:gd name="connsiteY1" fmla="*/ 106828 h 107428"/>
                  <a:gd name="connsiteX2" fmla="*/ 39088 w 83670"/>
                  <a:gd name="connsiteY2" fmla="*/ 104349 h 107428"/>
                  <a:gd name="connsiteX3" fmla="*/ 39865 w 83670"/>
                  <a:gd name="connsiteY3" fmla="*/ 91042 h 107428"/>
                  <a:gd name="connsiteX4" fmla="*/ 39088 w 83670"/>
                  <a:gd name="connsiteY4" fmla="*/ 87397 h 107428"/>
                  <a:gd name="connsiteX5" fmla="*/ 39088 w 83670"/>
                  <a:gd name="connsiteY5" fmla="*/ 72953 h 107428"/>
                  <a:gd name="connsiteX6" fmla="*/ 29907 w 83670"/>
                  <a:gd name="connsiteY6" fmla="*/ 67590 h 107428"/>
                  <a:gd name="connsiteX7" fmla="*/ 28030 w 83670"/>
                  <a:gd name="connsiteY7" fmla="*/ 67493 h 107428"/>
                  <a:gd name="connsiteX8" fmla="*/ 4576 w 83670"/>
                  <a:gd name="connsiteY8" fmla="*/ 78159 h 107428"/>
                  <a:gd name="connsiteX9" fmla="*/ 2766 w 83670"/>
                  <a:gd name="connsiteY9" fmla="*/ 78839 h 107428"/>
                  <a:gd name="connsiteX10" fmla="*/ 676 w 83670"/>
                  <a:gd name="connsiteY10" fmla="*/ 77885 h 107428"/>
                  <a:gd name="connsiteX11" fmla="*/ 949 w 83670"/>
                  <a:gd name="connsiteY11" fmla="*/ 74004 h 107428"/>
                  <a:gd name="connsiteX12" fmla="*/ 24852 w 83670"/>
                  <a:gd name="connsiteY12" fmla="*/ 62233 h 107428"/>
                  <a:gd name="connsiteX13" fmla="*/ 21698 w 83670"/>
                  <a:gd name="connsiteY13" fmla="*/ 51628 h 107428"/>
                  <a:gd name="connsiteX14" fmla="*/ 23545 w 83670"/>
                  <a:gd name="connsiteY14" fmla="*/ 48202 h 107428"/>
                  <a:gd name="connsiteX15" fmla="*/ 24348 w 83670"/>
                  <a:gd name="connsiteY15" fmla="*/ 48081 h 107428"/>
                  <a:gd name="connsiteX16" fmla="*/ 26960 w 83670"/>
                  <a:gd name="connsiteY16" fmla="*/ 50049 h 107428"/>
                  <a:gd name="connsiteX17" fmla="*/ 30569 w 83670"/>
                  <a:gd name="connsiteY17" fmla="*/ 62136 h 107428"/>
                  <a:gd name="connsiteX18" fmla="*/ 39088 w 83670"/>
                  <a:gd name="connsiteY18" fmla="*/ 65446 h 107428"/>
                  <a:gd name="connsiteX19" fmla="*/ 39088 w 83670"/>
                  <a:gd name="connsiteY19" fmla="*/ 59038 h 107428"/>
                  <a:gd name="connsiteX20" fmla="*/ 1982 w 83670"/>
                  <a:gd name="connsiteY20" fmla="*/ 28711 h 107428"/>
                  <a:gd name="connsiteX21" fmla="*/ 111 w 83670"/>
                  <a:gd name="connsiteY21" fmla="*/ 25298 h 107428"/>
                  <a:gd name="connsiteX22" fmla="*/ 2766 w 83670"/>
                  <a:gd name="connsiteY22" fmla="*/ 23312 h 107428"/>
                  <a:gd name="connsiteX23" fmla="*/ 3525 w 83670"/>
                  <a:gd name="connsiteY23" fmla="*/ 23427 h 107428"/>
                  <a:gd name="connsiteX24" fmla="*/ 39088 w 83670"/>
                  <a:gd name="connsiteY24" fmla="*/ 48160 h 107428"/>
                  <a:gd name="connsiteX25" fmla="*/ 39088 w 83670"/>
                  <a:gd name="connsiteY25" fmla="*/ 2745 h 107428"/>
                  <a:gd name="connsiteX26" fmla="*/ 41834 w 83670"/>
                  <a:gd name="connsiteY26" fmla="*/ 0 h 107428"/>
                  <a:gd name="connsiteX27" fmla="*/ 44586 w 83670"/>
                  <a:gd name="connsiteY27" fmla="*/ 2745 h 107428"/>
                  <a:gd name="connsiteX28" fmla="*/ 44586 w 83670"/>
                  <a:gd name="connsiteY28" fmla="*/ 48160 h 107428"/>
                  <a:gd name="connsiteX29" fmla="*/ 80149 w 83670"/>
                  <a:gd name="connsiteY29" fmla="*/ 23427 h 107428"/>
                  <a:gd name="connsiteX30" fmla="*/ 80927 w 83670"/>
                  <a:gd name="connsiteY30" fmla="*/ 23312 h 107428"/>
                  <a:gd name="connsiteX31" fmla="*/ 83557 w 83670"/>
                  <a:gd name="connsiteY31" fmla="*/ 25298 h 107428"/>
                  <a:gd name="connsiteX32" fmla="*/ 81686 w 83670"/>
                  <a:gd name="connsiteY32" fmla="*/ 28711 h 107428"/>
                  <a:gd name="connsiteX33" fmla="*/ 44586 w 83670"/>
                  <a:gd name="connsiteY33" fmla="*/ 59020 h 107428"/>
                  <a:gd name="connsiteX34" fmla="*/ 44586 w 83670"/>
                  <a:gd name="connsiteY34" fmla="*/ 65428 h 107428"/>
                  <a:gd name="connsiteX35" fmla="*/ 53105 w 83670"/>
                  <a:gd name="connsiteY35" fmla="*/ 62136 h 107428"/>
                  <a:gd name="connsiteX36" fmla="*/ 56714 w 83670"/>
                  <a:gd name="connsiteY36" fmla="*/ 50049 h 107428"/>
                  <a:gd name="connsiteX37" fmla="*/ 59345 w 83670"/>
                  <a:gd name="connsiteY37" fmla="*/ 48081 h 107428"/>
                  <a:gd name="connsiteX38" fmla="*/ 60123 w 83670"/>
                  <a:gd name="connsiteY38" fmla="*/ 48202 h 107428"/>
                  <a:gd name="connsiteX39" fmla="*/ 61976 w 83670"/>
                  <a:gd name="connsiteY39" fmla="*/ 51628 h 107428"/>
                  <a:gd name="connsiteX40" fmla="*/ 58816 w 83670"/>
                  <a:gd name="connsiteY40" fmla="*/ 62233 h 107428"/>
                  <a:gd name="connsiteX41" fmla="*/ 82719 w 83670"/>
                  <a:gd name="connsiteY41" fmla="*/ 74004 h 107428"/>
                  <a:gd name="connsiteX42" fmla="*/ 82992 w 83670"/>
                  <a:gd name="connsiteY42" fmla="*/ 77885 h 107428"/>
                  <a:gd name="connsiteX43" fmla="*/ 80908 w 83670"/>
                  <a:gd name="connsiteY43" fmla="*/ 78839 h 107428"/>
                  <a:gd name="connsiteX44" fmla="*/ 79098 w 83670"/>
                  <a:gd name="connsiteY44" fmla="*/ 78159 h 107428"/>
                  <a:gd name="connsiteX45" fmla="*/ 55620 w 83670"/>
                  <a:gd name="connsiteY45" fmla="*/ 67493 h 107428"/>
                  <a:gd name="connsiteX46" fmla="*/ 53749 w 83670"/>
                  <a:gd name="connsiteY46" fmla="*/ 67590 h 107428"/>
                  <a:gd name="connsiteX47" fmla="*/ 44586 w 83670"/>
                  <a:gd name="connsiteY47" fmla="*/ 72953 h 107428"/>
                  <a:gd name="connsiteX48" fmla="*/ 44586 w 83670"/>
                  <a:gd name="connsiteY48" fmla="*/ 87397 h 107428"/>
                  <a:gd name="connsiteX49" fmla="*/ 43827 w 83670"/>
                  <a:gd name="connsiteY49" fmla="*/ 91042 h 107428"/>
                  <a:gd name="connsiteX50" fmla="*/ 44586 w 83670"/>
                  <a:gd name="connsiteY50" fmla="*/ 104374 h 107428"/>
                  <a:gd name="connsiteX51" fmla="*/ 44586 w 83670"/>
                  <a:gd name="connsiteY51" fmla="*/ 106828 h 107428"/>
                  <a:gd name="connsiteX52" fmla="*/ 41834 w 83670"/>
                  <a:gd name="connsiteY52" fmla="*/ 107429 h 1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83670" h="107428">
                    <a:moveTo>
                      <a:pt x="41834" y="107429"/>
                    </a:moveTo>
                    <a:lnTo>
                      <a:pt x="39088" y="106828"/>
                    </a:lnTo>
                    <a:lnTo>
                      <a:pt x="39088" y="104349"/>
                    </a:lnTo>
                    <a:lnTo>
                      <a:pt x="39865" y="91042"/>
                    </a:lnTo>
                    <a:cubicBezTo>
                      <a:pt x="39847" y="90944"/>
                      <a:pt x="39671" y="89402"/>
                      <a:pt x="39088" y="87397"/>
                    </a:cubicBezTo>
                    <a:lnTo>
                      <a:pt x="39088" y="72953"/>
                    </a:lnTo>
                    <a:cubicBezTo>
                      <a:pt x="36609" y="69813"/>
                      <a:pt x="33607" y="68022"/>
                      <a:pt x="29907" y="67590"/>
                    </a:cubicBezTo>
                    <a:cubicBezTo>
                      <a:pt x="29281" y="67517"/>
                      <a:pt x="28655" y="67493"/>
                      <a:pt x="28030" y="67493"/>
                    </a:cubicBezTo>
                    <a:cubicBezTo>
                      <a:pt x="16917" y="67493"/>
                      <a:pt x="4692" y="78037"/>
                      <a:pt x="4576" y="78159"/>
                    </a:cubicBezTo>
                    <a:cubicBezTo>
                      <a:pt x="4030" y="78602"/>
                      <a:pt x="3410" y="78839"/>
                      <a:pt x="2766" y="78839"/>
                    </a:cubicBezTo>
                    <a:cubicBezTo>
                      <a:pt x="1982" y="78839"/>
                      <a:pt x="1223" y="78505"/>
                      <a:pt x="676" y="77885"/>
                    </a:cubicBezTo>
                    <a:cubicBezTo>
                      <a:pt x="-315" y="76731"/>
                      <a:pt x="-199" y="75000"/>
                      <a:pt x="949" y="74004"/>
                    </a:cubicBezTo>
                    <a:cubicBezTo>
                      <a:pt x="1496" y="73518"/>
                      <a:pt x="12767" y="63849"/>
                      <a:pt x="24852" y="62233"/>
                    </a:cubicBezTo>
                    <a:lnTo>
                      <a:pt x="21698" y="51628"/>
                    </a:lnTo>
                    <a:cubicBezTo>
                      <a:pt x="21267" y="50170"/>
                      <a:pt x="22106" y="48628"/>
                      <a:pt x="23545" y="48202"/>
                    </a:cubicBezTo>
                    <a:cubicBezTo>
                      <a:pt x="23801" y="48123"/>
                      <a:pt x="24074" y="48081"/>
                      <a:pt x="24348" y="48081"/>
                    </a:cubicBezTo>
                    <a:cubicBezTo>
                      <a:pt x="25520" y="48081"/>
                      <a:pt x="26608" y="48864"/>
                      <a:pt x="26960" y="50049"/>
                    </a:cubicBezTo>
                    <a:lnTo>
                      <a:pt x="30569" y="62136"/>
                    </a:lnTo>
                    <a:cubicBezTo>
                      <a:pt x="33747" y="62506"/>
                      <a:pt x="36572" y="63654"/>
                      <a:pt x="39088" y="65446"/>
                    </a:cubicBezTo>
                    <a:lnTo>
                      <a:pt x="39088" y="59038"/>
                    </a:lnTo>
                    <a:cubicBezTo>
                      <a:pt x="37721" y="55977"/>
                      <a:pt x="27993" y="36310"/>
                      <a:pt x="1982" y="28711"/>
                    </a:cubicBezTo>
                    <a:cubicBezTo>
                      <a:pt x="524" y="28280"/>
                      <a:pt x="-315" y="26743"/>
                      <a:pt x="111" y="25298"/>
                    </a:cubicBezTo>
                    <a:cubicBezTo>
                      <a:pt x="463" y="24089"/>
                      <a:pt x="1575" y="23312"/>
                      <a:pt x="2766" y="23312"/>
                    </a:cubicBezTo>
                    <a:cubicBezTo>
                      <a:pt x="3015" y="23312"/>
                      <a:pt x="3270" y="23348"/>
                      <a:pt x="3525" y="23427"/>
                    </a:cubicBezTo>
                    <a:cubicBezTo>
                      <a:pt x="22415" y="28942"/>
                      <a:pt x="33352" y="40112"/>
                      <a:pt x="39088" y="48160"/>
                    </a:cubicBezTo>
                    <a:lnTo>
                      <a:pt x="39088" y="2745"/>
                    </a:lnTo>
                    <a:cubicBezTo>
                      <a:pt x="39088" y="1227"/>
                      <a:pt x="40315" y="0"/>
                      <a:pt x="41834" y="0"/>
                    </a:cubicBezTo>
                    <a:cubicBezTo>
                      <a:pt x="43359" y="0"/>
                      <a:pt x="44586" y="1227"/>
                      <a:pt x="44586" y="2745"/>
                    </a:cubicBezTo>
                    <a:lnTo>
                      <a:pt x="44586" y="48160"/>
                    </a:lnTo>
                    <a:cubicBezTo>
                      <a:pt x="50334" y="40112"/>
                      <a:pt x="61253" y="28942"/>
                      <a:pt x="80149" y="23427"/>
                    </a:cubicBezTo>
                    <a:cubicBezTo>
                      <a:pt x="80404" y="23348"/>
                      <a:pt x="80653" y="23312"/>
                      <a:pt x="80927" y="23312"/>
                    </a:cubicBezTo>
                    <a:cubicBezTo>
                      <a:pt x="82099" y="23312"/>
                      <a:pt x="83211" y="24089"/>
                      <a:pt x="83557" y="25298"/>
                    </a:cubicBezTo>
                    <a:cubicBezTo>
                      <a:pt x="83989" y="26743"/>
                      <a:pt x="83150" y="28280"/>
                      <a:pt x="81686" y="28711"/>
                    </a:cubicBezTo>
                    <a:cubicBezTo>
                      <a:pt x="55584" y="36328"/>
                      <a:pt x="45947" y="55959"/>
                      <a:pt x="44586" y="59020"/>
                    </a:cubicBezTo>
                    <a:lnTo>
                      <a:pt x="44586" y="65428"/>
                    </a:lnTo>
                    <a:cubicBezTo>
                      <a:pt x="47102" y="63654"/>
                      <a:pt x="49945" y="62506"/>
                      <a:pt x="53105" y="62136"/>
                    </a:cubicBezTo>
                    <a:lnTo>
                      <a:pt x="56714" y="50049"/>
                    </a:lnTo>
                    <a:cubicBezTo>
                      <a:pt x="57060" y="48864"/>
                      <a:pt x="58154" y="48081"/>
                      <a:pt x="59345" y="48081"/>
                    </a:cubicBezTo>
                    <a:cubicBezTo>
                      <a:pt x="59600" y="48081"/>
                      <a:pt x="59873" y="48123"/>
                      <a:pt x="60123" y="48202"/>
                    </a:cubicBezTo>
                    <a:cubicBezTo>
                      <a:pt x="61587" y="48628"/>
                      <a:pt x="62407" y="50170"/>
                      <a:pt x="61976" y="51628"/>
                    </a:cubicBezTo>
                    <a:lnTo>
                      <a:pt x="58816" y="62233"/>
                    </a:lnTo>
                    <a:cubicBezTo>
                      <a:pt x="70865" y="63831"/>
                      <a:pt x="82178" y="73518"/>
                      <a:pt x="82719" y="74004"/>
                    </a:cubicBezTo>
                    <a:cubicBezTo>
                      <a:pt x="83873" y="75000"/>
                      <a:pt x="83989" y="76731"/>
                      <a:pt x="82992" y="77885"/>
                    </a:cubicBezTo>
                    <a:cubicBezTo>
                      <a:pt x="82446" y="78505"/>
                      <a:pt x="81686" y="78839"/>
                      <a:pt x="80908" y="78839"/>
                    </a:cubicBezTo>
                    <a:cubicBezTo>
                      <a:pt x="80264" y="78839"/>
                      <a:pt x="79638" y="78602"/>
                      <a:pt x="79098" y="78159"/>
                    </a:cubicBezTo>
                    <a:cubicBezTo>
                      <a:pt x="78976" y="78037"/>
                      <a:pt x="66697" y="67493"/>
                      <a:pt x="55620" y="67493"/>
                    </a:cubicBezTo>
                    <a:cubicBezTo>
                      <a:pt x="54995" y="67493"/>
                      <a:pt x="54375" y="67517"/>
                      <a:pt x="53749" y="67590"/>
                    </a:cubicBezTo>
                    <a:cubicBezTo>
                      <a:pt x="50067" y="68022"/>
                      <a:pt x="47059" y="69813"/>
                      <a:pt x="44586" y="72953"/>
                    </a:cubicBezTo>
                    <a:lnTo>
                      <a:pt x="44586" y="87397"/>
                    </a:lnTo>
                    <a:cubicBezTo>
                      <a:pt x="43979" y="89444"/>
                      <a:pt x="43827" y="91023"/>
                      <a:pt x="43827" y="91042"/>
                    </a:cubicBezTo>
                    <a:lnTo>
                      <a:pt x="44586" y="104374"/>
                    </a:lnTo>
                    <a:lnTo>
                      <a:pt x="44586" y="106828"/>
                    </a:lnTo>
                    <a:lnTo>
                      <a:pt x="41834" y="107429"/>
                    </a:lnTo>
                  </a:path>
                </a:pathLst>
              </a:custGeom>
              <a:solidFill>
                <a:srgbClr val="F0412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E9B37730-ABF5-5127-0731-E43440A44D57}"/>
                  </a:ext>
                </a:extLst>
              </p:cNvPr>
              <p:cNvSpPr/>
              <p:nvPr/>
            </p:nvSpPr>
            <p:spPr>
              <a:xfrm>
                <a:off x="13714334" y="3213306"/>
                <a:ext cx="143044" cy="89849"/>
              </a:xfrm>
              <a:custGeom>
                <a:avLst/>
                <a:gdLst>
                  <a:gd name="connsiteX0" fmla="*/ 57362 w 143044"/>
                  <a:gd name="connsiteY0" fmla="*/ 8248 h 89849"/>
                  <a:gd name="connsiteX1" fmla="*/ 27918 w 143044"/>
                  <a:gd name="connsiteY1" fmla="*/ 516 h 89849"/>
                  <a:gd name="connsiteX2" fmla="*/ 8821 w 143044"/>
                  <a:gd name="connsiteY2" fmla="*/ 11668 h 89849"/>
                  <a:gd name="connsiteX3" fmla="*/ 4665 w 143044"/>
                  <a:gd name="connsiteY3" fmla="*/ 27442 h 89849"/>
                  <a:gd name="connsiteX4" fmla="*/ 509 w 143044"/>
                  <a:gd name="connsiteY4" fmla="*/ 43210 h 89849"/>
                  <a:gd name="connsiteX5" fmla="*/ 11689 w 143044"/>
                  <a:gd name="connsiteY5" fmla="*/ 62318 h 89849"/>
                  <a:gd name="connsiteX6" fmla="*/ 41115 w 143044"/>
                  <a:gd name="connsiteY6" fmla="*/ 70044 h 89849"/>
                  <a:gd name="connsiteX7" fmla="*/ 55418 w 143044"/>
                  <a:gd name="connsiteY7" fmla="*/ 63490 h 89849"/>
                  <a:gd name="connsiteX8" fmla="*/ 65419 w 143044"/>
                  <a:gd name="connsiteY8" fmla="*/ 66108 h 89849"/>
                  <a:gd name="connsiteX9" fmla="*/ 67491 w 143044"/>
                  <a:gd name="connsiteY9" fmla="*/ 70354 h 89849"/>
                  <a:gd name="connsiteX10" fmla="*/ 79430 w 143044"/>
                  <a:gd name="connsiteY10" fmla="*/ 80121 h 89849"/>
                  <a:gd name="connsiteX11" fmla="*/ 114391 w 143044"/>
                  <a:gd name="connsiteY11" fmla="*/ 89298 h 89849"/>
                  <a:gd name="connsiteX12" fmla="*/ 134721 w 143044"/>
                  <a:gd name="connsiteY12" fmla="*/ 77436 h 89849"/>
                  <a:gd name="connsiteX13" fmla="*/ 136847 w 143044"/>
                  <a:gd name="connsiteY13" fmla="*/ 69388 h 89849"/>
                  <a:gd name="connsiteX14" fmla="*/ 138609 w 143044"/>
                  <a:gd name="connsiteY14" fmla="*/ 62634 h 89849"/>
                  <a:gd name="connsiteX15" fmla="*/ 140383 w 143044"/>
                  <a:gd name="connsiteY15" fmla="*/ 55874 h 89849"/>
                  <a:gd name="connsiteX16" fmla="*/ 142492 w 143044"/>
                  <a:gd name="connsiteY16" fmla="*/ 47826 h 89849"/>
                  <a:gd name="connsiteX17" fmla="*/ 130638 w 143044"/>
                  <a:gd name="connsiteY17" fmla="*/ 27503 h 89849"/>
                  <a:gd name="connsiteX18" fmla="*/ 95695 w 143044"/>
                  <a:gd name="connsiteY18" fmla="*/ 18325 h 89849"/>
                  <a:gd name="connsiteX19" fmla="*/ 80487 w 143044"/>
                  <a:gd name="connsiteY19" fmla="*/ 20955 h 89849"/>
                  <a:gd name="connsiteX20" fmla="*/ 76580 w 143044"/>
                  <a:gd name="connsiteY20" fmla="*/ 23621 h 89849"/>
                  <a:gd name="connsiteX21" fmla="*/ 66597 w 143044"/>
                  <a:gd name="connsiteY21" fmla="*/ 20997 h 89849"/>
                  <a:gd name="connsiteX22" fmla="*/ 57362 w 143044"/>
                  <a:gd name="connsiteY22" fmla="*/ 8248 h 8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3044" h="89849">
                    <a:moveTo>
                      <a:pt x="57362" y="8248"/>
                    </a:moveTo>
                    <a:lnTo>
                      <a:pt x="27918" y="516"/>
                    </a:lnTo>
                    <a:cubicBezTo>
                      <a:pt x="19570" y="-1676"/>
                      <a:pt x="11021" y="3316"/>
                      <a:pt x="8821" y="11668"/>
                    </a:cubicBezTo>
                    <a:lnTo>
                      <a:pt x="4665" y="27442"/>
                    </a:lnTo>
                    <a:lnTo>
                      <a:pt x="509" y="43210"/>
                    </a:lnTo>
                    <a:cubicBezTo>
                      <a:pt x="-1666" y="51567"/>
                      <a:pt x="3323" y="60119"/>
                      <a:pt x="11689" y="62318"/>
                    </a:cubicBezTo>
                    <a:lnTo>
                      <a:pt x="41115" y="70044"/>
                    </a:lnTo>
                    <a:cubicBezTo>
                      <a:pt x="46832" y="71550"/>
                      <a:pt x="52823" y="68805"/>
                      <a:pt x="55418" y="63490"/>
                    </a:cubicBezTo>
                    <a:lnTo>
                      <a:pt x="65419" y="66108"/>
                    </a:lnTo>
                    <a:lnTo>
                      <a:pt x="67491" y="70354"/>
                    </a:lnTo>
                    <a:cubicBezTo>
                      <a:pt x="69866" y="75189"/>
                      <a:pt x="74223" y="78748"/>
                      <a:pt x="79430" y="80121"/>
                    </a:cubicBezTo>
                    <a:lnTo>
                      <a:pt x="114391" y="89298"/>
                    </a:lnTo>
                    <a:cubicBezTo>
                      <a:pt x="123268" y="91637"/>
                      <a:pt x="132381" y="86322"/>
                      <a:pt x="134721" y="77436"/>
                    </a:cubicBezTo>
                    <a:lnTo>
                      <a:pt x="136847" y="69388"/>
                    </a:lnTo>
                    <a:lnTo>
                      <a:pt x="138609" y="62634"/>
                    </a:lnTo>
                    <a:lnTo>
                      <a:pt x="140383" y="55874"/>
                    </a:lnTo>
                    <a:lnTo>
                      <a:pt x="142492" y="47826"/>
                    </a:lnTo>
                    <a:cubicBezTo>
                      <a:pt x="144831" y="38940"/>
                      <a:pt x="139533" y="29841"/>
                      <a:pt x="130638" y="27503"/>
                    </a:cubicBezTo>
                    <a:lnTo>
                      <a:pt x="95695" y="18325"/>
                    </a:lnTo>
                    <a:cubicBezTo>
                      <a:pt x="90488" y="16952"/>
                      <a:pt x="84935" y="17912"/>
                      <a:pt x="80487" y="20955"/>
                    </a:cubicBezTo>
                    <a:lnTo>
                      <a:pt x="76580" y="23621"/>
                    </a:lnTo>
                    <a:lnTo>
                      <a:pt x="66597" y="20997"/>
                    </a:lnTo>
                    <a:cubicBezTo>
                      <a:pt x="66944" y="15094"/>
                      <a:pt x="63079" y="9755"/>
                      <a:pt x="57362" y="8248"/>
                    </a:cubicBezTo>
                  </a:path>
                </a:pathLst>
              </a:custGeom>
              <a:solidFill>
                <a:srgbClr val="6EBDE3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018B9D5C-E04F-B552-D503-D2826D9DDA29}"/>
                  </a:ext>
                </a:extLst>
              </p:cNvPr>
              <p:cNvSpPr/>
              <p:nvPr/>
            </p:nvSpPr>
            <p:spPr>
              <a:xfrm>
                <a:off x="13701297" y="3223027"/>
                <a:ext cx="21870" cy="33482"/>
              </a:xfrm>
              <a:custGeom>
                <a:avLst/>
                <a:gdLst>
                  <a:gd name="connsiteX0" fmla="*/ 3552 w 21870"/>
                  <a:gd name="connsiteY0" fmla="*/ 7444 h 33482"/>
                  <a:gd name="connsiteX1" fmla="*/ 331 w 21870"/>
                  <a:gd name="connsiteY1" fmla="*/ 19683 h 33482"/>
                  <a:gd name="connsiteX2" fmla="*/ 7446 w 21870"/>
                  <a:gd name="connsiteY2" fmla="*/ 31879 h 33482"/>
                  <a:gd name="connsiteX3" fmla="*/ 13559 w 21870"/>
                  <a:gd name="connsiteY3" fmla="*/ 33483 h 33482"/>
                  <a:gd name="connsiteX4" fmla="*/ 21871 w 21870"/>
                  <a:gd name="connsiteY4" fmla="*/ 1941 h 33482"/>
                  <a:gd name="connsiteX5" fmla="*/ 15740 w 21870"/>
                  <a:gd name="connsiteY5" fmla="*/ 331 h 33482"/>
                  <a:gd name="connsiteX6" fmla="*/ 3552 w 21870"/>
                  <a:gd name="connsiteY6" fmla="*/ 7444 h 33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870" h="33482">
                    <a:moveTo>
                      <a:pt x="3552" y="7444"/>
                    </a:moveTo>
                    <a:lnTo>
                      <a:pt x="331" y="19683"/>
                    </a:lnTo>
                    <a:cubicBezTo>
                      <a:pt x="-1072" y="25016"/>
                      <a:pt x="2112" y="30476"/>
                      <a:pt x="7446" y="31879"/>
                    </a:cubicBezTo>
                    <a:lnTo>
                      <a:pt x="13559" y="33483"/>
                    </a:lnTo>
                    <a:lnTo>
                      <a:pt x="21871" y="1941"/>
                    </a:lnTo>
                    <a:lnTo>
                      <a:pt x="15740" y="331"/>
                    </a:lnTo>
                    <a:cubicBezTo>
                      <a:pt x="10411" y="-1072"/>
                      <a:pt x="4955" y="2111"/>
                      <a:pt x="3552" y="7444"/>
                    </a:cubicBezTo>
                  </a:path>
                </a:pathLst>
              </a:custGeom>
              <a:solidFill>
                <a:srgbClr val="F2592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DAABC0E6-A135-C7DA-8F58-781943D5D430}"/>
                  </a:ext>
                </a:extLst>
              </p:cNvPr>
              <p:cNvSpPr/>
              <p:nvPr/>
            </p:nvSpPr>
            <p:spPr>
              <a:xfrm>
                <a:off x="13752885" y="2818096"/>
                <a:ext cx="106991" cy="109190"/>
              </a:xfrm>
              <a:custGeom>
                <a:avLst/>
                <a:gdLst>
                  <a:gd name="connsiteX0" fmla="*/ 106991 w 106991"/>
                  <a:gd name="connsiteY0" fmla="*/ 28875 h 109190"/>
                  <a:gd name="connsiteX1" fmla="*/ 30264 w 106991"/>
                  <a:gd name="connsiteY1" fmla="*/ 109190 h 109190"/>
                  <a:gd name="connsiteX2" fmla="*/ 0 w 106991"/>
                  <a:gd name="connsiteY2" fmla="*/ 80315 h 109190"/>
                  <a:gd name="connsiteX3" fmla="*/ 76763 w 106991"/>
                  <a:gd name="connsiteY3" fmla="*/ 0 h 109190"/>
                  <a:gd name="connsiteX4" fmla="*/ 106991 w 106991"/>
                  <a:gd name="connsiteY4" fmla="*/ 28875 h 109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991" h="109190">
                    <a:moveTo>
                      <a:pt x="106991" y="28875"/>
                    </a:moveTo>
                    <a:lnTo>
                      <a:pt x="30264" y="109190"/>
                    </a:lnTo>
                    <a:lnTo>
                      <a:pt x="0" y="80315"/>
                    </a:lnTo>
                    <a:lnTo>
                      <a:pt x="76763" y="0"/>
                    </a:lnTo>
                    <a:lnTo>
                      <a:pt x="106991" y="28875"/>
                    </a:lnTo>
                  </a:path>
                </a:pathLst>
              </a:custGeom>
              <a:solidFill>
                <a:srgbClr val="D3C3C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69372F30-C1CD-0E83-0664-58DDE40C92EC}"/>
                  </a:ext>
                </a:extLst>
              </p:cNvPr>
              <p:cNvSpPr/>
              <p:nvPr/>
            </p:nvSpPr>
            <p:spPr>
              <a:xfrm>
                <a:off x="13849504" y="2853051"/>
                <a:ext cx="4569" cy="4761"/>
              </a:xfrm>
              <a:custGeom>
                <a:avLst/>
                <a:gdLst>
                  <a:gd name="connsiteX0" fmla="*/ 0 w 4569"/>
                  <a:gd name="connsiteY0" fmla="*/ 4762 h 4761"/>
                  <a:gd name="connsiteX1" fmla="*/ 4569 w 4569"/>
                  <a:gd name="connsiteY1" fmla="*/ 0 h 4761"/>
                  <a:gd name="connsiteX2" fmla="*/ 0 w 4569"/>
                  <a:gd name="connsiteY2" fmla="*/ 4762 h 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69" h="4761">
                    <a:moveTo>
                      <a:pt x="0" y="4762"/>
                    </a:moveTo>
                    <a:lnTo>
                      <a:pt x="4569" y="0"/>
                    </a:lnTo>
                    <a:lnTo>
                      <a:pt x="0" y="4762"/>
                    </a:lnTo>
                  </a:path>
                </a:pathLst>
              </a:custGeom>
              <a:solidFill>
                <a:srgbClr val="A45E50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FBE18417-7E67-76D9-CE68-9FD924094140}"/>
                  </a:ext>
                </a:extLst>
              </p:cNvPr>
              <p:cNvSpPr/>
              <p:nvPr/>
            </p:nvSpPr>
            <p:spPr>
              <a:xfrm>
                <a:off x="13831076" y="2835461"/>
                <a:ext cx="22997" cy="22351"/>
              </a:xfrm>
              <a:custGeom>
                <a:avLst/>
                <a:gdLst>
                  <a:gd name="connsiteX0" fmla="*/ 18428 w 22997"/>
                  <a:gd name="connsiteY0" fmla="*/ 22352 h 22351"/>
                  <a:gd name="connsiteX1" fmla="*/ 0 w 22997"/>
                  <a:gd name="connsiteY1" fmla="*/ 4762 h 22351"/>
                  <a:gd name="connsiteX2" fmla="*/ 4569 w 22997"/>
                  <a:gd name="connsiteY2" fmla="*/ 0 h 22351"/>
                  <a:gd name="connsiteX3" fmla="*/ 22997 w 22997"/>
                  <a:gd name="connsiteY3" fmla="*/ 17590 h 22351"/>
                  <a:gd name="connsiteX4" fmla="*/ 18428 w 22997"/>
                  <a:gd name="connsiteY4" fmla="*/ 22352 h 22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351">
                    <a:moveTo>
                      <a:pt x="18428" y="22352"/>
                    </a:moveTo>
                    <a:lnTo>
                      <a:pt x="0" y="4762"/>
                    </a:lnTo>
                    <a:lnTo>
                      <a:pt x="4569" y="0"/>
                    </a:lnTo>
                    <a:lnTo>
                      <a:pt x="22997" y="17590"/>
                    </a:lnTo>
                    <a:lnTo>
                      <a:pt x="18428" y="22352"/>
                    </a:lnTo>
                  </a:path>
                </a:pathLst>
              </a:custGeom>
              <a:solidFill>
                <a:srgbClr val="E0D4D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946A5BF0-F35D-6D2B-3FAD-F0B9C68EE1A8}"/>
                  </a:ext>
                </a:extLst>
              </p:cNvPr>
              <p:cNvSpPr/>
              <p:nvPr/>
            </p:nvSpPr>
            <p:spPr>
              <a:xfrm>
                <a:off x="13813510" y="2828926"/>
                <a:ext cx="36024" cy="34924"/>
              </a:xfrm>
              <a:custGeom>
                <a:avLst/>
                <a:gdLst>
                  <a:gd name="connsiteX0" fmla="*/ 30252 w 36024"/>
                  <a:gd name="connsiteY0" fmla="*/ 34925 h 34924"/>
                  <a:gd name="connsiteX1" fmla="*/ 36024 w 36024"/>
                  <a:gd name="connsiteY1" fmla="*/ 28869 h 34924"/>
                  <a:gd name="connsiteX2" fmla="*/ 5790 w 36024"/>
                  <a:gd name="connsiteY2" fmla="*/ 0 h 34924"/>
                  <a:gd name="connsiteX3" fmla="*/ 0 w 36024"/>
                  <a:gd name="connsiteY3" fmla="*/ 6044 h 34924"/>
                  <a:gd name="connsiteX4" fmla="*/ 30252 w 36024"/>
                  <a:gd name="connsiteY4" fmla="*/ 34925 h 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24" h="34924">
                    <a:moveTo>
                      <a:pt x="30252" y="34925"/>
                    </a:moveTo>
                    <a:lnTo>
                      <a:pt x="36024" y="28869"/>
                    </a:lnTo>
                    <a:lnTo>
                      <a:pt x="5790" y="0"/>
                    </a:lnTo>
                    <a:lnTo>
                      <a:pt x="0" y="6044"/>
                    </a:lnTo>
                    <a:lnTo>
                      <a:pt x="30252" y="34925"/>
                    </a:lnTo>
                  </a:path>
                </a:pathLst>
              </a:custGeom>
              <a:solidFill>
                <a:srgbClr val="B79FA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347CBF4E-CADF-2EEC-C864-ED1A35C8A651}"/>
                  </a:ext>
                </a:extLst>
              </p:cNvPr>
              <p:cNvSpPr/>
              <p:nvPr/>
            </p:nvSpPr>
            <p:spPr>
              <a:xfrm>
                <a:off x="13805946" y="2860504"/>
                <a:ext cx="18758" cy="18349"/>
              </a:xfrm>
              <a:custGeom>
                <a:avLst/>
                <a:gdLst>
                  <a:gd name="connsiteX0" fmla="*/ 14582 w 18758"/>
                  <a:gd name="connsiteY0" fmla="*/ 18349 h 18349"/>
                  <a:gd name="connsiteX1" fmla="*/ 11678 w 18758"/>
                  <a:gd name="connsiteY1" fmla="*/ 17201 h 18349"/>
                  <a:gd name="connsiteX2" fmla="*/ 0 w 18758"/>
                  <a:gd name="connsiteY2" fmla="*/ 6044 h 18349"/>
                  <a:gd name="connsiteX3" fmla="*/ 5772 w 18758"/>
                  <a:gd name="connsiteY3" fmla="*/ 0 h 18349"/>
                  <a:gd name="connsiteX4" fmla="*/ 17456 w 18758"/>
                  <a:gd name="connsiteY4" fmla="*/ 11158 h 18349"/>
                  <a:gd name="connsiteX5" fmla="*/ 17602 w 18758"/>
                  <a:gd name="connsiteY5" fmla="*/ 17055 h 18349"/>
                  <a:gd name="connsiteX6" fmla="*/ 14582 w 18758"/>
                  <a:gd name="connsiteY6" fmla="*/ 18349 h 18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58" h="18349">
                    <a:moveTo>
                      <a:pt x="14582" y="18349"/>
                    </a:moveTo>
                    <a:cubicBezTo>
                      <a:pt x="13525" y="18349"/>
                      <a:pt x="12486" y="17973"/>
                      <a:pt x="11678" y="17201"/>
                    </a:cubicBezTo>
                    <a:lnTo>
                      <a:pt x="0" y="6044"/>
                    </a:lnTo>
                    <a:lnTo>
                      <a:pt x="5772" y="0"/>
                    </a:lnTo>
                    <a:lnTo>
                      <a:pt x="17456" y="11158"/>
                    </a:lnTo>
                    <a:cubicBezTo>
                      <a:pt x="19139" y="12755"/>
                      <a:pt x="19194" y="15391"/>
                      <a:pt x="17602" y="17055"/>
                    </a:cubicBezTo>
                    <a:cubicBezTo>
                      <a:pt x="16776" y="17918"/>
                      <a:pt x="15682" y="18349"/>
                      <a:pt x="14582" y="18349"/>
                    </a:cubicBezTo>
                  </a:path>
                </a:pathLst>
              </a:custGeom>
              <a:solidFill>
                <a:srgbClr val="C7B4B8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71CEAB00-D87F-D46B-F2BB-4C1A9C92C0DC}"/>
                  </a:ext>
                </a:extLst>
              </p:cNvPr>
              <p:cNvSpPr/>
              <p:nvPr/>
            </p:nvSpPr>
            <p:spPr>
              <a:xfrm>
                <a:off x="13780332" y="2870106"/>
                <a:ext cx="29476" cy="28855"/>
              </a:xfrm>
              <a:custGeom>
                <a:avLst/>
                <a:gdLst>
                  <a:gd name="connsiteX0" fmla="*/ 1996 w 29476"/>
                  <a:gd name="connsiteY0" fmla="*/ 2248 h 28855"/>
                  <a:gd name="connsiteX1" fmla="*/ 7337 w 29476"/>
                  <a:gd name="connsiteY1" fmla="*/ 22176 h 28855"/>
                  <a:gd name="connsiteX2" fmla="*/ 27485 w 29476"/>
                  <a:gd name="connsiteY2" fmla="*/ 26604 h 28855"/>
                  <a:gd name="connsiteX3" fmla="*/ 22126 w 29476"/>
                  <a:gd name="connsiteY3" fmla="*/ 6676 h 28855"/>
                  <a:gd name="connsiteX4" fmla="*/ 1996 w 29476"/>
                  <a:gd name="connsiteY4" fmla="*/ 2248 h 28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76" h="28855">
                    <a:moveTo>
                      <a:pt x="1996" y="2248"/>
                    </a:moveTo>
                    <a:cubicBezTo>
                      <a:pt x="-2093" y="6536"/>
                      <a:pt x="301" y="15447"/>
                      <a:pt x="7337" y="22176"/>
                    </a:cubicBezTo>
                    <a:cubicBezTo>
                      <a:pt x="14373" y="28888"/>
                      <a:pt x="23396" y="30874"/>
                      <a:pt x="27485" y="26604"/>
                    </a:cubicBezTo>
                    <a:cubicBezTo>
                      <a:pt x="31574" y="22322"/>
                      <a:pt x="29162" y="13412"/>
                      <a:pt x="22126" y="6676"/>
                    </a:cubicBezTo>
                    <a:cubicBezTo>
                      <a:pt x="15090" y="-36"/>
                      <a:pt x="6067" y="-2016"/>
                      <a:pt x="1996" y="2248"/>
                    </a:cubicBezTo>
                  </a:path>
                </a:pathLst>
              </a:custGeom>
              <a:solidFill>
                <a:srgbClr val="BF213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74B7EAE6-0498-73DE-6380-892C9A394488}"/>
                  </a:ext>
                </a:extLst>
              </p:cNvPr>
              <p:cNvSpPr/>
              <p:nvPr/>
            </p:nvSpPr>
            <p:spPr>
              <a:xfrm>
                <a:off x="13745041" y="2908014"/>
                <a:ext cx="29620" cy="30071"/>
              </a:xfrm>
              <a:custGeom>
                <a:avLst/>
                <a:gdLst>
                  <a:gd name="connsiteX0" fmla="*/ 0 w 29620"/>
                  <a:gd name="connsiteY0" fmla="*/ 21769 h 30071"/>
                  <a:gd name="connsiteX1" fmla="*/ 8689 w 29620"/>
                  <a:gd name="connsiteY1" fmla="*/ 30072 h 30071"/>
                  <a:gd name="connsiteX2" fmla="*/ 29620 w 29620"/>
                  <a:gd name="connsiteY2" fmla="*/ 11194 h 30071"/>
                  <a:gd name="connsiteX3" fmla="*/ 17912 w 29620"/>
                  <a:gd name="connsiteY3" fmla="*/ 0 h 30071"/>
                  <a:gd name="connsiteX4" fmla="*/ 0 w 29620"/>
                  <a:gd name="connsiteY4" fmla="*/ 21769 h 3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" h="30071">
                    <a:moveTo>
                      <a:pt x="0" y="21769"/>
                    </a:moveTo>
                    <a:lnTo>
                      <a:pt x="8689" y="30072"/>
                    </a:lnTo>
                    <a:lnTo>
                      <a:pt x="29620" y="11194"/>
                    </a:lnTo>
                    <a:lnTo>
                      <a:pt x="17912" y="0"/>
                    </a:lnTo>
                    <a:lnTo>
                      <a:pt x="0" y="21769"/>
                    </a:lnTo>
                  </a:path>
                </a:pathLst>
              </a:custGeom>
              <a:solidFill>
                <a:srgbClr val="BF213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EA1F3BF9-D30F-A477-F0DA-5FD11BACDAE8}"/>
                  </a:ext>
                </a:extLst>
              </p:cNvPr>
              <p:cNvSpPr/>
              <p:nvPr/>
            </p:nvSpPr>
            <p:spPr>
              <a:xfrm>
                <a:off x="13752885" y="2898405"/>
                <a:ext cx="10061" cy="9602"/>
              </a:xfrm>
              <a:custGeom>
                <a:avLst/>
                <a:gdLst>
                  <a:gd name="connsiteX0" fmla="*/ 10062 w 10061"/>
                  <a:gd name="connsiteY0" fmla="*/ 9603 h 9602"/>
                  <a:gd name="connsiteX1" fmla="*/ 0 w 10061"/>
                  <a:gd name="connsiteY1" fmla="*/ 0 h 9602"/>
                  <a:gd name="connsiteX2" fmla="*/ 10062 w 10061"/>
                  <a:gd name="connsiteY2" fmla="*/ 9603 h 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1" h="9602">
                    <a:moveTo>
                      <a:pt x="10062" y="9603"/>
                    </a:moveTo>
                    <a:lnTo>
                      <a:pt x="0" y="0"/>
                    </a:lnTo>
                    <a:lnTo>
                      <a:pt x="10062" y="9603"/>
                    </a:lnTo>
                  </a:path>
                </a:pathLst>
              </a:custGeom>
              <a:solidFill>
                <a:srgbClr val="A5A7A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43250958-DAE7-FEE1-2D89-C3A34CC47DD0}"/>
                  </a:ext>
                </a:extLst>
              </p:cNvPr>
              <p:cNvSpPr/>
              <p:nvPr/>
            </p:nvSpPr>
            <p:spPr>
              <a:xfrm>
                <a:off x="13833524" y="2821807"/>
                <a:ext cx="7916" cy="7574"/>
              </a:xfrm>
              <a:custGeom>
                <a:avLst/>
                <a:gdLst>
                  <a:gd name="connsiteX0" fmla="*/ 7917 w 7916"/>
                  <a:gd name="connsiteY0" fmla="*/ 7574 h 7574"/>
                  <a:gd name="connsiteX1" fmla="*/ 0 w 7916"/>
                  <a:gd name="connsiteY1" fmla="*/ 0 h 7574"/>
                  <a:gd name="connsiteX2" fmla="*/ 7917 w 7916"/>
                  <a:gd name="connsiteY2" fmla="*/ 7574 h 7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16" h="7574">
                    <a:moveTo>
                      <a:pt x="7917" y="7574"/>
                    </a:moveTo>
                    <a:lnTo>
                      <a:pt x="0" y="0"/>
                    </a:lnTo>
                    <a:lnTo>
                      <a:pt x="7917" y="7574"/>
                    </a:lnTo>
                  </a:path>
                </a:pathLst>
              </a:custGeom>
              <a:solidFill>
                <a:srgbClr val="5C2E2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BE84F414-41C5-A372-A19A-CED2A3AC025A}"/>
                  </a:ext>
                </a:extLst>
              </p:cNvPr>
              <p:cNvSpPr/>
              <p:nvPr/>
            </p:nvSpPr>
            <p:spPr>
              <a:xfrm>
                <a:off x="13752891" y="2821807"/>
                <a:ext cx="88550" cy="87895"/>
              </a:xfrm>
              <a:custGeom>
                <a:avLst/>
                <a:gdLst>
                  <a:gd name="connsiteX0" fmla="*/ 11818 w 88550"/>
                  <a:gd name="connsiteY0" fmla="*/ 87895 h 87895"/>
                  <a:gd name="connsiteX1" fmla="*/ 10068 w 88550"/>
                  <a:gd name="connsiteY1" fmla="*/ 86195 h 87895"/>
                  <a:gd name="connsiteX2" fmla="*/ 0 w 88550"/>
                  <a:gd name="connsiteY2" fmla="*/ 76604 h 87895"/>
                  <a:gd name="connsiteX3" fmla="*/ 65948 w 88550"/>
                  <a:gd name="connsiteY3" fmla="*/ 7574 h 87895"/>
                  <a:gd name="connsiteX4" fmla="*/ 65966 w 88550"/>
                  <a:gd name="connsiteY4" fmla="*/ 7574 h 87895"/>
                  <a:gd name="connsiteX5" fmla="*/ 60626 w 88550"/>
                  <a:gd name="connsiteY5" fmla="*/ 13150 h 87895"/>
                  <a:gd name="connsiteX6" fmla="*/ 72443 w 88550"/>
                  <a:gd name="connsiteY6" fmla="*/ 24441 h 87895"/>
                  <a:gd name="connsiteX7" fmla="*/ 58839 w 88550"/>
                  <a:gd name="connsiteY7" fmla="*/ 38691 h 87895"/>
                  <a:gd name="connsiteX8" fmla="*/ 53748 w 88550"/>
                  <a:gd name="connsiteY8" fmla="*/ 33838 h 87895"/>
                  <a:gd name="connsiteX9" fmla="*/ 50862 w 88550"/>
                  <a:gd name="connsiteY9" fmla="*/ 32684 h 87895"/>
                  <a:gd name="connsiteX10" fmla="*/ 47830 w 88550"/>
                  <a:gd name="connsiteY10" fmla="*/ 33983 h 87895"/>
                  <a:gd name="connsiteX11" fmla="*/ 47976 w 88550"/>
                  <a:gd name="connsiteY11" fmla="*/ 39881 h 87895"/>
                  <a:gd name="connsiteX12" fmla="*/ 53061 w 88550"/>
                  <a:gd name="connsiteY12" fmla="*/ 44728 h 87895"/>
                  <a:gd name="connsiteX13" fmla="*/ 46025 w 88550"/>
                  <a:gd name="connsiteY13" fmla="*/ 52090 h 87895"/>
                  <a:gd name="connsiteX14" fmla="*/ 35380 w 88550"/>
                  <a:gd name="connsiteY14" fmla="*/ 48281 h 87895"/>
                  <a:gd name="connsiteX15" fmla="*/ 29444 w 88550"/>
                  <a:gd name="connsiteY15" fmla="*/ 50541 h 87895"/>
                  <a:gd name="connsiteX16" fmla="*/ 31735 w 88550"/>
                  <a:gd name="connsiteY16" fmla="*/ 67044 h 87895"/>
                  <a:gd name="connsiteX17" fmla="*/ 11818 w 88550"/>
                  <a:gd name="connsiteY17" fmla="*/ 87895 h 87895"/>
                  <a:gd name="connsiteX18" fmla="*/ 82760 w 88550"/>
                  <a:gd name="connsiteY18" fmla="*/ 13636 h 87895"/>
                  <a:gd name="connsiteX19" fmla="*/ 74284 w 88550"/>
                  <a:gd name="connsiteY19" fmla="*/ 5539 h 87895"/>
                  <a:gd name="connsiteX20" fmla="*/ 80634 w 88550"/>
                  <a:gd name="connsiteY20" fmla="*/ 0 h 87895"/>
                  <a:gd name="connsiteX21" fmla="*/ 88551 w 88550"/>
                  <a:gd name="connsiteY21" fmla="*/ 7574 h 87895"/>
                  <a:gd name="connsiteX22" fmla="*/ 82760 w 88550"/>
                  <a:gd name="connsiteY22" fmla="*/ 13636 h 8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8550" h="87895">
                    <a:moveTo>
                      <a:pt x="11818" y="87895"/>
                    </a:moveTo>
                    <a:lnTo>
                      <a:pt x="10068" y="86195"/>
                    </a:lnTo>
                    <a:lnTo>
                      <a:pt x="0" y="76604"/>
                    </a:lnTo>
                    <a:lnTo>
                      <a:pt x="65948" y="7574"/>
                    </a:lnTo>
                    <a:cubicBezTo>
                      <a:pt x="65948" y="7574"/>
                      <a:pt x="65948" y="7574"/>
                      <a:pt x="65966" y="7574"/>
                    </a:cubicBezTo>
                    <a:lnTo>
                      <a:pt x="60626" y="13150"/>
                    </a:lnTo>
                    <a:lnTo>
                      <a:pt x="72443" y="24441"/>
                    </a:lnTo>
                    <a:lnTo>
                      <a:pt x="58839" y="38691"/>
                    </a:lnTo>
                    <a:lnTo>
                      <a:pt x="53748" y="33838"/>
                    </a:lnTo>
                    <a:cubicBezTo>
                      <a:pt x="52940" y="33060"/>
                      <a:pt x="51888" y="32684"/>
                      <a:pt x="50862" y="32684"/>
                    </a:cubicBezTo>
                    <a:cubicBezTo>
                      <a:pt x="49762" y="32684"/>
                      <a:pt x="48662" y="33115"/>
                      <a:pt x="47830" y="33983"/>
                    </a:cubicBezTo>
                    <a:cubicBezTo>
                      <a:pt x="46244" y="35642"/>
                      <a:pt x="46317" y="38290"/>
                      <a:pt x="47976" y="39881"/>
                    </a:cubicBezTo>
                    <a:lnTo>
                      <a:pt x="53061" y="44728"/>
                    </a:lnTo>
                    <a:lnTo>
                      <a:pt x="46025" y="52090"/>
                    </a:lnTo>
                    <a:cubicBezTo>
                      <a:pt x="42416" y="49618"/>
                      <a:pt x="38631" y="48281"/>
                      <a:pt x="35380" y="48281"/>
                    </a:cubicBezTo>
                    <a:cubicBezTo>
                      <a:pt x="32980" y="48281"/>
                      <a:pt x="30890" y="49022"/>
                      <a:pt x="29444" y="50541"/>
                    </a:cubicBezTo>
                    <a:cubicBezTo>
                      <a:pt x="26017" y="54131"/>
                      <a:pt x="27135" y="60964"/>
                      <a:pt x="31735" y="67044"/>
                    </a:cubicBezTo>
                    <a:lnTo>
                      <a:pt x="11818" y="87895"/>
                    </a:lnTo>
                    <a:moveTo>
                      <a:pt x="82760" y="13636"/>
                    </a:moveTo>
                    <a:lnTo>
                      <a:pt x="74284" y="5539"/>
                    </a:lnTo>
                    <a:cubicBezTo>
                      <a:pt x="76806" y="4221"/>
                      <a:pt x="78993" y="2308"/>
                      <a:pt x="80634" y="0"/>
                    </a:cubicBezTo>
                    <a:lnTo>
                      <a:pt x="88551" y="7574"/>
                    </a:lnTo>
                    <a:lnTo>
                      <a:pt x="82760" y="13636"/>
                    </a:lnTo>
                  </a:path>
                </a:pathLst>
              </a:custGeom>
              <a:solidFill>
                <a:srgbClr val="C7B4B8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C8A69E61-2EEC-41EB-38BE-ED60D5D8AF72}"/>
                  </a:ext>
                </a:extLst>
              </p:cNvPr>
              <p:cNvSpPr/>
              <p:nvPr/>
            </p:nvSpPr>
            <p:spPr>
              <a:xfrm>
                <a:off x="13819720" y="2827353"/>
                <a:ext cx="15918" cy="12870"/>
              </a:xfrm>
              <a:custGeom>
                <a:avLst/>
                <a:gdLst>
                  <a:gd name="connsiteX0" fmla="*/ 11362 w 15918"/>
                  <a:gd name="connsiteY0" fmla="*/ 12871 h 12870"/>
                  <a:gd name="connsiteX1" fmla="*/ 0 w 15918"/>
                  <a:gd name="connsiteY1" fmla="*/ 2017 h 12870"/>
                  <a:gd name="connsiteX2" fmla="*/ 7437 w 15918"/>
                  <a:gd name="connsiteY2" fmla="*/ 0 h 12870"/>
                  <a:gd name="connsiteX3" fmla="*/ 15919 w 15918"/>
                  <a:gd name="connsiteY3" fmla="*/ 8103 h 12870"/>
                  <a:gd name="connsiteX4" fmla="*/ 11362 w 15918"/>
                  <a:gd name="connsiteY4" fmla="*/ 12871 h 1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18" h="12870">
                    <a:moveTo>
                      <a:pt x="11362" y="12871"/>
                    </a:moveTo>
                    <a:lnTo>
                      <a:pt x="0" y="2017"/>
                    </a:lnTo>
                    <a:cubicBezTo>
                      <a:pt x="2686" y="1889"/>
                      <a:pt x="5189" y="1172"/>
                      <a:pt x="7437" y="0"/>
                    </a:cubicBezTo>
                    <a:lnTo>
                      <a:pt x="15919" y="8103"/>
                    </a:lnTo>
                    <a:lnTo>
                      <a:pt x="11362" y="12871"/>
                    </a:lnTo>
                  </a:path>
                </a:pathLst>
              </a:custGeom>
              <a:solidFill>
                <a:srgbClr val="D8C8CC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BB0EB4A5-40D5-A069-1900-43360F05892E}"/>
                  </a:ext>
                </a:extLst>
              </p:cNvPr>
              <p:cNvSpPr/>
              <p:nvPr/>
            </p:nvSpPr>
            <p:spPr>
              <a:xfrm>
                <a:off x="13813516" y="2829363"/>
                <a:ext cx="17583" cy="16891"/>
              </a:xfrm>
              <a:custGeom>
                <a:avLst/>
                <a:gdLst>
                  <a:gd name="connsiteX0" fmla="*/ 11812 w 17583"/>
                  <a:gd name="connsiteY0" fmla="*/ 16891 h 16891"/>
                  <a:gd name="connsiteX1" fmla="*/ 0 w 17583"/>
                  <a:gd name="connsiteY1" fmla="*/ 5606 h 16891"/>
                  <a:gd name="connsiteX2" fmla="*/ 5341 w 17583"/>
                  <a:gd name="connsiteY2" fmla="*/ 18 h 16891"/>
                  <a:gd name="connsiteX3" fmla="*/ 6222 w 17583"/>
                  <a:gd name="connsiteY3" fmla="*/ 0 h 16891"/>
                  <a:gd name="connsiteX4" fmla="*/ 17584 w 17583"/>
                  <a:gd name="connsiteY4" fmla="*/ 10836 h 16891"/>
                  <a:gd name="connsiteX5" fmla="*/ 11812 w 17583"/>
                  <a:gd name="connsiteY5" fmla="*/ 16891 h 1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83" h="16891">
                    <a:moveTo>
                      <a:pt x="11812" y="16891"/>
                    </a:moveTo>
                    <a:lnTo>
                      <a:pt x="0" y="5606"/>
                    </a:lnTo>
                    <a:lnTo>
                      <a:pt x="5341" y="18"/>
                    </a:lnTo>
                    <a:cubicBezTo>
                      <a:pt x="5645" y="18"/>
                      <a:pt x="5930" y="18"/>
                      <a:pt x="6222" y="0"/>
                    </a:cubicBezTo>
                    <a:lnTo>
                      <a:pt x="17584" y="10836"/>
                    </a:lnTo>
                    <a:lnTo>
                      <a:pt x="11812" y="16891"/>
                    </a:lnTo>
                  </a:path>
                </a:pathLst>
              </a:custGeom>
              <a:solidFill>
                <a:srgbClr val="A3868D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A02EA9F5-9B1F-7C72-496A-001648C93742}"/>
                  </a:ext>
                </a:extLst>
              </p:cNvPr>
              <p:cNvSpPr/>
              <p:nvPr/>
            </p:nvSpPr>
            <p:spPr>
              <a:xfrm>
                <a:off x="13799552" y="2854503"/>
                <a:ext cx="12153" cy="12056"/>
              </a:xfrm>
              <a:custGeom>
                <a:avLst/>
                <a:gdLst>
                  <a:gd name="connsiteX0" fmla="*/ 6381 w 12153"/>
                  <a:gd name="connsiteY0" fmla="*/ 12057 h 12056"/>
                  <a:gd name="connsiteX1" fmla="*/ 1296 w 12153"/>
                  <a:gd name="connsiteY1" fmla="*/ 7198 h 12056"/>
                  <a:gd name="connsiteX2" fmla="*/ 1150 w 12153"/>
                  <a:gd name="connsiteY2" fmla="*/ 1288 h 12056"/>
                  <a:gd name="connsiteX3" fmla="*/ 4188 w 12153"/>
                  <a:gd name="connsiteY3" fmla="*/ 0 h 12056"/>
                  <a:gd name="connsiteX4" fmla="*/ 7062 w 12153"/>
                  <a:gd name="connsiteY4" fmla="*/ 1148 h 12056"/>
                  <a:gd name="connsiteX5" fmla="*/ 12153 w 12153"/>
                  <a:gd name="connsiteY5" fmla="*/ 6001 h 12056"/>
                  <a:gd name="connsiteX6" fmla="*/ 6381 w 12153"/>
                  <a:gd name="connsiteY6" fmla="*/ 12057 h 1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53" h="12056">
                    <a:moveTo>
                      <a:pt x="6381" y="12057"/>
                    </a:moveTo>
                    <a:lnTo>
                      <a:pt x="1296" y="7198"/>
                    </a:lnTo>
                    <a:cubicBezTo>
                      <a:pt x="-369" y="5606"/>
                      <a:pt x="-442" y="2952"/>
                      <a:pt x="1150" y="1288"/>
                    </a:cubicBezTo>
                    <a:cubicBezTo>
                      <a:pt x="1970" y="431"/>
                      <a:pt x="3076" y="0"/>
                      <a:pt x="4188" y="0"/>
                    </a:cubicBezTo>
                    <a:cubicBezTo>
                      <a:pt x="5221" y="0"/>
                      <a:pt x="6260" y="377"/>
                      <a:pt x="7062" y="1148"/>
                    </a:cubicBezTo>
                    <a:lnTo>
                      <a:pt x="12153" y="6001"/>
                    </a:lnTo>
                    <a:lnTo>
                      <a:pt x="6381" y="12057"/>
                    </a:lnTo>
                  </a:path>
                </a:pathLst>
              </a:custGeom>
              <a:solidFill>
                <a:srgbClr val="B79FA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17A356CD-13E6-0D7D-E002-BE1451A514BE}"/>
                  </a:ext>
                </a:extLst>
              </p:cNvPr>
              <p:cNvSpPr/>
              <p:nvPr/>
            </p:nvSpPr>
            <p:spPr>
              <a:xfrm>
                <a:off x="13780316" y="2870107"/>
                <a:ext cx="18581" cy="18750"/>
              </a:xfrm>
              <a:custGeom>
                <a:avLst/>
                <a:gdLst>
                  <a:gd name="connsiteX0" fmla="*/ 4290 w 18581"/>
                  <a:gd name="connsiteY0" fmla="*/ 18750 h 18750"/>
                  <a:gd name="connsiteX1" fmla="*/ 2012 w 18581"/>
                  <a:gd name="connsiteY1" fmla="*/ 2259 h 18750"/>
                  <a:gd name="connsiteX2" fmla="*/ 7948 w 18581"/>
                  <a:gd name="connsiteY2" fmla="*/ 0 h 18750"/>
                  <a:gd name="connsiteX3" fmla="*/ 18581 w 18581"/>
                  <a:gd name="connsiteY3" fmla="*/ 3802 h 18750"/>
                  <a:gd name="connsiteX4" fmla="*/ 4290 w 18581"/>
                  <a:gd name="connsiteY4" fmla="*/ 18750 h 1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81" h="18750">
                    <a:moveTo>
                      <a:pt x="4290" y="18750"/>
                    </a:moveTo>
                    <a:cubicBezTo>
                      <a:pt x="-303" y="12676"/>
                      <a:pt x="-1439" y="5831"/>
                      <a:pt x="2012" y="2259"/>
                    </a:cubicBezTo>
                    <a:cubicBezTo>
                      <a:pt x="3452" y="729"/>
                      <a:pt x="5530" y="0"/>
                      <a:pt x="7948" y="0"/>
                    </a:cubicBezTo>
                    <a:cubicBezTo>
                      <a:pt x="11187" y="0"/>
                      <a:pt x="14972" y="1330"/>
                      <a:pt x="18581" y="3802"/>
                    </a:cubicBezTo>
                    <a:lnTo>
                      <a:pt x="4290" y="18750"/>
                    </a:lnTo>
                  </a:path>
                </a:pathLst>
              </a:custGeom>
              <a:solidFill>
                <a:srgbClr val="AB1B2A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BB4BD2E3-146A-8AD8-932D-8FEA6245FA10}"/>
                  </a:ext>
                </a:extLst>
              </p:cNvPr>
              <p:cNvSpPr/>
              <p:nvPr/>
            </p:nvSpPr>
            <p:spPr>
              <a:xfrm>
                <a:off x="13762940" y="2908032"/>
                <a:ext cx="1755" cy="1664"/>
              </a:xfrm>
              <a:custGeom>
                <a:avLst/>
                <a:gdLst>
                  <a:gd name="connsiteX0" fmla="*/ 1756 w 1755"/>
                  <a:gd name="connsiteY0" fmla="*/ 1664 h 1664"/>
                  <a:gd name="connsiteX1" fmla="*/ 0 w 1755"/>
                  <a:gd name="connsiteY1" fmla="*/ 0 h 1664"/>
                  <a:gd name="connsiteX2" fmla="*/ 1756 w 1755"/>
                  <a:gd name="connsiteY2" fmla="*/ 1664 h 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55" h="1664">
                    <a:moveTo>
                      <a:pt x="1756" y="1664"/>
                    </a:moveTo>
                    <a:lnTo>
                      <a:pt x="0" y="0"/>
                    </a:lnTo>
                    <a:lnTo>
                      <a:pt x="1756" y="1664"/>
                    </a:lnTo>
                  </a:path>
                </a:pathLst>
              </a:custGeom>
              <a:solidFill>
                <a:srgbClr val="AB1B2A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48067ECE-A99E-AA8A-D8D8-E7B18339AD09}"/>
                  </a:ext>
                </a:extLst>
              </p:cNvPr>
              <p:cNvSpPr/>
              <p:nvPr/>
            </p:nvSpPr>
            <p:spPr>
              <a:xfrm>
                <a:off x="13970438" y="3110247"/>
                <a:ext cx="79915" cy="159707"/>
              </a:xfrm>
              <a:custGeom>
                <a:avLst/>
                <a:gdLst>
                  <a:gd name="connsiteX0" fmla="*/ 49 w 79915"/>
                  <a:gd name="connsiteY0" fmla="*/ 156114 h 159707"/>
                  <a:gd name="connsiteX1" fmla="*/ 22761 w 79915"/>
                  <a:gd name="connsiteY1" fmla="*/ 32911 h 159707"/>
                  <a:gd name="connsiteX2" fmla="*/ 30453 w 79915"/>
                  <a:gd name="connsiteY2" fmla="*/ 22640 h 159707"/>
                  <a:gd name="connsiteX3" fmla="*/ 74139 w 79915"/>
                  <a:gd name="connsiteY3" fmla="*/ 434 h 159707"/>
                  <a:gd name="connsiteX4" fmla="*/ 79316 w 79915"/>
                  <a:gd name="connsiteY4" fmla="*/ 1892 h 159707"/>
                  <a:gd name="connsiteX5" fmla="*/ 77712 w 79915"/>
                  <a:gd name="connsiteY5" fmla="*/ 7540 h 159707"/>
                  <a:gd name="connsiteX6" fmla="*/ 34245 w 79915"/>
                  <a:gd name="connsiteY6" fmla="*/ 29224 h 159707"/>
                  <a:gd name="connsiteX7" fmla="*/ 30283 w 79915"/>
                  <a:gd name="connsiteY7" fmla="*/ 34417 h 159707"/>
                  <a:gd name="connsiteX8" fmla="*/ 6022 w 79915"/>
                  <a:gd name="connsiteY8" fmla="*/ 157256 h 159707"/>
                  <a:gd name="connsiteX9" fmla="*/ 2644 w 79915"/>
                  <a:gd name="connsiteY9" fmla="*/ 159679 h 159707"/>
                  <a:gd name="connsiteX10" fmla="*/ 49 w 79915"/>
                  <a:gd name="connsiteY10" fmla="*/ 156114 h 15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915" h="159707">
                    <a:moveTo>
                      <a:pt x="49" y="156114"/>
                    </a:moveTo>
                    <a:lnTo>
                      <a:pt x="22761" y="32911"/>
                    </a:lnTo>
                    <a:cubicBezTo>
                      <a:pt x="23594" y="28477"/>
                      <a:pt x="26413" y="24681"/>
                      <a:pt x="30453" y="22640"/>
                    </a:cubicBezTo>
                    <a:lnTo>
                      <a:pt x="74139" y="434"/>
                    </a:lnTo>
                    <a:cubicBezTo>
                      <a:pt x="75974" y="-508"/>
                      <a:pt x="78235" y="130"/>
                      <a:pt x="79316" y="1892"/>
                    </a:cubicBezTo>
                    <a:cubicBezTo>
                      <a:pt x="80556" y="3884"/>
                      <a:pt x="79802" y="6502"/>
                      <a:pt x="77712" y="7540"/>
                    </a:cubicBezTo>
                    <a:lnTo>
                      <a:pt x="34245" y="29224"/>
                    </a:lnTo>
                    <a:cubicBezTo>
                      <a:pt x="32191" y="30245"/>
                      <a:pt x="30727" y="32164"/>
                      <a:pt x="30283" y="34417"/>
                    </a:cubicBezTo>
                    <a:lnTo>
                      <a:pt x="6022" y="157256"/>
                    </a:lnTo>
                    <a:cubicBezTo>
                      <a:pt x="5712" y="158835"/>
                      <a:pt x="4224" y="159898"/>
                      <a:pt x="2644" y="159679"/>
                    </a:cubicBezTo>
                    <a:cubicBezTo>
                      <a:pt x="918" y="159442"/>
                      <a:pt x="-260" y="157821"/>
                      <a:pt x="49" y="156114"/>
                    </a:cubicBezTo>
                  </a:path>
                </a:pathLst>
              </a:custGeom>
              <a:solidFill>
                <a:srgbClr val="91A321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A198BB8B-5A33-FB3D-565D-233B74CD1CA5}"/>
                  </a:ext>
                </a:extLst>
              </p:cNvPr>
              <p:cNvSpPr/>
              <p:nvPr/>
            </p:nvSpPr>
            <p:spPr>
              <a:xfrm>
                <a:off x="13951920" y="3144550"/>
                <a:ext cx="77158" cy="42783"/>
              </a:xfrm>
              <a:custGeom>
                <a:avLst/>
                <a:gdLst>
                  <a:gd name="connsiteX0" fmla="*/ 76958 w 77158"/>
                  <a:gd name="connsiteY0" fmla="*/ 42784 h 42783"/>
                  <a:gd name="connsiteX1" fmla="*/ 43558 w 77158"/>
                  <a:gd name="connsiteY1" fmla="*/ 363 h 42783"/>
                  <a:gd name="connsiteX2" fmla="*/ 0 w 77158"/>
                  <a:gd name="connsiteY2" fmla="*/ 32257 h 42783"/>
                  <a:gd name="connsiteX3" fmla="*/ 76958 w 77158"/>
                  <a:gd name="connsiteY3" fmla="*/ 42784 h 42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58" h="42783">
                    <a:moveTo>
                      <a:pt x="76958" y="42784"/>
                    </a:moveTo>
                    <a:cubicBezTo>
                      <a:pt x="79066" y="22047"/>
                      <a:pt x="64374" y="3212"/>
                      <a:pt x="43558" y="363"/>
                    </a:cubicBezTo>
                    <a:cubicBezTo>
                      <a:pt x="22736" y="-2485"/>
                      <a:pt x="3530" y="11716"/>
                      <a:pt x="0" y="32257"/>
                    </a:cubicBezTo>
                    <a:lnTo>
                      <a:pt x="76958" y="42784"/>
                    </a:lnTo>
                  </a:path>
                </a:pathLst>
              </a:custGeom>
              <a:solidFill>
                <a:srgbClr val="87D4E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84AB5053-5AF5-DE28-22D8-8B6E032536C1}"/>
                  </a:ext>
                </a:extLst>
              </p:cNvPr>
              <p:cNvSpPr/>
              <p:nvPr/>
            </p:nvSpPr>
            <p:spPr>
              <a:xfrm>
                <a:off x="13956440" y="3203539"/>
                <a:ext cx="58778" cy="73882"/>
              </a:xfrm>
              <a:custGeom>
                <a:avLst/>
                <a:gdLst>
                  <a:gd name="connsiteX0" fmla="*/ 0 w 58778"/>
                  <a:gd name="connsiteY0" fmla="*/ 0 h 73882"/>
                  <a:gd name="connsiteX1" fmla="*/ 13124 w 58778"/>
                  <a:gd name="connsiteY1" fmla="*/ 73883 h 73882"/>
                  <a:gd name="connsiteX2" fmla="*/ 45764 w 58778"/>
                  <a:gd name="connsiteY2" fmla="*/ 68441 h 73882"/>
                  <a:gd name="connsiteX3" fmla="*/ 44749 w 58778"/>
                  <a:gd name="connsiteY3" fmla="*/ 56165 h 73882"/>
                  <a:gd name="connsiteX4" fmla="*/ 31413 w 58778"/>
                  <a:gd name="connsiteY4" fmla="*/ 46897 h 73882"/>
                  <a:gd name="connsiteX5" fmla="*/ 44883 w 58778"/>
                  <a:gd name="connsiteY5" fmla="*/ 44273 h 73882"/>
                  <a:gd name="connsiteX6" fmla="*/ 46851 w 58778"/>
                  <a:gd name="connsiteY6" fmla="*/ 38581 h 73882"/>
                  <a:gd name="connsiteX7" fmla="*/ 31376 w 58778"/>
                  <a:gd name="connsiteY7" fmla="*/ 25887 h 73882"/>
                  <a:gd name="connsiteX8" fmla="*/ 51955 w 58778"/>
                  <a:gd name="connsiteY8" fmla="*/ 23190 h 73882"/>
                  <a:gd name="connsiteX9" fmla="*/ 58779 w 58778"/>
                  <a:gd name="connsiteY9" fmla="*/ 5952 h 73882"/>
                  <a:gd name="connsiteX10" fmla="*/ 0 w 58778"/>
                  <a:gd name="connsiteY10" fmla="*/ 0 h 73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778" h="73882">
                    <a:moveTo>
                      <a:pt x="0" y="0"/>
                    </a:moveTo>
                    <a:lnTo>
                      <a:pt x="13124" y="73883"/>
                    </a:lnTo>
                    <a:lnTo>
                      <a:pt x="45764" y="68441"/>
                    </a:lnTo>
                    <a:lnTo>
                      <a:pt x="44749" y="56165"/>
                    </a:lnTo>
                    <a:lnTo>
                      <a:pt x="31413" y="46897"/>
                    </a:lnTo>
                    <a:lnTo>
                      <a:pt x="44883" y="44273"/>
                    </a:lnTo>
                    <a:lnTo>
                      <a:pt x="46851" y="38581"/>
                    </a:lnTo>
                    <a:lnTo>
                      <a:pt x="31376" y="25887"/>
                    </a:lnTo>
                    <a:lnTo>
                      <a:pt x="51955" y="23190"/>
                    </a:lnTo>
                    <a:lnTo>
                      <a:pt x="58779" y="595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EBDE3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66D26233-85D8-42B6-D407-11DDA9446242}"/>
                  </a:ext>
                </a:extLst>
              </p:cNvPr>
              <p:cNvSpPr/>
              <p:nvPr/>
            </p:nvSpPr>
            <p:spPr>
              <a:xfrm>
                <a:off x="13944282" y="3172811"/>
                <a:ext cx="92056" cy="46689"/>
              </a:xfrm>
              <a:custGeom>
                <a:avLst/>
                <a:gdLst>
                  <a:gd name="connsiteX0" fmla="*/ 996 w 92056"/>
                  <a:gd name="connsiteY0" fmla="*/ 0 h 46689"/>
                  <a:gd name="connsiteX1" fmla="*/ 0 w 92056"/>
                  <a:gd name="connsiteY1" fmla="*/ 7307 h 46689"/>
                  <a:gd name="connsiteX2" fmla="*/ 6422 w 92056"/>
                  <a:gd name="connsiteY2" fmla="*/ 8194 h 46689"/>
                  <a:gd name="connsiteX3" fmla="*/ 6635 w 92056"/>
                  <a:gd name="connsiteY3" fmla="*/ 37111 h 46689"/>
                  <a:gd name="connsiteX4" fmla="*/ 76648 w 92056"/>
                  <a:gd name="connsiteY4" fmla="*/ 46690 h 46689"/>
                  <a:gd name="connsiteX5" fmla="*/ 84632 w 92056"/>
                  <a:gd name="connsiteY5" fmla="*/ 18890 h 46689"/>
                  <a:gd name="connsiteX6" fmla="*/ 91054 w 92056"/>
                  <a:gd name="connsiteY6" fmla="*/ 19764 h 46689"/>
                  <a:gd name="connsiteX7" fmla="*/ 92056 w 92056"/>
                  <a:gd name="connsiteY7" fmla="*/ 12458 h 46689"/>
                  <a:gd name="connsiteX8" fmla="*/ 996 w 92056"/>
                  <a:gd name="connsiteY8" fmla="*/ 0 h 4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056" h="46689">
                    <a:moveTo>
                      <a:pt x="996" y="0"/>
                    </a:moveTo>
                    <a:lnTo>
                      <a:pt x="0" y="7307"/>
                    </a:lnTo>
                    <a:lnTo>
                      <a:pt x="6422" y="8194"/>
                    </a:lnTo>
                    <a:lnTo>
                      <a:pt x="6635" y="37111"/>
                    </a:lnTo>
                    <a:lnTo>
                      <a:pt x="76648" y="46690"/>
                    </a:lnTo>
                    <a:lnTo>
                      <a:pt x="84632" y="18890"/>
                    </a:lnTo>
                    <a:lnTo>
                      <a:pt x="91054" y="19764"/>
                    </a:lnTo>
                    <a:lnTo>
                      <a:pt x="92056" y="12458"/>
                    </a:lnTo>
                    <a:lnTo>
                      <a:pt x="996" y="0"/>
                    </a:lnTo>
                  </a:path>
                </a:pathLst>
              </a:custGeom>
              <a:solidFill>
                <a:srgbClr val="6EBDE3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3CFFAA5B-3658-9B10-CE55-4D1F3DF9F375}"/>
                  </a:ext>
                </a:extLst>
              </p:cNvPr>
              <p:cNvSpPr/>
              <p:nvPr/>
            </p:nvSpPr>
            <p:spPr>
              <a:xfrm>
                <a:off x="14038590" y="3004923"/>
                <a:ext cx="68709" cy="34038"/>
              </a:xfrm>
              <a:custGeom>
                <a:avLst/>
                <a:gdLst>
                  <a:gd name="connsiteX0" fmla="*/ 68709 w 68709"/>
                  <a:gd name="connsiteY0" fmla="*/ 34038 h 34038"/>
                  <a:gd name="connsiteX1" fmla="*/ 1741 w 68709"/>
                  <a:gd name="connsiteY1" fmla="*/ 34038 h 34038"/>
                  <a:gd name="connsiteX2" fmla="*/ 386 w 68709"/>
                  <a:gd name="connsiteY2" fmla="*/ 26561 h 34038"/>
                  <a:gd name="connsiteX3" fmla="*/ 22441 w 68709"/>
                  <a:gd name="connsiteY3" fmla="*/ 0 h 34038"/>
                  <a:gd name="connsiteX4" fmla="*/ 29702 w 68709"/>
                  <a:gd name="connsiteY4" fmla="*/ 1203 h 34038"/>
                  <a:gd name="connsiteX5" fmla="*/ 46538 w 68709"/>
                  <a:gd name="connsiteY5" fmla="*/ 6888 h 34038"/>
                  <a:gd name="connsiteX6" fmla="*/ 68709 w 68709"/>
                  <a:gd name="connsiteY6" fmla="*/ 34038 h 34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709" h="34038">
                    <a:moveTo>
                      <a:pt x="68709" y="34038"/>
                    </a:moveTo>
                    <a:lnTo>
                      <a:pt x="1741" y="34038"/>
                    </a:lnTo>
                    <a:lnTo>
                      <a:pt x="386" y="26561"/>
                    </a:lnTo>
                    <a:cubicBezTo>
                      <a:pt x="-2251" y="12239"/>
                      <a:pt x="9020" y="0"/>
                      <a:pt x="22441" y="0"/>
                    </a:cubicBezTo>
                    <a:cubicBezTo>
                      <a:pt x="24817" y="0"/>
                      <a:pt x="27259" y="377"/>
                      <a:pt x="29702" y="1203"/>
                    </a:cubicBezTo>
                    <a:lnTo>
                      <a:pt x="46538" y="6888"/>
                    </a:lnTo>
                    <a:cubicBezTo>
                      <a:pt x="58873" y="11054"/>
                      <a:pt x="67197" y="21848"/>
                      <a:pt x="68709" y="34038"/>
                    </a:cubicBezTo>
                  </a:path>
                </a:pathLst>
              </a:custGeom>
              <a:solidFill>
                <a:srgbClr val="5C2E2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5D55491A-A00D-3C8C-39B7-12415CED7FB2}"/>
                  </a:ext>
                </a:extLst>
              </p:cNvPr>
              <p:cNvSpPr/>
              <p:nvPr/>
            </p:nvSpPr>
            <p:spPr>
              <a:xfrm>
                <a:off x="13639860" y="2998995"/>
                <a:ext cx="57854" cy="39972"/>
              </a:xfrm>
              <a:custGeom>
                <a:avLst/>
                <a:gdLst>
                  <a:gd name="connsiteX0" fmla="*/ 44761 w 57854"/>
                  <a:gd name="connsiteY0" fmla="*/ 39972 h 39972"/>
                  <a:gd name="connsiteX1" fmla="*/ 2837 w 57854"/>
                  <a:gd name="connsiteY1" fmla="*/ 39972 h 39972"/>
                  <a:gd name="connsiteX2" fmla="*/ 382 w 57854"/>
                  <a:gd name="connsiteY2" fmla="*/ 26573 h 39972"/>
                  <a:gd name="connsiteX3" fmla="*/ 22432 w 57854"/>
                  <a:gd name="connsiteY3" fmla="*/ 0 h 39972"/>
                  <a:gd name="connsiteX4" fmla="*/ 29693 w 57854"/>
                  <a:gd name="connsiteY4" fmla="*/ 1221 h 39972"/>
                  <a:gd name="connsiteX5" fmla="*/ 46547 w 57854"/>
                  <a:gd name="connsiteY5" fmla="*/ 6900 h 39972"/>
                  <a:gd name="connsiteX6" fmla="*/ 57855 w 57854"/>
                  <a:gd name="connsiteY6" fmla="*/ 13448 h 39972"/>
                  <a:gd name="connsiteX7" fmla="*/ 54561 w 57854"/>
                  <a:gd name="connsiteY7" fmla="*/ 22850 h 39972"/>
                  <a:gd name="connsiteX8" fmla="*/ 55607 w 57854"/>
                  <a:gd name="connsiteY8" fmla="*/ 27381 h 39972"/>
                  <a:gd name="connsiteX9" fmla="*/ 49549 w 57854"/>
                  <a:gd name="connsiteY9" fmla="*/ 38290 h 39972"/>
                  <a:gd name="connsiteX10" fmla="*/ 44761 w 57854"/>
                  <a:gd name="connsiteY10" fmla="*/ 39972 h 3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854" h="39972">
                    <a:moveTo>
                      <a:pt x="44761" y="39972"/>
                    </a:moveTo>
                    <a:lnTo>
                      <a:pt x="2837" y="39972"/>
                    </a:lnTo>
                    <a:lnTo>
                      <a:pt x="382" y="26573"/>
                    </a:lnTo>
                    <a:cubicBezTo>
                      <a:pt x="-2242" y="12251"/>
                      <a:pt x="9028" y="0"/>
                      <a:pt x="22432" y="0"/>
                    </a:cubicBezTo>
                    <a:cubicBezTo>
                      <a:pt x="24820" y="0"/>
                      <a:pt x="27256" y="377"/>
                      <a:pt x="29693" y="1221"/>
                    </a:cubicBezTo>
                    <a:lnTo>
                      <a:pt x="46547" y="6900"/>
                    </a:lnTo>
                    <a:cubicBezTo>
                      <a:pt x="50837" y="8358"/>
                      <a:pt x="54647" y="10605"/>
                      <a:pt x="57855" y="13448"/>
                    </a:cubicBezTo>
                    <a:cubicBezTo>
                      <a:pt x="55108" y="15646"/>
                      <a:pt x="53753" y="19266"/>
                      <a:pt x="54561" y="22850"/>
                    </a:cubicBezTo>
                    <a:lnTo>
                      <a:pt x="55607" y="27381"/>
                    </a:lnTo>
                    <a:cubicBezTo>
                      <a:pt x="56652" y="32028"/>
                      <a:pt x="54063" y="36729"/>
                      <a:pt x="49549" y="38290"/>
                    </a:cubicBezTo>
                    <a:lnTo>
                      <a:pt x="44761" y="39972"/>
                    </a:lnTo>
                  </a:path>
                </a:pathLst>
              </a:custGeom>
              <a:solidFill>
                <a:srgbClr val="5C2E2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261573B9-DB53-7490-75D3-C23E1E0103BD}"/>
                  </a:ext>
                </a:extLst>
              </p:cNvPr>
              <p:cNvSpPr/>
              <p:nvPr/>
            </p:nvSpPr>
            <p:spPr>
              <a:xfrm>
                <a:off x="13800726" y="2793254"/>
                <a:ext cx="36151" cy="36145"/>
              </a:xfrm>
              <a:custGeom>
                <a:avLst/>
                <a:gdLst>
                  <a:gd name="connsiteX0" fmla="*/ 18088 w 36151"/>
                  <a:gd name="connsiteY0" fmla="*/ 36146 h 36145"/>
                  <a:gd name="connsiteX1" fmla="*/ 0 w 36151"/>
                  <a:gd name="connsiteY1" fmla="*/ 18082 h 36145"/>
                  <a:gd name="connsiteX2" fmla="*/ 18088 w 36151"/>
                  <a:gd name="connsiteY2" fmla="*/ 0 h 36145"/>
                  <a:gd name="connsiteX3" fmla="*/ 36152 w 36151"/>
                  <a:gd name="connsiteY3" fmla="*/ 18082 h 36145"/>
                  <a:gd name="connsiteX4" fmla="*/ 32786 w 36151"/>
                  <a:gd name="connsiteY4" fmla="*/ 28578 h 36145"/>
                  <a:gd name="connsiteX5" fmla="*/ 28891 w 36151"/>
                  <a:gd name="connsiteY5" fmla="*/ 24854 h 36145"/>
                  <a:gd name="connsiteX6" fmla="*/ 18100 w 36151"/>
                  <a:gd name="connsiteY6" fmla="*/ 36146 h 36145"/>
                  <a:gd name="connsiteX7" fmla="*/ 18088 w 36151"/>
                  <a:gd name="connsiteY7" fmla="*/ 36146 h 36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51" h="36145">
                    <a:moveTo>
                      <a:pt x="18088" y="36146"/>
                    </a:moveTo>
                    <a:cubicBezTo>
                      <a:pt x="8087" y="36146"/>
                      <a:pt x="0" y="28055"/>
                      <a:pt x="0" y="18082"/>
                    </a:cubicBezTo>
                    <a:cubicBezTo>
                      <a:pt x="0" y="8103"/>
                      <a:pt x="8087" y="0"/>
                      <a:pt x="18088" y="0"/>
                    </a:cubicBezTo>
                    <a:cubicBezTo>
                      <a:pt x="28046" y="0"/>
                      <a:pt x="36152" y="8103"/>
                      <a:pt x="36152" y="18082"/>
                    </a:cubicBezTo>
                    <a:cubicBezTo>
                      <a:pt x="36152" y="21987"/>
                      <a:pt x="34894" y="25626"/>
                      <a:pt x="32786" y="28578"/>
                    </a:cubicBezTo>
                    <a:lnTo>
                      <a:pt x="28891" y="24854"/>
                    </a:lnTo>
                    <a:lnTo>
                      <a:pt x="18100" y="36146"/>
                    </a:lnTo>
                    <a:lnTo>
                      <a:pt x="18088" y="36146"/>
                    </a:lnTo>
                  </a:path>
                </a:pathLst>
              </a:custGeom>
              <a:solidFill>
                <a:srgbClr val="5C2E2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B05FA766-E3CC-B24E-CC44-81589124F6B4}"/>
                  </a:ext>
                </a:extLst>
              </p:cNvPr>
              <p:cNvSpPr/>
              <p:nvPr/>
            </p:nvSpPr>
            <p:spPr>
              <a:xfrm>
                <a:off x="13829624" y="2818102"/>
                <a:ext cx="3882" cy="3723"/>
              </a:xfrm>
              <a:custGeom>
                <a:avLst/>
                <a:gdLst>
                  <a:gd name="connsiteX0" fmla="*/ 3883 w 3882"/>
                  <a:gd name="connsiteY0" fmla="*/ 3723 h 3723"/>
                  <a:gd name="connsiteX1" fmla="*/ 0 w 3882"/>
                  <a:gd name="connsiteY1" fmla="*/ 0 h 3723"/>
                  <a:gd name="connsiteX2" fmla="*/ 3883 w 3882"/>
                  <a:gd name="connsiteY2" fmla="*/ 3723 h 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2" h="3723">
                    <a:moveTo>
                      <a:pt x="3883" y="3723"/>
                    </a:moveTo>
                    <a:lnTo>
                      <a:pt x="0" y="0"/>
                    </a:lnTo>
                    <a:lnTo>
                      <a:pt x="3883" y="3723"/>
                    </a:lnTo>
                  </a:path>
                </a:pathLst>
              </a:custGeom>
              <a:solidFill>
                <a:srgbClr val="3D1F1C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7C5CA7D3-ADE6-01E6-A2E7-EA91E685A104}"/>
                  </a:ext>
                </a:extLst>
              </p:cNvPr>
              <p:cNvSpPr/>
              <p:nvPr/>
            </p:nvSpPr>
            <p:spPr>
              <a:xfrm>
                <a:off x="13818827" y="2818102"/>
                <a:ext cx="14679" cy="11297"/>
              </a:xfrm>
              <a:custGeom>
                <a:avLst/>
                <a:gdLst>
                  <a:gd name="connsiteX0" fmla="*/ 0 w 14679"/>
                  <a:gd name="connsiteY0" fmla="*/ 11297 h 11297"/>
                  <a:gd name="connsiteX1" fmla="*/ 10797 w 14679"/>
                  <a:gd name="connsiteY1" fmla="*/ 0 h 11297"/>
                  <a:gd name="connsiteX2" fmla="*/ 14679 w 14679"/>
                  <a:gd name="connsiteY2" fmla="*/ 3723 h 11297"/>
                  <a:gd name="connsiteX3" fmla="*/ 8330 w 14679"/>
                  <a:gd name="connsiteY3" fmla="*/ 9244 h 11297"/>
                  <a:gd name="connsiteX4" fmla="*/ 4982 w 14679"/>
                  <a:gd name="connsiteY4" fmla="*/ 6062 h 11297"/>
                  <a:gd name="connsiteX5" fmla="*/ 450 w 14679"/>
                  <a:gd name="connsiteY5" fmla="*/ 10830 h 11297"/>
                  <a:gd name="connsiteX6" fmla="*/ 899 w 14679"/>
                  <a:gd name="connsiteY6" fmla="*/ 11261 h 11297"/>
                  <a:gd name="connsiteX7" fmla="*/ 450 w 14679"/>
                  <a:gd name="connsiteY7" fmla="*/ 10830 h 11297"/>
                  <a:gd name="connsiteX8" fmla="*/ 18 w 14679"/>
                  <a:gd name="connsiteY8" fmla="*/ 11297 h 11297"/>
                  <a:gd name="connsiteX9" fmla="*/ 0 w 14679"/>
                  <a:gd name="connsiteY9" fmla="*/ 11297 h 1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679" h="11297">
                    <a:moveTo>
                      <a:pt x="0" y="11297"/>
                    </a:moveTo>
                    <a:lnTo>
                      <a:pt x="10797" y="0"/>
                    </a:lnTo>
                    <a:lnTo>
                      <a:pt x="14679" y="3723"/>
                    </a:lnTo>
                    <a:cubicBezTo>
                      <a:pt x="13027" y="6025"/>
                      <a:pt x="10852" y="7933"/>
                      <a:pt x="8330" y="9244"/>
                    </a:cubicBezTo>
                    <a:lnTo>
                      <a:pt x="4982" y="6062"/>
                    </a:lnTo>
                    <a:lnTo>
                      <a:pt x="450" y="10830"/>
                    </a:lnTo>
                    <a:lnTo>
                      <a:pt x="899" y="11261"/>
                    </a:lnTo>
                    <a:lnTo>
                      <a:pt x="450" y="10830"/>
                    </a:lnTo>
                    <a:lnTo>
                      <a:pt x="18" y="11297"/>
                    </a:lnTo>
                    <a:cubicBezTo>
                      <a:pt x="0" y="11297"/>
                      <a:pt x="0" y="11297"/>
                      <a:pt x="0" y="11297"/>
                    </a:cubicBezTo>
                  </a:path>
                </a:pathLst>
              </a:custGeom>
              <a:solidFill>
                <a:srgbClr val="B79FA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022156C1-2CD0-AEA1-40EE-B5059B80301F}"/>
                  </a:ext>
                </a:extLst>
              </p:cNvPr>
              <p:cNvSpPr/>
              <p:nvPr/>
            </p:nvSpPr>
            <p:spPr>
              <a:xfrm>
                <a:off x="13819288" y="2824164"/>
                <a:ext cx="7880" cy="5205"/>
              </a:xfrm>
              <a:custGeom>
                <a:avLst/>
                <a:gdLst>
                  <a:gd name="connsiteX0" fmla="*/ 450 w 7880"/>
                  <a:gd name="connsiteY0" fmla="*/ 5205 h 5205"/>
                  <a:gd name="connsiteX1" fmla="*/ 0 w 7880"/>
                  <a:gd name="connsiteY1" fmla="*/ 4774 h 5205"/>
                  <a:gd name="connsiteX2" fmla="*/ 4545 w 7880"/>
                  <a:gd name="connsiteY2" fmla="*/ 0 h 5205"/>
                  <a:gd name="connsiteX3" fmla="*/ 7880 w 7880"/>
                  <a:gd name="connsiteY3" fmla="*/ 3177 h 5205"/>
                  <a:gd name="connsiteX4" fmla="*/ 450 w 7880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80" h="5205">
                    <a:moveTo>
                      <a:pt x="450" y="5205"/>
                    </a:moveTo>
                    <a:lnTo>
                      <a:pt x="0" y="4774"/>
                    </a:lnTo>
                    <a:lnTo>
                      <a:pt x="4545" y="0"/>
                    </a:lnTo>
                    <a:lnTo>
                      <a:pt x="7880" y="3177"/>
                    </a:lnTo>
                    <a:cubicBezTo>
                      <a:pt x="5620" y="4361"/>
                      <a:pt x="3123" y="5060"/>
                      <a:pt x="450" y="5205"/>
                    </a:cubicBezTo>
                  </a:path>
                </a:pathLst>
              </a:custGeom>
              <a:solidFill>
                <a:srgbClr val="CCB9BD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042CB15B-67F4-1F0D-A764-5F826024B30C}"/>
                  </a:ext>
                </a:extLst>
              </p:cNvPr>
              <p:cNvSpPr/>
              <p:nvPr/>
            </p:nvSpPr>
            <p:spPr>
              <a:xfrm>
                <a:off x="13818863" y="2828920"/>
                <a:ext cx="881" cy="467"/>
              </a:xfrm>
              <a:custGeom>
                <a:avLst/>
                <a:gdLst>
                  <a:gd name="connsiteX0" fmla="*/ 0 w 881"/>
                  <a:gd name="connsiteY0" fmla="*/ 468 h 467"/>
                  <a:gd name="connsiteX1" fmla="*/ 431 w 881"/>
                  <a:gd name="connsiteY1" fmla="*/ 0 h 467"/>
                  <a:gd name="connsiteX2" fmla="*/ 881 w 881"/>
                  <a:gd name="connsiteY2" fmla="*/ 431 h 467"/>
                  <a:gd name="connsiteX3" fmla="*/ 0 w 881"/>
                  <a:gd name="connsiteY3" fmla="*/ 468 h 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" h="467">
                    <a:moveTo>
                      <a:pt x="0" y="468"/>
                    </a:moveTo>
                    <a:lnTo>
                      <a:pt x="431" y="0"/>
                    </a:lnTo>
                    <a:lnTo>
                      <a:pt x="881" y="431"/>
                    </a:lnTo>
                    <a:cubicBezTo>
                      <a:pt x="571" y="449"/>
                      <a:pt x="286" y="468"/>
                      <a:pt x="0" y="468"/>
                    </a:cubicBezTo>
                  </a:path>
                </a:pathLst>
              </a:custGeom>
              <a:solidFill>
                <a:srgbClr val="88646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AB58D3AE-1925-D860-23FB-12910872A829}"/>
                  </a:ext>
                </a:extLst>
              </p:cNvPr>
              <p:cNvSpPr/>
              <p:nvPr/>
            </p:nvSpPr>
            <p:spPr>
              <a:xfrm>
                <a:off x="14153610" y="2889962"/>
                <a:ext cx="36139" cy="36133"/>
              </a:xfrm>
              <a:custGeom>
                <a:avLst/>
                <a:gdLst>
                  <a:gd name="connsiteX0" fmla="*/ 18064 w 36139"/>
                  <a:gd name="connsiteY0" fmla="*/ 36134 h 36133"/>
                  <a:gd name="connsiteX1" fmla="*/ 0 w 36139"/>
                  <a:gd name="connsiteY1" fmla="*/ 18058 h 36133"/>
                  <a:gd name="connsiteX2" fmla="*/ 18064 w 36139"/>
                  <a:gd name="connsiteY2" fmla="*/ 0 h 36133"/>
                  <a:gd name="connsiteX3" fmla="*/ 36140 w 36139"/>
                  <a:gd name="connsiteY3" fmla="*/ 18058 h 36133"/>
                  <a:gd name="connsiteX4" fmla="*/ 18064 w 36139"/>
                  <a:gd name="connsiteY4" fmla="*/ 36134 h 3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39" h="36133">
                    <a:moveTo>
                      <a:pt x="18064" y="36134"/>
                    </a:moveTo>
                    <a:cubicBezTo>
                      <a:pt x="8075" y="36134"/>
                      <a:pt x="0" y="28043"/>
                      <a:pt x="0" y="18058"/>
                    </a:cubicBezTo>
                    <a:cubicBezTo>
                      <a:pt x="0" y="8090"/>
                      <a:pt x="8075" y="0"/>
                      <a:pt x="18064" y="0"/>
                    </a:cubicBezTo>
                    <a:cubicBezTo>
                      <a:pt x="28053" y="0"/>
                      <a:pt x="36140" y="8090"/>
                      <a:pt x="36140" y="18058"/>
                    </a:cubicBezTo>
                    <a:cubicBezTo>
                      <a:pt x="36140" y="28043"/>
                      <a:pt x="28053" y="36134"/>
                      <a:pt x="18064" y="36134"/>
                    </a:cubicBezTo>
                  </a:path>
                </a:pathLst>
              </a:custGeom>
              <a:solidFill>
                <a:srgbClr val="3D1F1C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B5FE4DC0-9003-8CA4-5C01-5618041436CA}"/>
                  </a:ext>
                </a:extLst>
              </p:cNvPr>
              <p:cNvSpPr/>
              <p:nvPr/>
            </p:nvSpPr>
            <p:spPr>
              <a:xfrm>
                <a:off x="14381646" y="3232821"/>
                <a:ext cx="67625" cy="49781"/>
              </a:xfrm>
              <a:custGeom>
                <a:avLst/>
                <a:gdLst>
                  <a:gd name="connsiteX0" fmla="*/ 19291 w 67625"/>
                  <a:gd name="connsiteY0" fmla="*/ 49782 h 49781"/>
                  <a:gd name="connsiteX1" fmla="*/ 0 w 67625"/>
                  <a:gd name="connsiteY1" fmla="*/ 27660 h 49781"/>
                  <a:gd name="connsiteX2" fmla="*/ 15615 w 67625"/>
                  <a:gd name="connsiteY2" fmla="*/ 2211 h 49781"/>
                  <a:gd name="connsiteX3" fmla="*/ 35842 w 67625"/>
                  <a:gd name="connsiteY3" fmla="*/ 0 h 49781"/>
                  <a:gd name="connsiteX4" fmla="*/ 67625 w 67625"/>
                  <a:gd name="connsiteY4" fmla="*/ 19916 h 49781"/>
                  <a:gd name="connsiteX5" fmla="*/ 19291 w 67625"/>
                  <a:gd name="connsiteY5" fmla="*/ 49782 h 4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5" h="49781">
                    <a:moveTo>
                      <a:pt x="19291" y="49782"/>
                    </a:moveTo>
                    <a:cubicBezTo>
                      <a:pt x="17092" y="47571"/>
                      <a:pt x="0" y="27660"/>
                      <a:pt x="0" y="27660"/>
                    </a:cubicBezTo>
                    <a:lnTo>
                      <a:pt x="15615" y="2211"/>
                    </a:lnTo>
                    <a:lnTo>
                      <a:pt x="35842" y="0"/>
                    </a:lnTo>
                    <a:lnTo>
                      <a:pt x="67625" y="19916"/>
                    </a:lnTo>
                    <a:lnTo>
                      <a:pt x="19291" y="49782"/>
                    </a:lnTo>
                  </a:path>
                </a:pathLst>
              </a:custGeom>
              <a:solidFill>
                <a:srgbClr val="B79FA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9F6EDB5C-4CCF-59EB-1455-F54AE788C8A1}"/>
                  </a:ext>
                </a:extLst>
              </p:cNvPr>
              <p:cNvSpPr/>
              <p:nvPr/>
            </p:nvSpPr>
            <p:spPr>
              <a:xfrm>
                <a:off x="14388889" y="3238865"/>
                <a:ext cx="87311" cy="68221"/>
              </a:xfrm>
              <a:custGeom>
                <a:avLst/>
                <a:gdLst>
                  <a:gd name="connsiteX0" fmla="*/ 0 w 87311"/>
                  <a:gd name="connsiteY0" fmla="*/ 51993 h 68221"/>
                  <a:gd name="connsiteX1" fmla="*/ 30446 w 87311"/>
                  <a:gd name="connsiteY1" fmla="*/ 68222 h 68221"/>
                  <a:gd name="connsiteX2" fmla="*/ 71076 w 87311"/>
                  <a:gd name="connsiteY2" fmla="*/ 60107 h 68221"/>
                  <a:gd name="connsiteX3" fmla="*/ 87311 w 87311"/>
                  <a:gd name="connsiteY3" fmla="*/ 28395 h 68221"/>
                  <a:gd name="connsiteX4" fmla="*/ 58529 w 87311"/>
                  <a:gd name="connsiteY4" fmla="*/ 0 h 68221"/>
                  <a:gd name="connsiteX5" fmla="*/ 17219 w 87311"/>
                  <a:gd name="connsiteY5" fmla="*/ 10326 h 68221"/>
                  <a:gd name="connsiteX6" fmla="*/ 0 w 87311"/>
                  <a:gd name="connsiteY6" fmla="*/ 51993 h 6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311" h="68221">
                    <a:moveTo>
                      <a:pt x="0" y="51993"/>
                    </a:moveTo>
                    <a:lnTo>
                      <a:pt x="30446" y="68222"/>
                    </a:lnTo>
                    <a:lnTo>
                      <a:pt x="71076" y="60107"/>
                    </a:lnTo>
                    <a:lnTo>
                      <a:pt x="87311" y="28395"/>
                    </a:lnTo>
                    <a:lnTo>
                      <a:pt x="58529" y="0"/>
                    </a:lnTo>
                    <a:lnTo>
                      <a:pt x="17219" y="10326"/>
                    </a:lnTo>
                    <a:lnTo>
                      <a:pt x="0" y="51993"/>
                    </a:lnTo>
                  </a:path>
                </a:pathLst>
              </a:custGeom>
              <a:solidFill>
                <a:srgbClr val="D3C3C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378CBD18-FD7A-AEF6-274E-470C2C4FEF1C}"/>
                  </a:ext>
                </a:extLst>
              </p:cNvPr>
              <p:cNvSpPr/>
              <p:nvPr/>
            </p:nvSpPr>
            <p:spPr>
              <a:xfrm>
                <a:off x="14400913" y="3238865"/>
                <a:ext cx="75286" cy="68221"/>
              </a:xfrm>
              <a:custGeom>
                <a:avLst/>
                <a:gdLst>
                  <a:gd name="connsiteX0" fmla="*/ 75287 w 75286"/>
                  <a:gd name="connsiteY0" fmla="*/ 28395 h 68221"/>
                  <a:gd name="connsiteX1" fmla="*/ 46505 w 75286"/>
                  <a:gd name="connsiteY1" fmla="*/ 0 h 68221"/>
                  <a:gd name="connsiteX2" fmla="*/ 33892 w 75286"/>
                  <a:gd name="connsiteY2" fmla="*/ 3158 h 68221"/>
                  <a:gd name="connsiteX3" fmla="*/ 35818 w 75286"/>
                  <a:gd name="connsiteY3" fmla="*/ 42037 h 68221"/>
                  <a:gd name="connsiteX4" fmla="*/ 0 w 75286"/>
                  <a:gd name="connsiteY4" fmla="*/ 58400 h 68221"/>
                  <a:gd name="connsiteX5" fmla="*/ 18422 w 75286"/>
                  <a:gd name="connsiteY5" fmla="*/ 68222 h 68221"/>
                  <a:gd name="connsiteX6" fmla="*/ 59052 w 75286"/>
                  <a:gd name="connsiteY6" fmla="*/ 60107 h 68221"/>
                  <a:gd name="connsiteX7" fmla="*/ 75287 w 75286"/>
                  <a:gd name="connsiteY7" fmla="*/ 28395 h 6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286" h="68221">
                    <a:moveTo>
                      <a:pt x="75287" y="28395"/>
                    </a:moveTo>
                    <a:lnTo>
                      <a:pt x="46505" y="0"/>
                    </a:lnTo>
                    <a:lnTo>
                      <a:pt x="33892" y="3158"/>
                    </a:lnTo>
                    <a:cubicBezTo>
                      <a:pt x="34657" y="19886"/>
                      <a:pt x="35818" y="42037"/>
                      <a:pt x="35818" y="42037"/>
                    </a:cubicBezTo>
                    <a:cubicBezTo>
                      <a:pt x="35818" y="42037"/>
                      <a:pt x="14169" y="51847"/>
                      <a:pt x="0" y="58400"/>
                    </a:cubicBezTo>
                    <a:lnTo>
                      <a:pt x="18422" y="68222"/>
                    </a:lnTo>
                    <a:lnTo>
                      <a:pt x="59052" y="60107"/>
                    </a:lnTo>
                    <a:lnTo>
                      <a:pt x="75287" y="28395"/>
                    </a:lnTo>
                  </a:path>
                </a:pathLst>
              </a:custGeom>
              <a:solidFill>
                <a:srgbClr val="B79FA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E90DF486-91FC-A574-A80A-90E21C51F9F0}"/>
                  </a:ext>
                </a:extLst>
              </p:cNvPr>
              <p:cNvSpPr/>
              <p:nvPr/>
            </p:nvSpPr>
            <p:spPr>
              <a:xfrm>
                <a:off x="14232781" y="3003301"/>
                <a:ext cx="93713" cy="274629"/>
              </a:xfrm>
              <a:custGeom>
                <a:avLst/>
                <a:gdLst>
                  <a:gd name="connsiteX0" fmla="*/ 49396 w 93713"/>
                  <a:gd name="connsiteY0" fmla="*/ 97911 h 274629"/>
                  <a:gd name="connsiteX1" fmla="*/ 35355 w 93713"/>
                  <a:gd name="connsiteY1" fmla="*/ 0 h 274629"/>
                  <a:gd name="connsiteX2" fmla="*/ 24424 w 93713"/>
                  <a:gd name="connsiteY2" fmla="*/ 1561 h 274629"/>
                  <a:gd name="connsiteX3" fmla="*/ 15383 w 93713"/>
                  <a:gd name="connsiteY3" fmla="*/ 2861 h 274629"/>
                  <a:gd name="connsiteX4" fmla="*/ 4452 w 93713"/>
                  <a:gd name="connsiteY4" fmla="*/ 4428 h 274629"/>
                  <a:gd name="connsiteX5" fmla="*/ 18512 w 93713"/>
                  <a:gd name="connsiteY5" fmla="*/ 102339 h 274629"/>
                  <a:gd name="connsiteX6" fmla="*/ 223 w 93713"/>
                  <a:gd name="connsiteY6" fmla="*/ 126750 h 274629"/>
                  <a:gd name="connsiteX7" fmla="*/ 20007 w 93713"/>
                  <a:gd name="connsiteY7" fmla="*/ 264573 h 274629"/>
                  <a:gd name="connsiteX8" fmla="*/ 33270 w 93713"/>
                  <a:gd name="connsiteY8" fmla="*/ 274509 h 274629"/>
                  <a:gd name="connsiteX9" fmla="*/ 46729 w 93713"/>
                  <a:gd name="connsiteY9" fmla="*/ 272578 h 274629"/>
                  <a:gd name="connsiteX10" fmla="*/ 53941 w 93713"/>
                  <a:gd name="connsiteY10" fmla="*/ 271539 h 274629"/>
                  <a:gd name="connsiteX11" fmla="*/ 62982 w 93713"/>
                  <a:gd name="connsiteY11" fmla="*/ 270246 h 274629"/>
                  <a:gd name="connsiteX12" fmla="*/ 70212 w 93713"/>
                  <a:gd name="connsiteY12" fmla="*/ 269213 h 274629"/>
                  <a:gd name="connsiteX13" fmla="*/ 83664 w 93713"/>
                  <a:gd name="connsiteY13" fmla="*/ 267282 h 274629"/>
                  <a:gd name="connsiteX14" fmla="*/ 93592 w 93713"/>
                  <a:gd name="connsiteY14" fmla="*/ 254016 h 274629"/>
                  <a:gd name="connsiteX15" fmla="*/ 73827 w 93713"/>
                  <a:gd name="connsiteY15" fmla="*/ 116194 h 274629"/>
                  <a:gd name="connsiteX16" fmla="*/ 49396 w 93713"/>
                  <a:gd name="connsiteY16" fmla="*/ 97911 h 274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713" h="274629">
                    <a:moveTo>
                      <a:pt x="49396" y="97911"/>
                    </a:moveTo>
                    <a:lnTo>
                      <a:pt x="35355" y="0"/>
                    </a:lnTo>
                    <a:lnTo>
                      <a:pt x="24424" y="1561"/>
                    </a:lnTo>
                    <a:lnTo>
                      <a:pt x="15383" y="2861"/>
                    </a:lnTo>
                    <a:lnTo>
                      <a:pt x="4452" y="4428"/>
                    </a:lnTo>
                    <a:lnTo>
                      <a:pt x="18512" y="102339"/>
                    </a:lnTo>
                    <a:cubicBezTo>
                      <a:pt x="6719" y="104034"/>
                      <a:pt x="-1478" y="114961"/>
                      <a:pt x="223" y="126750"/>
                    </a:cubicBezTo>
                    <a:lnTo>
                      <a:pt x="20007" y="264573"/>
                    </a:lnTo>
                    <a:cubicBezTo>
                      <a:pt x="20930" y="270981"/>
                      <a:pt x="26860" y="275427"/>
                      <a:pt x="33270" y="274509"/>
                    </a:cubicBezTo>
                    <a:lnTo>
                      <a:pt x="46729" y="272578"/>
                    </a:lnTo>
                    <a:lnTo>
                      <a:pt x="53941" y="271539"/>
                    </a:lnTo>
                    <a:lnTo>
                      <a:pt x="62982" y="270246"/>
                    </a:lnTo>
                    <a:lnTo>
                      <a:pt x="70212" y="269213"/>
                    </a:lnTo>
                    <a:lnTo>
                      <a:pt x="83664" y="267282"/>
                    </a:lnTo>
                    <a:cubicBezTo>
                      <a:pt x="90056" y="266364"/>
                      <a:pt x="94516" y="260424"/>
                      <a:pt x="93592" y="254016"/>
                    </a:cubicBezTo>
                    <a:lnTo>
                      <a:pt x="73827" y="116194"/>
                    </a:lnTo>
                    <a:cubicBezTo>
                      <a:pt x="72126" y="104404"/>
                      <a:pt x="61195" y="96216"/>
                      <a:pt x="49396" y="97911"/>
                    </a:cubicBezTo>
                  </a:path>
                </a:pathLst>
              </a:custGeom>
              <a:solidFill>
                <a:srgbClr val="C7B4B8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B3DE719E-0A77-09AF-3C8C-E3A43060022A}"/>
                  </a:ext>
                </a:extLst>
              </p:cNvPr>
              <p:cNvSpPr/>
              <p:nvPr/>
            </p:nvSpPr>
            <p:spPr>
              <a:xfrm>
                <a:off x="14236219" y="3145290"/>
                <a:ext cx="61591" cy="89049"/>
              </a:xfrm>
              <a:custGeom>
                <a:avLst/>
                <a:gdLst>
                  <a:gd name="connsiteX0" fmla="*/ 61592 w 61591"/>
                  <a:gd name="connsiteY0" fmla="*/ 81906 h 89049"/>
                  <a:gd name="connsiteX1" fmla="*/ 11757 w 61591"/>
                  <a:gd name="connsiteY1" fmla="*/ 89049 h 89049"/>
                  <a:gd name="connsiteX2" fmla="*/ 0 w 61591"/>
                  <a:gd name="connsiteY2" fmla="*/ 7149 h 89049"/>
                  <a:gd name="connsiteX3" fmla="*/ 49835 w 61591"/>
                  <a:gd name="connsiteY3" fmla="*/ 0 h 89049"/>
                  <a:gd name="connsiteX4" fmla="*/ 61592 w 61591"/>
                  <a:gd name="connsiteY4" fmla="*/ 81906 h 89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91" h="89049">
                    <a:moveTo>
                      <a:pt x="61592" y="81906"/>
                    </a:moveTo>
                    <a:lnTo>
                      <a:pt x="11757" y="89049"/>
                    </a:lnTo>
                    <a:lnTo>
                      <a:pt x="0" y="7149"/>
                    </a:lnTo>
                    <a:lnTo>
                      <a:pt x="49835" y="0"/>
                    </a:lnTo>
                    <a:lnTo>
                      <a:pt x="61592" y="81906"/>
                    </a:lnTo>
                  </a:path>
                </a:pathLst>
              </a:custGeom>
              <a:solidFill>
                <a:srgbClr val="E68F3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E2E7324E-F8A4-CE82-F7FC-E5EE4F6C1002}"/>
                  </a:ext>
                </a:extLst>
              </p:cNvPr>
              <p:cNvSpPr/>
              <p:nvPr/>
            </p:nvSpPr>
            <p:spPr>
              <a:xfrm>
                <a:off x="14237233" y="3003301"/>
                <a:ext cx="39226" cy="62433"/>
              </a:xfrm>
              <a:custGeom>
                <a:avLst/>
                <a:gdLst>
                  <a:gd name="connsiteX0" fmla="*/ 39226 w 39226"/>
                  <a:gd name="connsiteY0" fmla="*/ 58006 h 62433"/>
                  <a:gd name="connsiteX1" fmla="*/ 30902 w 39226"/>
                  <a:gd name="connsiteY1" fmla="*/ 0 h 62433"/>
                  <a:gd name="connsiteX2" fmla="*/ 0 w 39226"/>
                  <a:gd name="connsiteY2" fmla="*/ 4428 h 62433"/>
                  <a:gd name="connsiteX3" fmla="*/ 8348 w 39226"/>
                  <a:gd name="connsiteY3" fmla="*/ 62434 h 62433"/>
                  <a:gd name="connsiteX4" fmla="*/ 39226 w 39226"/>
                  <a:gd name="connsiteY4" fmla="*/ 58006 h 6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26" h="62433">
                    <a:moveTo>
                      <a:pt x="39226" y="58006"/>
                    </a:moveTo>
                    <a:lnTo>
                      <a:pt x="30902" y="0"/>
                    </a:lnTo>
                    <a:lnTo>
                      <a:pt x="0" y="4428"/>
                    </a:lnTo>
                    <a:lnTo>
                      <a:pt x="8348" y="62434"/>
                    </a:lnTo>
                    <a:lnTo>
                      <a:pt x="39226" y="58006"/>
                    </a:ln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C38114AD-0672-9A83-29BF-F9B615EA0850}"/>
                  </a:ext>
                </a:extLst>
              </p:cNvPr>
              <p:cNvSpPr/>
              <p:nvPr/>
            </p:nvSpPr>
            <p:spPr>
              <a:xfrm>
                <a:off x="14257837" y="3003295"/>
                <a:ext cx="10310" cy="1475"/>
              </a:xfrm>
              <a:custGeom>
                <a:avLst/>
                <a:gdLst>
                  <a:gd name="connsiteX0" fmla="*/ 0 w 10310"/>
                  <a:gd name="connsiteY0" fmla="*/ 1476 h 1475"/>
                  <a:gd name="connsiteX1" fmla="*/ 1963 w 10310"/>
                  <a:gd name="connsiteY1" fmla="*/ 1197 h 1475"/>
                  <a:gd name="connsiteX2" fmla="*/ 10311 w 10310"/>
                  <a:gd name="connsiteY2" fmla="*/ 0 h 1475"/>
                  <a:gd name="connsiteX3" fmla="*/ 0 w 10310"/>
                  <a:gd name="connsiteY3" fmla="*/ 1476 h 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10" h="1475">
                    <a:moveTo>
                      <a:pt x="0" y="1476"/>
                    </a:moveTo>
                    <a:lnTo>
                      <a:pt x="1963" y="1197"/>
                    </a:lnTo>
                    <a:lnTo>
                      <a:pt x="10311" y="0"/>
                    </a:lnTo>
                    <a:lnTo>
                      <a:pt x="0" y="1476"/>
                    </a:lnTo>
                  </a:path>
                </a:pathLst>
              </a:custGeom>
              <a:solidFill>
                <a:srgbClr val="B79FA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299C4F25-8E9A-240F-F1C1-E4B7D1A3C136}"/>
                  </a:ext>
                </a:extLst>
              </p:cNvPr>
              <p:cNvSpPr/>
              <p:nvPr/>
            </p:nvSpPr>
            <p:spPr>
              <a:xfrm>
                <a:off x="14257806" y="3003307"/>
                <a:ext cx="15432" cy="35653"/>
              </a:xfrm>
              <a:custGeom>
                <a:avLst/>
                <a:gdLst>
                  <a:gd name="connsiteX0" fmla="*/ 15433 w 15432"/>
                  <a:gd name="connsiteY0" fmla="*/ 35654 h 35653"/>
                  <a:gd name="connsiteX1" fmla="*/ 4903 w 15432"/>
                  <a:gd name="connsiteY1" fmla="*/ 35654 h 35653"/>
                  <a:gd name="connsiteX2" fmla="*/ 0 w 15432"/>
                  <a:gd name="connsiteY2" fmla="*/ 1476 h 35653"/>
                  <a:gd name="connsiteX3" fmla="*/ 10323 w 15432"/>
                  <a:gd name="connsiteY3" fmla="*/ 0 h 35653"/>
                  <a:gd name="connsiteX4" fmla="*/ 15433 w 15432"/>
                  <a:gd name="connsiteY4" fmla="*/ 35654 h 35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2" h="35653">
                    <a:moveTo>
                      <a:pt x="15433" y="35654"/>
                    </a:moveTo>
                    <a:lnTo>
                      <a:pt x="4903" y="35654"/>
                    </a:lnTo>
                    <a:lnTo>
                      <a:pt x="0" y="1476"/>
                    </a:lnTo>
                    <a:lnTo>
                      <a:pt x="10323" y="0"/>
                    </a:lnTo>
                    <a:lnTo>
                      <a:pt x="15433" y="35654"/>
                    </a:lnTo>
                  </a:path>
                </a:pathLst>
              </a:custGeom>
              <a:solidFill>
                <a:srgbClr val="1F222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BBE493BD-1FE2-519E-C218-AD420FE5C711}"/>
                  </a:ext>
                </a:extLst>
              </p:cNvPr>
              <p:cNvSpPr/>
              <p:nvPr/>
            </p:nvSpPr>
            <p:spPr>
              <a:xfrm>
                <a:off x="13740927" y="2998335"/>
                <a:ext cx="8198" cy="8768"/>
              </a:xfrm>
              <a:custGeom>
                <a:avLst/>
                <a:gdLst>
                  <a:gd name="connsiteX0" fmla="*/ 2522 w 8198"/>
                  <a:gd name="connsiteY0" fmla="*/ 326 h 8768"/>
                  <a:gd name="connsiteX1" fmla="*/ 0 w 8198"/>
                  <a:gd name="connsiteY1" fmla="*/ 1413 h 8768"/>
                  <a:gd name="connsiteX2" fmla="*/ 2989 w 8198"/>
                  <a:gd name="connsiteY2" fmla="*/ 8769 h 8768"/>
                  <a:gd name="connsiteX3" fmla="*/ 5474 w 8198"/>
                  <a:gd name="connsiteY3" fmla="*/ 7894 h 8768"/>
                  <a:gd name="connsiteX4" fmla="*/ 7850 w 8198"/>
                  <a:gd name="connsiteY4" fmla="*/ 2428 h 8768"/>
                  <a:gd name="connsiteX5" fmla="*/ 2522 w 8198"/>
                  <a:gd name="connsiteY5" fmla="*/ 326 h 8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98" h="8768">
                    <a:moveTo>
                      <a:pt x="2522" y="326"/>
                    </a:moveTo>
                    <a:lnTo>
                      <a:pt x="0" y="1413"/>
                    </a:lnTo>
                    <a:lnTo>
                      <a:pt x="2989" y="8769"/>
                    </a:lnTo>
                    <a:lnTo>
                      <a:pt x="5474" y="7894"/>
                    </a:lnTo>
                    <a:cubicBezTo>
                      <a:pt x="7710" y="7129"/>
                      <a:pt x="8810" y="4608"/>
                      <a:pt x="7850" y="2428"/>
                    </a:cubicBezTo>
                    <a:cubicBezTo>
                      <a:pt x="6945" y="381"/>
                      <a:pt x="4563" y="-543"/>
                      <a:pt x="2522" y="326"/>
                    </a:cubicBezTo>
                  </a:path>
                </a:pathLst>
              </a:custGeom>
              <a:solidFill>
                <a:srgbClr val="1A1C2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3F390B89-3D64-CB40-17DB-F3416179DB4A}"/>
                  </a:ext>
                </a:extLst>
              </p:cNvPr>
              <p:cNvSpPr/>
              <p:nvPr/>
            </p:nvSpPr>
            <p:spPr>
              <a:xfrm>
                <a:off x="13628151" y="2996676"/>
                <a:ext cx="116182" cy="170611"/>
              </a:xfrm>
              <a:custGeom>
                <a:avLst/>
                <a:gdLst>
                  <a:gd name="connsiteX0" fmla="*/ 43468 w 116182"/>
                  <a:gd name="connsiteY0" fmla="*/ 49573 h 170611"/>
                  <a:gd name="connsiteX1" fmla="*/ 1592 w 116182"/>
                  <a:gd name="connsiteY1" fmla="*/ 131468 h 170611"/>
                  <a:gd name="connsiteX2" fmla="*/ 7911 w 116182"/>
                  <a:gd name="connsiteY2" fmla="*/ 150977 h 170611"/>
                  <a:gd name="connsiteX3" fmla="*/ 43225 w 116182"/>
                  <a:gd name="connsiteY3" fmla="*/ 169016 h 170611"/>
                  <a:gd name="connsiteX4" fmla="*/ 62741 w 116182"/>
                  <a:gd name="connsiteY4" fmla="*/ 162718 h 170611"/>
                  <a:gd name="connsiteX5" fmla="*/ 101942 w 116182"/>
                  <a:gd name="connsiteY5" fmla="*/ 86029 h 170611"/>
                  <a:gd name="connsiteX6" fmla="*/ 101037 w 116182"/>
                  <a:gd name="connsiteY6" fmla="*/ 51772 h 170611"/>
                  <a:gd name="connsiteX7" fmla="*/ 89918 w 116182"/>
                  <a:gd name="connsiteY7" fmla="*/ 32700 h 170611"/>
                  <a:gd name="connsiteX8" fmla="*/ 93375 w 116182"/>
                  <a:gd name="connsiteY8" fmla="*/ 23352 h 170611"/>
                  <a:gd name="connsiteX9" fmla="*/ 110133 w 116182"/>
                  <a:gd name="connsiteY9" fmla="*/ 17521 h 170611"/>
                  <a:gd name="connsiteX10" fmla="*/ 115419 w 116182"/>
                  <a:gd name="connsiteY10" fmla="*/ 5374 h 170611"/>
                  <a:gd name="connsiteX11" fmla="*/ 103601 w 116182"/>
                  <a:gd name="connsiteY11" fmla="*/ 733 h 170611"/>
                  <a:gd name="connsiteX12" fmla="*/ 71696 w 116182"/>
                  <a:gd name="connsiteY12" fmla="*/ 14503 h 170611"/>
                  <a:gd name="connsiteX13" fmla="*/ 66265 w 116182"/>
                  <a:gd name="connsiteY13" fmla="*/ 25162 h 170611"/>
                  <a:gd name="connsiteX14" fmla="*/ 67316 w 116182"/>
                  <a:gd name="connsiteY14" fmla="*/ 29700 h 170611"/>
                  <a:gd name="connsiteX15" fmla="*/ 61258 w 116182"/>
                  <a:gd name="connsiteY15" fmla="*/ 40627 h 170611"/>
                  <a:gd name="connsiteX16" fmla="*/ 48723 w 116182"/>
                  <a:gd name="connsiteY16" fmla="*/ 44988 h 170611"/>
                  <a:gd name="connsiteX17" fmla="*/ 43468 w 116182"/>
                  <a:gd name="connsiteY17" fmla="*/ 49573 h 170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6182" h="170611">
                    <a:moveTo>
                      <a:pt x="43468" y="49573"/>
                    </a:moveTo>
                    <a:lnTo>
                      <a:pt x="1592" y="131468"/>
                    </a:lnTo>
                    <a:cubicBezTo>
                      <a:pt x="-2053" y="138586"/>
                      <a:pt x="772" y="147327"/>
                      <a:pt x="7911" y="150977"/>
                    </a:cubicBezTo>
                    <a:lnTo>
                      <a:pt x="43225" y="169016"/>
                    </a:lnTo>
                    <a:cubicBezTo>
                      <a:pt x="50346" y="172667"/>
                      <a:pt x="59089" y="169836"/>
                      <a:pt x="62741" y="162718"/>
                    </a:cubicBezTo>
                    <a:lnTo>
                      <a:pt x="101942" y="86029"/>
                    </a:lnTo>
                    <a:cubicBezTo>
                      <a:pt x="107478" y="75193"/>
                      <a:pt x="107143" y="62298"/>
                      <a:pt x="101037" y="51772"/>
                    </a:cubicBezTo>
                    <a:lnTo>
                      <a:pt x="89918" y="32700"/>
                    </a:lnTo>
                    <a:cubicBezTo>
                      <a:pt x="87895" y="29177"/>
                      <a:pt x="89554" y="24677"/>
                      <a:pt x="93375" y="23352"/>
                    </a:cubicBezTo>
                    <a:lnTo>
                      <a:pt x="110133" y="17521"/>
                    </a:lnTo>
                    <a:cubicBezTo>
                      <a:pt x="115091" y="15796"/>
                      <a:pt x="117533" y="10190"/>
                      <a:pt x="115419" y="5374"/>
                    </a:cubicBezTo>
                    <a:cubicBezTo>
                      <a:pt x="113432" y="855"/>
                      <a:pt x="108140" y="-1216"/>
                      <a:pt x="103601" y="733"/>
                    </a:cubicBezTo>
                    <a:lnTo>
                      <a:pt x="71696" y="14503"/>
                    </a:lnTo>
                    <a:cubicBezTo>
                      <a:pt x="67540" y="16282"/>
                      <a:pt x="65268" y="20765"/>
                      <a:pt x="66265" y="25162"/>
                    </a:cubicBezTo>
                    <a:lnTo>
                      <a:pt x="67316" y="29700"/>
                    </a:lnTo>
                    <a:cubicBezTo>
                      <a:pt x="68361" y="34358"/>
                      <a:pt x="65760" y="39053"/>
                      <a:pt x="61258" y="40627"/>
                    </a:cubicBezTo>
                    <a:lnTo>
                      <a:pt x="48723" y="44988"/>
                    </a:lnTo>
                    <a:cubicBezTo>
                      <a:pt x="46457" y="45789"/>
                      <a:pt x="44567" y="47429"/>
                      <a:pt x="43468" y="49573"/>
                    </a:cubicBezTo>
                  </a:path>
                </a:pathLst>
              </a:custGeom>
              <a:solidFill>
                <a:srgbClr val="E8A81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03C3581F-5C60-D454-C3F5-C514D30524CC}"/>
                  </a:ext>
                </a:extLst>
              </p:cNvPr>
              <p:cNvSpPr/>
              <p:nvPr/>
            </p:nvSpPr>
            <p:spPr>
              <a:xfrm>
                <a:off x="13726169" y="2996676"/>
                <a:ext cx="18164" cy="19440"/>
              </a:xfrm>
              <a:custGeom>
                <a:avLst/>
                <a:gdLst>
                  <a:gd name="connsiteX0" fmla="*/ 5584 w 18164"/>
                  <a:gd name="connsiteY0" fmla="*/ 733 h 19440"/>
                  <a:gd name="connsiteX1" fmla="*/ 0 w 18164"/>
                  <a:gd name="connsiteY1" fmla="*/ 3145 h 19440"/>
                  <a:gd name="connsiteX2" fmla="*/ 6617 w 18164"/>
                  <a:gd name="connsiteY2" fmla="*/ 19441 h 19440"/>
                  <a:gd name="connsiteX3" fmla="*/ 12115 w 18164"/>
                  <a:gd name="connsiteY3" fmla="*/ 17521 h 19440"/>
                  <a:gd name="connsiteX4" fmla="*/ 17401 w 18164"/>
                  <a:gd name="connsiteY4" fmla="*/ 5374 h 19440"/>
                  <a:gd name="connsiteX5" fmla="*/ 5584 w 18164"/>
                  <a:gd name="connsiteY5" fmla="*/ 733 h 1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64" h="19440">
                    <a:moveTo>
                      <a:pt x="5584" y="733"/>
                    </a:moveTo>
                    <a:lnTo>
                      <a:pt x="0" y="3145"/>
                    </a:lnTo>
                    <a:lnTo>
                      <a:pt x="6617" y="19441"/>
                    </a:lnTo>
                    <a:lnTo>
                      <a:pt x="12115" y="17521"/>
                    </a:lnTo>
                    <a:cubicBezTo>
                      <a:pt x="17073" y="15796"/>
                      <a:pt x="19516" y="10190"/>
                      <a:pt x="17401" y="5374"/>
                    </a:cubicBezTo>
                    <a:cubicBezTo>
                      <a:pt x="15415" y="855"/>
                      <a:pt x="10122" y="-1216"/>
                      <a:pt x="5584" y="733"/>
                    </a:cubicBez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93C9F76C-43F5-9AB0-2E43-CA83DB233388}"/>
                  </a:ext>
                </a:extLst>
              </p:cNvPr>
              <p:cNvSpPr/>
              <p:nvPr/>
            </p:nvSpPr>
            <p:spPr>
              <a:xfrm>
                <a:off x="13634878" y="3063888"/>
                <a:ext cx="88872" cy="85465"/>
              </a:xfrm>
              <a:custGeom>
                <a:avLst/>
                <a:gdLst>
                  <a:gd name="connsiteX0" fmla="*/ 0 w 88872"/>
                  <a:gd name="connsiteY0" fmla="*/ 54228 h 85465"/>
                  <a:gd name="connsiteX1" fmla="*/ 61142 w 88872"/>
                  <a:gd name="connsiteY1" fmla="*/ 85466 h 85465"/>
                  <a:gd name="connsiteX2" fmla="*/ 88873 w 88872"/>
                  <a:gd name="connsiteY2" fmla="*/ 31256 h 85465"/>
                  <a:gd name="connsiteX3" fmla="*/ 27731 w 88872"/>
                  <a:gd name="connsiteY3" fmla="*/ 0 h 85465"/>
                  <a:gd name="connsiteX4" fmla="*/ 0 w 88872"/>
                  <a:gd name="connsiteY4" fmla="*/ 54228 h 8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872" h="85465">
                    <a:moveTo>
                      <a:pt x="0" y="54228"/>
                    </a:moveTo>
                    <a:lnTo>
                      <a:pt x="61142" y="85466"/>
                    </a:lnTo>
                    <a:lnTo>
                      <a:pt x="88873" y="31256"/>
                    </a:lnTo>
                    <a:lnTo>
                      <a:pt x="27731" y="0"/>
                    </a:lnTo>
                    <a:lnTo>
                      <a:pt x="0" y="54228"/>
                    </a:lnTo>
                  </a:path>
                </a:pathLst>
              </a:custGeom>
              <a:solidFill>
                <a:srgbClr val="BF213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01BB0B0C-26CF-94C7-40B2-02F43D950927}"/>
                  </a:ext>
                </a:extLst>
              </p:cNvPr>
              <p:cNvSpPr/>
              <p:nvPr/>
            </p:nvSpPr>
            <p:spPr>
              <a:xfrm>
                <a:off x="13667507" y="3084697"/>
                <a:ext cx="29420" cy="32535"/>
              </a:xfrm>
              <a:custGeom>
                <a:avLst/>
                <a:gdLst>
                  <a:gd name="connsiteX0" fmla="*/ 22333 w 29420"/>
                  <a:gd name="connsiteY0" fmla="*/ 1331 h 32535"/>
                  <a:gd name="connsiteX1" fmla="*/ 2143 w 29420"/>
                  <a:gd name="connsiteY1" fmla="*/ 9840 h 32535"/>
                  <a:gd name="connsiteX2" fmla="*/ 7071 w 29420"/>
                  <a:gd name="connsiteY2" fmla="*/ 31208 h 32535"/>
                  <a:gd name="connsiteX3" fmla="*/ 27279 w 29420"/>
                  <a:gd name="connsiteY3" fmla="*/ 22698 h 32535"/>
                  <a:gd name="connsiteX4" fmla="*/ 22333 w 29420"/>
                  <a:gd name="connsiteY4" fmla="*/ 1331 h 32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0" h="32535">
                    <a:moveTo>
                      <a:pt x="22333" y="1331"/>
                    </a:moveTo>
                    <a:cubicBezTo>
                      <a:pt x="15395" y="-2223"/>
                      <a:pt x="6348" y="1586"/>
                      <a:pt x="2143" y="9840"/>
                    </a:cubicBezTo>
                    <a:cubicBezTo>
                      <a:pt x="-2080" y="18101"/>
                      <a:pt x="132" y="27655"/>
                      <a:pt x="7071" y="31208"/>
                    </a:cubicBezTo>
                    <a:cubicBezTo>
                      <a:pt x="14003" y="34761"/>
                      <a:pt x="23050" y="30935"/>
                      <a:pt x="27279" y="22698"/>
                    </a:cubicBezTo>
                    <a:cubicBezTo>
                      <a:pt x="31502" y="14444"/>
                      <a:pt x="29284" y="4884"/>
                      <a:pt x="22333" y="1331"/>
                    </a:cubicBezTo>
                  </a:path>
                </a:pathLst>
              </a:custGeom>
              <a:solidFill>
                <a:srgbClr val="E8A81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C2FC60C8-C9BD-1983-4CA4-9F251EC75F35}"/>
                  </a:ext>
                </a:extLst>
              </p:cNvPr>
              <p:cNvSpPr/>
              <p:nvPr/>
            </p:nvSpPr>
            <p:spPr>
              <a:xfrm>
                <a:off x="13723173" y="3038123"/>
                <a:ext cx="504" cy="832"/>
              </a:xfrm>
              <a:custGeom>
                <a:avLst/>
                <a:gdLst>
                  <a:gd name="connsiteX0" fmla="*/ 504 w 504"/>
                  <a:gd name="connsiteY0" fmla="*/ 832 h 832"/>
                  <a:gd name="connsiteX1" fmla="*/ 0 w 504"/>
                  <a:gd name="connsiteY1" fmla="*/ 0 h 832"/>
                  <a:gd name="connsiteX2" fmla="*/ 504 w 504"/>
                  <a:gd name="connsiteY2" fmla="*/ 832 h 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" h="832">
                    <a:moveTo>
                      <a:pt x="504" y="832"/>
                    </a:moveTo>
                    <a:lnTo>
                      <a:pt x="0" y="0"/>
                    </a:lnTo>
                    <a:lnTo>
                      <a:pt x="504" y="832"/>
                    </a:lnTo>
                  </a:path>
                </a:pathLst>
              </a:custGeom>
              <a:solidFill>
                <a:srgbClr val="5C2E2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3D7FA41B-3496-5E94-5208-CBC8C47D80B1}"/>
                  </a:ext>
                </a:extLst>
              </p:cNvPr>
              <p:cNvSpPr/>
              <p:nvPr/>
            </p:nvSpPr>
            <p:spPr>
              <a:xfrm>
                <a:off x="13722760" y="3038123"/>
                <a:ext cx="917" cy="832"/>
              </a:xfrm>
              <a:custGeom>
                <a:avLst/>
                <a:gdLst>
                  <a:gd name="connsiteX0" fmla="*/ 917 w 917"/>
                  <a:gd name="connsiteY0" fmla="*/ 832 h 832"/>
                  <a:gd name="connsiteX1" fmla="*/ 0 w 917"/>
                  <a:gd name="connsiteY1" fmla="*/ 832 h 832"/>
                  <a:gd name="connsiteX2" fmla="*/ 413 w 917"/>
                  <a:gd name="connsiteY2" fmla="*/ 0 h 832"/>
                  <a:gd name="connsiteX3" fmla="*/ 917 w 917"/>
                  <a:gd name="connsiteY3" fmla="*/ 832 h 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7" h="832">
                    <a:moveTo>
                      <a:pt x="917" y="832"/>
                    </a:moveTo>
                    <a:lnTo>
                      <a:pt x="0" y="832"/>
                    </a:lnTo>
                    <a:lnTo>
                      <a:pt x="413" y="0"/>
                    </a:lnTo>
                    <a:lnTo>
                      <a:pt x="917" y="832"/>
                    </a:lnTo>
                  </a:path>
                </a:pathLst>
              </a:custGeom>
              <a:solidFill>
                <a:srgbClr val="E58E1A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4AE45C3F-6BB0-3071-98CE-FD45C1A315AF}"/>
                  </a:ext>
                </a:extLst>
              </p:cNvPr>
              <p:cNvSpPr/>
              <p:nvPr/>
            </p:nvSpPr>
            <p:spPr>
              <a:xfrm>
                <a:off x="13045215" y="3357117"/>
                <a:ext cx="1553821" cy="23730"/>
              </a:xfrm>
              <a:custGeom>
                <a:avLst/>
                <a:gdLst>
                  <a:gd name="connsiteX0" fmla="*/ 1553822 w 1553821"/>
                  <a:gd name="connsiteY0" fmla="*/ 11868 h 23730"/>
                  <a:gd name="connsiteX1" fmla="*/ 1541956 w 1553821"/>
                  <a:gd name="connsiteY1" fmla="*/ 0 h 23730"/>
                  <a:gd name="connsiteX2" fmla="*/ 11872 w 1553821"/>
                  <a:gd name="connsiteY2" fmla="*/ 0 h 23730"/>
                  <a:gd name="connsiteX3" fmla="*/ 0 w 1553821"/>
                  <a:gd name="connsiteY3" fmla="*/ 11868 h 23730"/>
                  <a:gd name="connsiteX4" fmla="*/ 11872 w 1553821"/>
                  <a:gd name="connsiteY4" fmla="*/ 23731 h 23730"/>
                  <a:gd name="connsiteX5" fmla="*/ 1541956 w 1553821"/>
                  <a:gd name="connsiteY5" fmla="*/ 23731 h 23730"/>
                  <a:gd name="connsiteX6" fmla="*/ 1553822 w 1553821"/>
                  <a:gd name="connsiteY6" fmla="*/ 11868 h 2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3821" h="23730">
                    <a:moveTo>
                      <a:pt x="1553822" y="11868"/>
                    </a:moveTo>
                    <a:cubicBezTo>
                      <a:pt x="1553822" y="5315"/>
                      <a:pt x="1548512" y="0"/>
                      <a:pt x="1541956" y="0"/>
                    </a:cubicBezTo>
                    <a:lnTo>
                      <a:pt x="11872" y="0"/>
                    </a:lnTo>
                    <a:cubicBezTo>
                      <a:pt x="5310" y="0"/>
                      <a:pt x="0" y="5315"/>
                      <a:pt x="0" y="11868"/>
                    </a:cubicBezTo>
                    <a:cubicBezTo>
                      <a:pt x="0" y="18422"/>
                      <a:pt x="5310" y="23731"/>
                      <a:pt x="11872" y="23731"/>
                    </a:cubicBezTo>
                    <a:lnTo>
                      <a:pt x="1541956" y="23731"/>
                    </a:lnTo>
                    <a:cubicBezTo>
                      <a:pt x="1548512" y="23731"/>
                      <a:pt x="1553822" y="18422"/>
                      <a:pt x="1553822" y="11868"/>
                    </a:cubicBez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5ED4D0FF-7679-C330-BC6A-B09550EE0E2F}"/>
                  </a:ext>
                </a:extLst>
              </p:cNvPr>
              <p:cNvSpPr/>
              <p:nvPr/>
            </p:nvSpPr>
            <p:spPr>
              <a:xfrm>
                <a:off x="12087095" y="3376116"/>
                <a:ext cx="80718" cy="397870"/>
              </a:xfrm>
              <a:custGeom>
                <a:avLst/>
                <a:gdLst>
                  <a:gd name="connsiteX0" fmla="*/ 37051 w 80718"/>
                  <a:gd name="connsiteY0" fmla="*/ 279964 h 397870"/>
                  <a:gd name="connsiteX1" fmla="*/ 37051 w 80718"/>
                  <a:gd name="connsiteY1" fmla="*/ 37039 h 397870"/>
                  <a:gd name="connsiteX2" fmla="*/ 0 w 80718"/>
                  <a:gd name="connsiteY2" fmla="*/ 0 h 397870"/>
                  <a:gd name="connsiteX3" fmla="*/ 0 w 80718"/>
                  <a:gd name="connsiteY3" fmla="*/ 397870 h 397870"/>
                  <a:gd name="connsiteX4" fmla="*/ 80719 w 80718"/>
                  <a:gd name="connsiteY4" fmla="*/ 393126 h 397870"/>
                  <a:gd name="connsiteX5" fmla="*/ 80719 w 80718"/>
                  <a:gd name="connsiteY5" fmla="*/ 279964 h 397870"/>
                  <a:gd name="connsiteX6" fmla="*/ 37051 w 80718"/>
                  <a:gd name="connsiteY6" fmla="*/ 279964 h 39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718" h="397870">
                    <a:moveTo>
                      <a:pt x="37051" y="279964"/>
                    </a:moveTo>
                    <a:lnTo>
                      <a:pt x="37051" y="37039"/>
                    </a:lnTo>
                    <a:lnTo>
                      <a:pt x="0" y="0"/>
                    </a:lnTo>
                    <a:lnTo>
                      <a:pt x="0" y="397870"/>
                    </a:lnTo>
                    <a:lnTo>
                      <a:pt x="80719" y="393126"/>
                    </a:lnTo>
                    <a:lnTo>
                      <a:pt x="80719" y="279964"/>
                    </a:lnTo>
                    <a:lnTo>
                      <a:pt x="37051" y="279964"/>
                    </a:ln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EB72A0F8-B82E-00A8-FFB2-3D698D1D1071}"/>
                  </a:ext>
                </a:extLst>
              </p:cNvPr>
              <p:cNvSpPr/>
              <p:nvPr/>
            </p:nvSpPr>
            <p:spPr>
              <a:xfrm>
                <a:off x="11748648" y="3364922"/>
                <a:ext cx="102276" cy="196630"/>
              </a:xfrm>
              <a:custGeom>
                <a:avLst/>
                <a:gdLst>
                  <a:gd name="connsiteX0" fmla="*/ 65189 w 102276"/>
                  <a:gd name="connsiteY0" fmla="*/ 0 h 196630"/>
                  <a:gd name="connsiteX1" fmla="*/ 40533 w 102276"/>
                  <a:gd name="connsiteY1" fmla="*/ 25838 h 196630"/>
                  <a:gd name="connsiteX2" fmla="*/ 0 w 102276"/>
                  <a:gd name="connsiteY2" fmla="*/ 196630 h 196630"/>
                  <a:gd name="connsiteX3" fmla="*/ 53948 w 102276"/>
                  <a:gd name="connsiteY3" fmla="*/ 186511 h 196630"/>
                  <a:gd name="connsiteX4" fmla="*/ 102276 w 102276"/>
                  <a:gd name="connsiteY4" fmla="*/ 7866 h 196630"/>
                  <a:gd name="connsiteX5" fmla="*/ 65189 w 102276"/>
                  <a:gd name="connsiteY5" fmla="*/ 0 h 19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76" h="196630">
                    <a:moveTo>
                      <a:pt x="65189" y="0"/>
                    </a:moveTo>
                    <a:lnTo>
                      <a:pt x="40533" y="25838"/>
                    </a:lnTo>
                    <a:lnTo>
                      <a:pt x="0" y="196630"/>
                    </a:lnTo>
                    <a:lnTo>
                      <a:pt x="53948" y="186511"/>
                    </a:lnTo>
                    <a:lnTo>
                      <a:pt x="102276" y="7866"/>
                    </a:lnTo>
                    <a:lnTo>
                      <a:pt x="65189" y="0"/>
                    </a:lnTo>
                  </a:path>
                </a:pathLst>
              </a:custGeom>
              <a:solidFill>
                <a:srgbClr val="6F9B92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0D402A7A-B513-B785-685E-0D56DBCEDEC7}"/>
                  </a:ext>
                </a:extLst>
              </p:cNvPr>
              <p:cNvSpPr/>
              <p:nvPr/>
            </p:nvSpPr>
            <p:spPr>
              <a:xfrm>
                <a:off x="11754378" y="3522916"/>
                <a:ext cx="3438" cy="14474"/>
              </a:xfrm>
              <a:custGeom>
                <a:avLst/>
                <a:gdLst>
                  <a:gd name="connsiteX0" fmla="*/ 0 w 3438"/>
                  <a:gd name="connsiteY0" fmla="*/ 14474 h 14474"/>
                  <a:gd name="connsiteX1" fmla="*/ 3439 w 3438"/>
                  <a:gd name="connsiteY1" fmla="*/ 0 h 14474"/>
                  <a:gd name="connsiteX2" fmla="*/ 0 w 3438"/>
                  <a:gd name="connsiteY2" fmla="*/ 14474 h 1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38" h="14474">
                    <a:moveTo>
                      <a:pt x="0" y="14474"/>
                    </a:moveTo>
                    <a:lnTo>
                      <a:pt x="3439" y="0"/>
                    </a:lnTo>
                    <a:lnTo>
                      <a:pt x="0" y="14474"/>
                    </a:lnTo>
                  </a:path>
                </a:pathLst>
              </a:custGeom>
              <a:solidFill>
                <a:srgbClr val="FFFFF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AF08B2C7-E69F-CF8E-9DE9-BBC0A5AE999D}"/>
                  </a:ext>
                </a:extLst>
              </p:cNvPr>
              <p:cNvSpPr/>
              <p:nvPr/>
            </p:nvSpPr>
            <p:spPr>
              <a:xfrm>
                <a:off x="11754378" y="3396531"/>
                <a:ext cx="75177" cy="140859"/>
              </a:xfrm>
              <a:custGeom>
                <a:avLst/>
                <a:gdLst>
                  <a:gd name="connsiteX0" fmla="*/ 0 w 75177"/>
                  <a:gd name="connsiteY0" fmla="*/ 140860 h 140859"/>
                  <a:gd name="connsiteX1" fmla="*/ 3439 w 75177"/>
                  <a:gd name="connsiteY1" fmla="*/ 126386 h 140859"/>
                  <a:gd name="connsiteX2" fmla="*/ 6 w 75177"/>
                  <a:gd name="connsiteY2" fmla="*/ 140860 h 140859"/>
                  <a:gd name="connsiteX3" fmla="*/ 0 w 75177"/>
                  <a:gd name="connsiteY3" fmla="*/ 140860 h 140859"/>
                  <a:gd name="connsiteX4" fmla="*/ 48219 w 75177"/>
                  <a:gd name="connsiteY4" fmla="*/ 135806 h 140859"/>
                  <a:gd name="connsiteX5" fmla="*/ 28988 w 75177"/>
                  <a:gd name="connsiteY5" fmla="*/ 121672 h 140859"/>
                  <a:gd name="connsiteX6" fmla="*/ 43923 w 75177"/>
                  <a:gd name="connsiteY6" fmla="*/ 55029 h 140859"/>
                  <a:gd name="connsiteX7" fmla="*/ 75177 w 75177"/>
                  <a:gd name="connsiteY7" fmla="*/ 0 h 140859"/>
                  <a:gd name="connsiteX8" fmla="*/ 48219 w 75177"/>
                  <a:gd name="connsiteY8" fmla="*/ 135806 h 14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177" h="140859">
                    <a:moveTo>
                      <a:pt x="0" y="140860"/>
                    </a:moveTo>
                    <a:lnTo>
                      <a:pt x="3439" y="126386"/>
                    </a:lnTo>
                    <a:lnTo>
                      <a:pt x="6" y="140860"/>
                    </a:lnTo>
                    <a:lnTo>
                      <a:pt x="0" y="140860"/>
                    </a:lnTo>
                    <a:moveTo>
                      <a:pt x="48219" y="135806"/>
                    </a:moveTo>
                    <a:lnTo>
                      <a:pt x="28988" y="121672"/>
                    </a:lnTo>
                    <a:lnTo>
                      <a:pt x="43923" y="55029"/>
                    </a:lnTo>
                    <a:cubicBezTo>
                      <a:pt x="54465" y="36449"/>
                      <a:pt x="64921" y="18039"/>
                      <a:pt x="75177" y="0"/>
                    </a:cubicBezTo>
                    <a:lnTo>
                      <a:pt x="48219" y="135806"/>
                    </a:lnTo>
                  </a:path>
                </a:pathLst>
              </a:custGeom>
              <a:solidFill>
                <a:srgbClr val="93B8A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D789E9A0-65EE-38E6-2D12-4652E5A79155}"/>
                  </a:ext>
                </a:extLst>
              </p:cNvPr>
              <p:cNvSpPr/>
              <p:nvPr/>
            </p:nvSpPr>
            <p:spPr>
              <a:xfrm>
                <a:off x="11311060" y="3674630"/>
                <a:ext cx="784323" cy="249715"/>
              </a:xfrm>
              <a:custGeom>
                <a:avLst/>
                <a:gdLst>
                  <a:gd name="connsiteX0" fmla="*/ 784324 w 784323"/>
                  <a:gd name="connsiteY0" fmla="*/ 0 h 249715"/>
                  <a:gd name="connsiteX1" fmla="*/ 102714 w 784323"/>
                  <a:gd name="connsiteY1" fmla="*/ 35344 h 249715"/>
                  <a:gd name="connsiteX2" fmla="*/ 47283 w 784323"/>
                  <a:gd name="connsiteY2" fmla="*/ 142724 h 249715"/>
                  <a:gd name="connsiteX3" fmla="*/ 21734 w 784323"/>
                  <a:gd name="connsiteY3" fmla="*/ 142724 h 249715"/>
                  <a:gd name="connsiteX4" fmla="*/ 0 w 784323"/>
                  <a:gd name="connsiteY4" fmla="*/ 167870 h 249715"/>
                  <a:gd name="connsiteX5" fmla="*/ 0 w 784323"/>
                  <a:gd name="connsiteY5" fmla="*/ 195901 h 249715"/>
                  <a:gd name="connsiteX6" fmla="*/ 21734 w 784323"/>
                  <a:gd name="connsiteY6" fmla="*/ 249078 h 249715"/>
                  <a:gd name="connsiteX7" fmla="*/ 54574 w 784323"/>
                  <a:gd name="connsiteY7" fmla="*/ 249716 h 249715"/>
                  <a:gd name="connsiteX8" fmla="*/ 784324 w 784323"/>
                  <a:gd name="connsiteY8" fmla="*/ 249716 h 249715"/>
                  <a:gd name="connsiteX9" fmla="*/ 784324 w 784323"/>
                  <a:gd name="connsiteY9" fmla="*/ 0 h 249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84323" h="249715">
                    <a:moveTo>
                      <a:pt x="784324" y="0"/>
                    </a:moveTo>
                    <a:lnTo>
                      <a:pt x="102714" y="35344"/>
                    </a:lnTo>
                    <a:lnTo>
                      <a:pt x="47283" y="142724"/>
                    </a:lnTo>
                    <a:lnTo>
                      <a:pt x="21734" y="142724"/>
                    </a:lnTo>
                    <a:lnTo>
                      <a:pt x="0" y="167870"/>
                    </a:lnTo>
                    <a:lnTo>
                      <a:pt x="0" y="195901"/>
                    </a:lnTo>
                    <a:lnTo>
                      <a:pt x="21734" y="249078"/>
                    </a:lnTo>
                    <a:lnTo>
                      <a:pt x="54574" y="249716"/>
                    </a:lnTo>
                    <a:lnTo>
                      <a:pt x="784324" y="249716"/>
                    </a:lnTo>
                    <a:lnTo>
                      <a:pt x="784324" y="0"/>
                    </a:lnTo>
                  </a:path>
                </a:pathLst>
              </a:custGeom>
              <a:solidFill>
                <a:srgbClr val="1A1C2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37F1ED19-1114-AE6E-161A-801C89E4F5B4}"/>
                  </a:ext>
                </a:extLst>
              </p:cNvPr>
              <p:cNvSpPr/>
              <p:nvPr/>
            </p:nvSpPr>
            <p:spPr>
              <a:xfrm>
                <a:off x="11697549" y="3752357"/>
                <a:ext cx="397833" cy="92286"/>
              </a:xfrm>
              <a:custGeom>
                <a:avLst/>
                <a:gdLst>
                  <a:gd name="connsiteX0" fmla="*/ 389546 w 397833"/>
                  <a:gd name="connsiteY0" fmla="*/ 92287 h 92286"/>
                  <a:gd name="connsiteX1" fmla="*/ 356621 w 397833"/>
                  <a:gd name="connsiteY1" fmla="*/ 92287 h 92286"/>
                  <a:gd name="connsiteX2" fmla="*/ 356621 w 397833"/>
                  <a:gd name="connsiteY2" fmla="*/ 18118 h 92286"/>
                  <a:gd name="connsiteX3" fmla="*/ 364726 w 397833"/>
                  <a:gd name="connsiteY3" fmla="*/ 18118 h 92286"/>
                  <a:gd name="connsiteX4" fmla="*/ 397834 w 397833"/>
                  <a:gd name="connsiteY4" fmla="*/ 0 h 92286"/>
                  <a:gd name="connsiteX5" fmla="*/ 397834 w 397833"/>
                  <a:gd name="connsiteY5" fmla="*/ 26294 h 92286"/>
                  <a:gd name="connsiteX6" fmla="*/ 389546 w 397833"/>
                  <a:gd name="connsiteY6" fmla="*/ 26294 h 92286"/>
                  <a:gd name="connsiteX7" fmla="*/ 389546 w 397833"/>
                  <a:gd name="connsiteY7" fmla="*/ 92287 h 92286"/>
                  <a:gd name="connsiteX8" fmla="*/ 92494 w 397833"/>
                  <a:gd name="connsiteY8" fmla="*/ 92287 h 92286"/>
                  <a:gd name="connsiteX9" fmla="*/ 32962 w 397833"/>
                  <a:gd name="connsiteY9" fmla="*/ 92287 h 92286"/>
                  <a:gd name="connsiteX10" fmla="*/ 20719 w 397833"/>
                  <a:gd name="connsiteY10" fmla="*/ 53414 h 92286"/>
                  <a:gd name="connsiteX11" fmla="*/ 0 w 397833"/>
                  <a:gd name="connsiteY11" fmla="*/ 18118 h 92286"/>
                  <a:gd name="connsiteX12" fmla="*/ 92494 w 397833"/>
                  <a:gd name="connsiteY12" fmla="*/ 18118 h 92286"/>
                  <a:gd name="connsiteX13" fmla="*/ 92494 w 397833"/>
                  <a:gd name="connsiteY13" fmla="*/ 92287 h 9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7833" h="92286">
                    <a:moveTo>
                      <a:pt x="389546" y="92287"/>
                    </a:moveTo>
                    <a:lnTo>
                      <a:pt x="356621" y="92287"/>
                    </a:lnTo>
                    <a:lnTo>
                      <a:pt x="356621" y="18118"/>
                    </a:lnTo>
                    <a:lnTo>
                      <a:pt x="364726" y="18118"/>
                    </a:lnTo>
                    <a:cubicBezTo>
                      <a:pt x="378634" y="18118"/>
                      <a:pt x="390852" y="10903"/>
                      <a:pt x="397834" y="0"/>
                    </a:cubicBezTo>
                    <a:lnTo>
                      <a:pt x="397834" y="26294"/>
                    </a:lnTo>
                    <a:lnTo>
                      <a:pt x="389546" y="26294"/>
                    </a:lnTo>
                    <a:lnTo>
                      <a:pt x="389546" y="92287"/>
                    </a:lnTo>
                    <a:moveTo>
                      <a:pt x="92494" y="92287"/>
                    </a:moveTo>
                    <a:lnTo>
                      <a:pt x="32962" y="92287"/>
                    </a:lnTo>
                    <a:cubicBezTo>
                      <a:pt x="30823" y="78772"/>
                      <a:pt x="26692" y="65604"/>
                      <a:pt x="20719" y="53414"/>
                    </a:cubicBezTo>
                    <a:cubicBezTo>
                      <a:pt x="15779" y="43337"/>
                      <a:pt x="8907" y="30849"/>
                      <a:pt x="0" y="18118"/>
                    </a:cubicBezTo>
                    <a:lnTo>
                      <a:pt x="92494" y="18118"/>
                    </a:lnTo>
                    <a:lnTo>
                      <a:pt x="92494" y="92287"/>
                    </a:lnTo>
                  </a:path>
                </a:pathLst>
              </a:custGeom>
              <a:solidFill>
                <a:srgbClr val="12141A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6AA5B529-69B3-E565-CF4B-92675E3D8997}"/>
                  </a:ext>
                </a:extLst>
              </p:cNvPr>
              <p:cNvSpPr/>
              <p:nvPr/>
            </p:nvSpPr>
            <p:spPr>
              <a:xfrm>
                <a:off x="11289332" y="3817354"/>
                <a:ext cx="43461" cy="106353"/>
              </a:xfrm>
              <a:custGeom>
                <a:avLst/>
                <a:gdLst>
                  <a:gd name="connsiteX0" fmla="*/ 43461 w 43461"/>
                  <a:gd name="connsiteY0" fmla="*/ 106354 h 106353"/>
                  <a:gd name="connsiteX1" fmla="*/ 0 w 43461"/>
                  <a:gd name="connsiteY1" fmla="*/ 106354 h 106353"/>
                  <a:gd name="connsiteX2" fmla="*/ 0 w 43461"/>
                  <a:gd name="connsiteY2" fmla="*/ 0 h 106353"/>
                  <a:gd name="connsiteX3" fmla="*/ 43461 w 43461"/>
                  <a:gd name="connsiteY3" fmla="*/ 0 h 106353"/>
                  <a:gd name="connsiteX4" fmla="*/ 43461 w 43461"/>
                  <a:gd name="connsiteY4" fmla="*/ 106354 h 10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61" h="106353">
                    <a:moveTo>
                      <a:pt x="43461" y="106354"/>
                    </a:moveTo>
                    <a:lnTo>
                      <a:pt x="0" y="106354"/>
                    </a:lnTo>
                    <a:lnTo>
                      <a:pt x="0" y="0"/>
                    </a:lnTo>
                    <a:lnTo>
                      <a:pt x="43461" y="0"/>
                    </a:lnTo>
                    <a:lnTo>
                      <a:pt x="43461" y="106354"/>
                    </a:lnTo>
                  </a:path>
                </a:pathLst>
              </a:custGeom>
              <a:solidFill>
                <a:srgbClr val="687B9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72C46FB1-EE82-83A6-6F51-40EDEBB8A90F}"/>
                  </a:ext>
                </a:extLst>
              </p:cNvPr>
              <p:cNvSpPr/>
              <p:nvPr/>
            </p:nvSpPr>
            <p:spPr>
              <a:xfrm>
                <a:off x="11349399" y="3319195"/>
                <a:ext cx="752163" cy="540093"/>
              </a:xfrm>
              <a:custGeom>
                <a:avLst/>
                <a:gdLst>
                  <a:gd name="connsiteX0" fmla="*/ 0 w 752163"/>
                  <a:gd name="connsiteY0" fmla="*/ 540093 h 540093"/>
                  <a:gd name="connsiteX1" fmla="*/ 0 w 752163"/>
                  <a:gd name="connsiteY1" fmla="*/ 440457 h 540093"/>
                  <a:gd name="connsiteX2" fmla="*/ 17645 w 752163"/>
                  <a:gd name="connsiteY2" fmla="*/ 337146 h 540093"/>
                  <a:gd name="connsiteX3" fmla="*/ 34280 w 752163"/>
                  <a:gd name="connsiteY3" fmla="*/ 289849 h 540093"/>
                  <a:gd name="connsiteX4" fmla="*/ 82116 w 752163"/>
                  <a:gd name="connsiteY4" fmla="*/ 252075 h 540093"/>
                  <a:gd name="connsiteX5" fmla="*/ 453198 w 752163"/>
                  <a:gd name="connsiteY5" fmla="*/ 213142 h 540093"/>
                  <a:gd name="connsiteX6" fmla="*/ 481299 w 752163"/>
                  <a:gd name="connsiteY6" fmla="*/ 71565 h 540093"/>
                  <a:gd name="connsiteX7" fmla="*/ 439782 w 752163"/>
                  <a:gd name="connsiteY7" fmla="*/ 71565 h 540093"/>
                  <a:gd name="connsiteX8" fmla="*/ 421724 w 752163"/>
                  <a:gd name="connsiteY8" fmla="*/ 53532 h 540093"/>
                  <a:gd name="connsiteX9" fmla="*/ 437236 w 752163"/>
                  <a:gd name="connsiteY9" fmla="*/ 35663 h 540093"/>
                  <a:gd name="connsiteX10" fmla="*/ 683706 w 752163"/>
                  <a:gd name="connsiteY10" fmla="*/ 604 h 540093"/>
                  <a:gd name="connsiteX11" fmla="*/ 742637 w 752163"/>
                  <a:gd name="connsiteY11" fmla="*/ 27548 h 540093"/>
                  <a:gd name="connsiteX12" fmla="*/ 752164 w 752163"/>
                  <a:gd name="connsiteY12" fmla="*/ 59982 h 540093"/>
                  <a:gd name="connsiteX13" fmla="*/ 752164 w 752163"/>
                  <a:gd name="connsiteY13" fmla="*/ 412019 h 540093"/>
                  <a:gd name="connsiteX14" fmla="*/ 712877 w 752163"/>
                  <a:gd name="connsiteY14" fmla="*/ 451281 h 540093"/>
                  <a:gd name="connsiteX15" fmla="*/ 327316 w 752163"/>
                  <a:gd name="connsiteY15" fmla="*/ 451281 h 540093"/>
                  <a:gd name="connsiteX16" fmla="*/ 292477 w 752163"/>
                  <a:gd name="connsiteY16" fmla="*/ 408642 h 540093"/>
                  <a:gd name="connsiteX17" fmla="*/ 93320 w 752163"/>
                  <a:gd name="connsiteY17" fmla="*/ 413137 h 540093"/>
                  <a:gd name="connsiteX18" fmla="*/ 31722 w 752163"/>
                  <a:gd name="connsiteY18" fmla="*/ 477186 h 540093"/>
                  <a:gd name="connsiteX19" fmla="*/ 0 w 752163"/>
                  <a:gd name="connsiteY19" fmla="*/ 540093 h 540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52163" h="540093">
                    <a:moveTo>
                      <a:pt x="0" y="540093"/>
                    </a:moveTo>
                    <a:lnTo>
                      <a:pt x="0" y="440457"/>
                    </a:lnTo>
                    <a:cubicBezTo>
                      <a:pt x="0" y="405271"/>
                      <a:pt x="5960" y="370346"/>
                      <a:pt x="17645" y="337146"/>
                    </a:cubicBezTo>
                    <a:lnTo>
                      <a:pt x="34280" y="289849"/>
                    </a:lnTo>
                    <a:cubicBezTo>
                      <a:pt x="41590" y="269076"/>
                      <a:pt x="60212" y="254377"/>
                      <a:pt x="82116" y="252075"/>
                    </a:cubicBezTo>
                    <a:lnTo>
                      <a:pt x="453198" y="213142"/>
                    </a:lnTo>
                    <a:lnTo>
                      <a:pt x="481299" y="71565"/>
                    </a:lnTo>
                    <a:lnTo>
                      <a:pt x="439782" y="71565"/>
                    </a:lnTo>
                    <a:cubicBezTo>
                      <a:pt x="429811" y="71565"/>
                      <a:pt x="421724" y="63499"/>
                      <a:pt x="421724" y="53532"/>
                    </a:cubicBezTo>
                    <a:cubicBezTo>
                      <a:pt x="421724" y="44543"/>
                      <a:pt x="428341" y="36926"/>
                      <a:pt x="437236" y="35663"/>
                    </a:cubicBezTo>
                    <a:lnTo>
                      <a:pt x="683706" y="604"/>
                    </a:lnTo>
                    <a:cubicBezTo>
                      <a:pt x="706928" y="-2712"/>
                      <a:pt x="729950" y="7814"/>
                      <a:pt x="742637" y="27548"/>
                    </a:cubicBezTo>
                    <a:cubicBezTo>
                      <a:pt x="748858" y="37218"/>
                      <a:pt x="752164" y="48479"/>
                      <a:pt x="752164" y="59982"/>
                    </a:cubicBezTo>
                    <a:lnTo>
                      <a:pt x="752164" y="412019"/>
                    </a:lnTo>
                    <a:cubicBezTo>
                      <a:pt x="752164" y="433709"/>
                      <a:pt x="734574" y="451281"/>
                      <a:pt x="712877" y="451281"/>
                    </a:cubicBezTo>
                    <a:lnTo>
                      <a:pt x="327316" y="451281"/>
                    </a:lnTo>
                    <a:lnTo>
                      <a:pt x="292477" y="408642"/>
                    </a:lnTo>
                    <a:cubicBezTo>
                      <a:pt x="292477" y="408642"/>
                      <a:pt x="98728" y="413137"/>
                      <a:pt x="93320" y="413137"/>
                    </a:cubicBezTo>
                    <a:cubicBezTo>
                      <a:pt x="87919" y="413137"/>
                      <a:pt x="31722" y="477186"/>
                      <a:pt x="31722" y="477186"/>
                    </a:cubicBezTo>
                    <a:lnTo>
                      <a:pt x="0" y="540093"/>
                    </a:lnTo>
                  </a:path>
                </a:pathLst>
              </a:custGeom>
              <a:solidFill>
                <a:srgbClr val="D3C3C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7CBDBC11-F750-B06F-5E89-B294D92F29E2}"/>
                  </a:ext>
                </a:extLst>
              </p:cNvPr>
              <p:cNvSpPr/>
              <p:nvPr/>
            </p:nvSpPr>
            <p:spPr>
              <a:xfrm>
                <a:off x="11626109" y="3567260"/>
                <a:ext cx="146247" cy="48811"/>
              </a:xfrm>
              <a:custGeom>
                <a:avLst/>
                <a:gdLst>
                  <a:gd name="connsiteX0" fmla="*/ 125219 w 146247"/>
                  <a:gd name="connsiteY0" fmla="*/ 92 h 48811"/>
                  <a:gd name="connsiteX1" fmla="*/ 17310 w 146247"/>
                  <a:gd name="connsiteY1" fmla="*/ 10588 h 48811"/>
                  <a:gd name="connsiteX2" fmla="*/ 0 w 146247"/>
                  <a:gd name="connsiteY2" fmla="*/ 29654 h 48811"/>
                  <a:gd name="connsiteX3" fmla="*/ 19163 w 146247"/>
                  <a:gd name="connsiteY3" fmla="*/ 48811 h 48811"/>
                  <a:gd name="connsiteX4" fmla="*/ 127078 w 146247"/>
                  <a:gd name="connsiteY4" fmla="*/ 48811 h 48811"/>
                  <a:gd name="connsiteX5" fmla="*/ 146248 w 146247"/>
                  <a:gd name="connsiteY5" fmla="*/ 29654 h 48811"/>
                  <a:gd name="connsiteX6" fmla="*/ 146248 w 146247"/>
                  <a:gd name="connsiteY6" fmla="*/ 19158 h 48811"/>
                  <a:gd name="connsiteX7" fmla="*/ 125219 w 146247"/>
                  <a:gd name="connsiteY7" fmla="*/ 92 h 48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247" h="48811">
                    <a:moveTo>
                      <a:pt x="125219" y="92"/>
                    </a:moveTo>
                    <a:lnTo>
                      <a:pt x="17310" y="10588"/>
                    </a:lnTo>
                    <a:cubicBezTo>
                      <a:pt x="7486" y="11542"/>
                      <a:pt x="0" y="19796"/>
                      <a:pt x="0" y="29654"/>
                    </a:cubicBezTo>
                    <a:cubicBezTo>
                      <a:pt x="0" y="40241"/>
                      <a:pt x="8579" y="48811"/>
                      <a:pt x="19163" y="48811"/>
                    </a:cubicBezTo>
                    <a:lnTo>
                      <a:pt x="127078" y="48811"/>
                    </a:lnTo>
                    <a:cubicBezTo>
                      <a:pt x="137662" y="48811"/>
                      <a:pt x="146248" y="40241"/>
                      <a:pt x="146248" y="29654"/>
                    </a:cubicBezTo>
                    <a:lnTo>
                      <a:pt x="146248" y="19158"/>
                    </a:lnTo>
                    <a:cubicBezTo>
                      <a:pt x="146248" y="7837"/>
                      <a:pt x="136490" y="-1007"/>
                      <a:pt x="125219" y="92"/>
                    </a:cubicBezTo>
                  </a:path>
                </a:pathLst>
              </a:custGeom>
              <a:solidFill>
                <a:srgbClr val="687B9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13419915-30AA-2EAE-11C9-EFB98CFA9D3E}"/>
                  </a:ext>
                </a:extLst>
              </p:cNvPr>
              <p:cNvSpPr/>
              <p:nvPr/>
            </p:nvSpPr>
            <p:spPr>
              <a:xfrm>
                <a:off x="11349399" y="3609044"/>
                <a:ext cx="53765" cy="250244"/>
              </a:xfrm>
              <a:custGeom>
                <a:avLst/>
                <a:gdLst>
                  <a:gd name="connsiteX0" fmla="*/ 34280 w 53765"/>
                  <a:gd name="connsiteY0" fmla="*/ 0 h 250244"/>
                  <a:gd name="connsiteX1" fmla="*/ 17645 w 53765"/>
                  <a:gd name="connsiteY1" fmla="*/ 47297 h 250244"/>
                  <a:gd name="connsiteX2" fmla="*/ 0 w 53765"/>
                  <a:gd name="connsiteY2" fmla="*/ 150608 h 250244"/>
                  <a:gd name="connsiteX3" fmla="*/ 0 w 53765"/>
                  <a:gd name="connsiteY3" fmla="*/ 250244 h 250244"/>
                  <a:gd name="connsiteX4" fmla="*/ 31722 w 53765"/>
                  <a:gd name="connsiteY4" fmla="*/ 187337 h 250244"/>
                  <a:gd name="connsiteX5" fmla="*/ 53766 w 53765"/>
                  <a:gd name="connsiteY5" fmla="*/ 162671 h 250244"/>
                  <a:gd name="connsiteX6" fmla="*/ 53766 w 53765"/>
                  <a:gd name="connsiteY6" fmla="*/ 45621 h 250244"/>
                  <a:gd name="connsiteX7" fmla="*/ 43716 w 53765"/>
                  <a:gd name="connsiteY7" fmla="*/ 13557 h 250244"/>
                  <a:gd name="connsiteX8" fmla="*/ 34280 w 53765"/>
                  <a:gd name="connsiteY8" fmla="*/ 0 h 250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765" h="250244">
                    <a:moveTo>
                      <a:pt x="34280" y="0"/>
                    </a:moveTo>
                    <a:lnTo>
                      <a:pt x="17645" y="47297"/>
                    </a:lnTo>
                    <a:cubicBezTo>
                      <a:pt x="5960" y="80497"/>
                      <a:pt x="0" y="115422"/>
                      <a:pt x="0" y="150608"/>
                    </a:cubicBezTo>
                    <a:lnTo>
                      <a:pt x="0" y="250244"/>
                    </a:lnTo>
                    <a:lnTo>
                      <a:pt x="31722" y="187337"/>
                    </a:lnTo>
                    <a:cubicBezTo>
                      <a:pt x="31722" y="187337"/>
                      <a:pt x="41766" y="175888"/>
                      <a:pt x="53766" y="162671"/>
                    </a:cubicBezTo>
                    <a:lnTo>
                      <a:pt x="53766" y="45621"/>
                    </a:lnTo>
                    <a:cubicBezTo>
                      <a:pt x="53766" y="34160"/>
                      <a:pt x="50260" y="22978"/>
                      <a:pt x="43716" y="13557"/>
                    </a:cubicBezTo>
                    <a:lnTo>
                      <a:pt x="34280" y="0"/>
                    </a:lnTo>
                  </a:path>
                </a:pathLst>
              </a:custGeom>
              <a:solidFill>
                <a:srgbClr val="687B9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68660585-4039-1963-90AE-630BD916BD77}"/>
                  </a:ext>
                </a:extLst>
              </p:cNvPr>
              <p:cNvSpPr/>
              <p:nvPr/>
            </p:nvSpPr>
            <p:spPr>
              <a:xfrm>
                <a:off x="11831821" y="3400886"/>
                <a:ext cx="183201" cy="160666"/>
              </a:xfrm>
              <a:custGeom>
                <a:avLst/>
                <a:gdLst>
                  <a:gd name="connsiteX0" fmla="*/ 0 w 183201"/>
                  <a:gd name="connsiteY0" fmla="*/ 160667 h 160666"/>
                  <a:gd name="connsiteX1" fmla="*/ 40107 w 183201"/>
                  <a:gd name="connsiteY1" fmla="*/ 13654 h 160666"/>
                  <a:gd name="connsiteX2" fmla="*/ 57995 w 183201"/>
                  <a:gd name="connsiteY2" fmla="*/ 0 h 160666"/>
                  <a:gd name="connsiteX3" fmla="*/ 164658 w 183201"/>
                  <a:gd name="connsiteY3" fmla="*/ 0 h 160666"/>
                  <a:gd name="connsiteX4" fmla="*/ 183201 w 183201"/>
                  <a:gd name="connsiteY4" fmla="*/ 18538 h 160666"/>
                  <a:gd name="connsiteX5" fmla="*/ 183201 w 183201"/>
                  <a:gd name="connsiteY5" fmla="*/ 129198 h 160666"/>
                  <a:gd name="connsiteX6" fmla="*/ 104524 w 183201"/>
                  <a:gd name="connsiteY6" fmla="*/ 129198 h 160666"/>
                  <a:gd name="connsiteX7" fmla="*/ 82043 w 183201"/>
                  <a:gd name="connsiteY7" fmla="*/ 160667 h 160666"/>
                  <a:gd name="connsiteX8" fmla="*/ 0 w 183201"/>
                  <a:gd name="connsiteY8" fmla="*/ 160667 h 16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3201" h="160666">
                    <a:moveTo>
                      <a:pt x="0" y="160667"/>
                    </a:moveTo>
                    <a:lnTo>
                      <a:pt x="40107" y="13654"/>
                    </a:lnTo>
                    <a:cubicBezTo>
                      <a:pt x="42307" y="5600"/>
                      <a:pt x="49634" y="0"/>
                      <a:pt x="57995" y="0"/>
                    </a:cubicBezTo>
                    <a:lnTo>
                      <a:pt x="164658" y="0"/>
                    </a:lnTo>
                    <a:cubicBezTo>
                      <a:pt x="174896" y="0"/>
                      <a:pt x="183201" y="8303"/>
                      <a:pt x="183201" y="18538"/>
                    </a:cubicBezTo>
                    <a:lnTo>
                      <a:pt x="183201" y="129198"/>
                    </a:lnTo>
                    <a:lnTo>
                      <a:pt x="104524" y="129198"/>
                    </a:lnTo>
                    <a:lnTo>
                      <a:pt x="82043" y="160667"/>
                    </a:lnTo>
                    <a:lnTo>
                      <a:pt x="0" y="160667"/>
                    </a:lnTo>
                  </a:path>
                </a:pathLst>
              </a:custGeom>
              <a:solidFill>
                <a:srgbClr val="6F9B92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E1027D10-8628-A3E7-E76A-016A2DFFF338}"/>
                  </a:ext>
                </a:extLst>
              </p:cNvPr>
              <p:cNvSpPr/>
              <p:nvPr/>
            </p:nvSpPr>
            <p:spPr>
              <a:xfrm>
                <a:off x="11864789" y="3400886"/>
                <a:ext cx="150233" cy="120597"/>
              </a:xfrm>
              <a:custGeom>
                <a:avLst/>
                <a:gdLst>
                  <a:gd name="connsiteX0" fmla="*/ 109500 w 150233"/>
                  <a:gd name="connsiteY0" fmla="*/ 120597 h 120597"/>
                  <a:gd name="connsiteX1" fmla="*/ 75676 w 150233"/>
                  <a:gd name="connsiteY1" fmla="*/ 120597 h 120597"/>
                  <a:gd name="connsiteX2" fmla="*/ 75676 w 150233"/>
                  <a:gd name="connsiteY2" fmla="*/ 97122 h 120597"/>
                  <a:gd name="connsiteX3" fmla="*/ 130772 w 150233"/>
                  <a:gd name="connsiteY3" fmla="*/ 0 h 120597"/>
                  <a:gd name="connsiteX4" fmla="*/ 131690 w 150233"/>
                  <a:gd name="connsiteY4" fmla="*/ 0 h 120597"/>
                  <a:gd name="connsiteX5" fmla="*/ 150227 w 150233"/>
                  <a:gd name="connsiteY5" fmla="*/ 18112 h 120597"/>
                  <a:gd name="connsiteX6" fmla="*/ 140864 w 150233"/>
                  <a:gd name="connsiteY6" fmla="*/ 2521 h 120597"/>
                  <a:gd name="connsiteX7" fmla="*/ 140864 w 150233"/>
                  <a:gd name="connsiteY7" fmla="*/ 65258 h 120597"/>
                  <a:gd name="connsiteX8" fmla="*/ 109500 w 150233"/>
                  <a:gd name="connsiteY8" fmla="*/ 120597 h 120597"/>
                  <a:gd name="connsiteX9" fmla="*/ 65936 w 150233"/>
                  <a:gd name="connsiteY9" fmla="*/ 120597 h 120597"/>
                  <a:gd name="connsiteX10" fmla="*/ 62375 w 150233"/>
                  <a:gd name="connsiteY10" fmla="*/ 120597 h 120597"/>
                  <a:gd name="connsiteX11" fmla="*/ 65936 w 150233"/>
                  <a:gd name="connsiteY11" fmla="*/ 114305 h 120597"/>
                  <a:gd name="connsiteX12" fmla="*/ 65936 w 150233"/>
                  <a:gd name="connsiteY12" fmla="*/ 120597 h 120597"/>
                  <a:gd name="connsiteX13" fmla="*/ 6957 w 150233"/>
                  <a:gd name="connsiteY13" fmla="*/ 120597 h 120597"/>
                  <a:gd name="connsiteX14" fmla="*/ 0 w 150233"/>
                  <a:gd name="connsiteY14" fmla="*/ 120597 h 120597"/>
                  <a:gd name="connsiteX15" fmla="*/ 22141 w 150233"/>
                  <a:gd name="connsiteY15" fmla="*/ 231 h 120597"/>
                  <a:gd name="connsiteX16" fmla="*/ 8014 w 150233"/>
                  <a:gd name="connsiteY16" fmla="*/ 11152 h 120597"/>
                  <a:gd name="connsiteX17" fmla="*/ 25027 w 150233"/>
                  <a:gd name="connsiteY17" fmla="*/ 0 h 120597"/>
                  <a:gd name="connsiteX18" fmla="*/ 75317 w 150233"/>
                  <a:gd name="connsiteY18" fmla="*/ 0 h 120597"/>
                  <a:gd name="connsiteX19" fmla="*/ 65936 w 150233"/>
                  <a:gd name="connsiteY19" fmla="*/ 0 h 120597"/>
                  <a:gd name="connsiteX20" fmla="*/ 65936 w 150233"/>
                  <a:gd name="connsiteY20" fmla="*/ 16527 h 120597"/>
                  <a:gd name="connsiteX21" fmla="*/ 6957 w 150233"/>
                  <a:gd name="connsiteY21" fmla="*/ 120597 h 120597"/>
                  <a:gd name="connsiteX22" fmla="*/ 150233 w 150233"/>
                  <a:gd name="connsiteY22" fmla="*/ 18428 h 120597"/>
                  <a:gd name="connsiteX23" fmla="*/ 150233 w 150233"/>
                  <a:gd name="connsiteY23" fmla="*/ 18392 h 120597"/>
                  <a:gd name="connsiteX24" fmla="*/ 150233 w 150233"/>
                  <a:gd name="connsiteY24" fmla="*/ 18428 h 120597"/>
                  <a:gd name="connsiteX25" fmla="*/ 150233 w 150233"/>
                  <a:gd name="connsiteY25" fmla="*/ 18319 h 120597"/>
                  <a:gd name="connsiteX26" fmla="*/ 150233 w 150233"/>
                  <a:gd name="connsiteY26" fmla="*/ 18288 h 120597"/>
                  <a:gd name="connsiteX27" fmla="*/ 150233 w 150233"/>
                  <a:gd name="connsiteY27" fmla="*/ 18319 h 120597"/>
                  <a:gd name="connsiteX28" fmla="*/ 150227 w 150233"/>
                  <a:gd name="connsiteY28" fmla="*/ 18210 h 120597"/>
                  <a:gd name="connsiteX29" fmla="*/ 150227 w 150233"/>
                  <a:gd name="connsiteY29" fmla="*/ 18149 h 120597"/>
                  <a:gd name="connsiteX30" fmla="*/ 150227 w 150233"/>
                  <a:gd name="connsiteY30" fmla="*/ 18210 h 120597"/>
                  <a:gd name="connsiteX31" fmla="*/ 7164 w 150233"/>
                  <a:gd name="connsiteY31" fmla="*/ 13557 h 120597"/>
                  <a:gd name="connsiteX32" fmla="*/ 7164 w 150233"/>
                  <a:gd name="connsiteY32" fmla="*/ 13557 h 120597"/>
                  <a:gd name="connsiteX33" fmla="*/ 7188 w 150233"/>
                  <a:gd name="connsiteY33" fmla="*/ 13466 h 120597"/>
                  <a:gd name="connsiteX34" fmla="*/ 7194 w 150233"/>
                  <a:gd name="connsiteY34" fmla="*/ 13466 h 120597"/>
                  <a:gd name="connsiteX35" fmla="*/ 7188 w 150233"/>
                  <a:gd name="connsiteY35" fmla="*/ 13466 h 120597"/>
                  <a:gd name="connsiteX36" fmla="*/ 7218 w 150233"/>
                  <a:gd name="connsiteY36" fmla="*/ 13375 h 120597"/>
                  <a:gd name="connsiteX37" fmla="*/ 7218 w 150233"/>
                  <a:gd name="connsiteY37" fmla="*/ 13375 h 120597"/>
                  <a:gd name="connsiteX38" fmla="*/ 7887 w 150233"/>
                  <a:gd name="connsiteY38" fmla="*/ 11461 h 120597"/>
                  <a:gd name="connsiteX39" fmla="*/ 7887 w 150233"/>
                  <a:gd name="connsiteY39" fmla="*/ 11443 h 120597"/>
                  <a:gd name="connsiteX40" fmla="*/ 7887 w 150233"/>
                  <a:gd name="connsiteY40" fmla="*/ 11461 h 120597"/>
                  <a:gd name="connsiteX41" fmla="*/ 7923 w 150233"/>
                  <a:gd name="connsiteY41" fmla="*/ 11382 h 120597"/>
                  <a:gd name="connsiteX42" fmla="*/ 7935 w 150233"/>
                  <a:gd name="connsiteY42" fmla="*/ 11334 h 120597"/>
                  <a:gd name="connsiteX43" fmla="*/ 7923 w 150233"/>
                  <a:gd name="connsiteY43" fmla="*/ 11382 h 120597"/>
                  <a:gd name="connsiteX44" fmla="*/ 7953 w 150233"/>
                  <a:gd name="connsiteY44" fmla="*/ 11304 h 120597"/>
                  <a:gd name="connsiteX45" fmla="*/ 7972 w 150233"/>
                  <a:gd name="connsiteY45" fmla="*/ 11255 h 120597"/>
                  <a:gd name="connsiteX46" fmla="*/ 7953 w 150233"/>
                  <a:gd name="connsiteY46" fmla="*/ 11304 h 120597"/>
                  <a:gd name="connsiteX47" fmla="*/ 7984 w 150233"/>
                  <a:gd name="connsiteY47" fmla="*/ 11225 h 120597"/>
                  <a:gd name="connsiteX48" fmla="*/ 8014 w 150233"/>
                  <a:gd name="connsiteY48" fmla="*/ 11164 h 120597"/>
                  <a:gd name="connsiteX49" fmla="*/ 7984 w 150233"/>
                  <a:gd name="connsiteY49" fmla="*/ 11225 h 120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50233" h="120597">
                    <a:moveTo>
                      <a:pt x="109500" y="120597"/>
                    </a:moveTo>
                    <a:lnTo>
                      <a:pt x="75676" y="120597"/>
                    </a:lnTo>
                    <a:lnTo>
                      <a:pt x="75676" y="97122"/>
                    </a:lnTo>
                    <a:cubicBezTo>
                      <a:pt x="93952" y="64869"/>
                      <a:pt x="112514" y="32155"/>
                      <a:pt x="130772" y="0"/>
                    </a:cubicBezTo>
                    <a:lnTo>
                      <a:pt x="131690" y="0"/>
                    </a:lnTo>
                    <a:cubicBezTo>
                      <a:pt x="141788" y="0"/>
                      <a:pt x="150003" y="8072"/>
                      <a:pt x="150227" y="18112"/>
                    </a:cubicBezTo>
                    <a:cubicBezTo>
                      <a:pt x="150075" y="11413"/>
                      <a:pt x="146321" y="5643"/>
                      <a:pt x="140864" y="2521"/>
                    </a:cubicBezTo>
                    <a:lnTo>
                      <a:pt x="140864" y="65258"/>
                    </a:lnTo>
                    <a:cubicBezTo>
                      <a:pt x="130371" y="83777"/>
                      <a:pt x="119878" y="102284"/>
                      <a:pt x="109500" y="120597"/>
                    </a:cubicBezTo>
                    <a:moveTo>
                      <a:pt x="65936" y="120597"/>
                    </a:moveTo>
                    <a:lnTo>
                      <a:pt x="62375" y="120597"/>
                    </a:lnTo>
                    <a:cubicBezTo>
                      <a:pt x="63560" y="118502"/>
                      <a:pt x="64751" y="116400"/>
                      <a:pt x="65936" y="114305"/>
                    </a:cubicBezTo>
                    <a:lnTo>
                      <a:pt x="65936" y="120597"/>
                    </a:lnTo>
                    <a:moveTo>
                      <a:pt x="6957" y="120597"/>
                    </a:moveTo>
                    <a:lnTo>
                      <a:pt x="0" y="120597"/>
                    </a:lnTo>
                    <a:lnTo>
                      <a:pt x="22141" y="231"/>
                    </a:lnTo>
                    <a:cubicBezTo>
                      <a:pt x="15889" y="1227"/>
                      <a:pt x="10536" y="5333"/>
                      <a:pt x="8014" y="11152"/>
                    </a:cubicBezTo>
                    <a:cubicBezTo>
                      <a:pt x="10918" y="4464"/>
                      <a:pt x="17559" y="0"/>
                      <a:pt x="25027" y="0"/>
                    </a:cubicBezTo>
                    <a:lnTo>
                      <a:pt x="75317" y="0"/>
                    </a:lnTo>
                    <a:lnTo>
                      <a:pt x="65936" y="0"/>
                    </a:lnTo>
                    <a:lnTo>
                      <a:pt x="65936" y="16527"/>
                    </a:lnTo>
                    <a:cubicBezTo>
                      <a:pt x="46080" y="51531"/>
                      <a:pt x="26169" y="86656"/>
                      <a:pt x="6957" y="120597"/>
                    </a:cubicBezTo>
                    <a:moveTo>
                      <a:pt x="150233" y="18428"/>
                    </a:moveTo>
                    <a:cubicBezTo>
                      <a:pt x="150233" y="18428"/>
                      <a:pt x="150233" y="18410"/>
                      <a:pt x="150233" y="18392"/>
                    </a:cubicBezTo>
                    <a:cubicBezTo>
                      <a:pt x="150233" y="18410"/>
                      <a:pt x="150233" y="18428"/>
                      <a:pt x="150233" y="18428"/>
                    </a:cubicBezTo>
                    <a:moveTo>
                      <a:pt x="150233" y="18319"/>
                    </a:moveTo>
                    <a:cubicBezTo>
                      <a:pt x="150233" y="18301"/>
                      <a:pt x="150233" y="18288"/>
                      <a:pt x="150233" y="18288"/>
                    </a:cubicBezTo>
                    <a:cubicBezTo>
                      <a:pt x="150233" y="18288"/>
                      <a:pt x="150233" y="18301"/>
                      <a:pt x="150233" y="18319"/>
                    </a:cubicBezTo>
                    <a:moveTo>
                      <a:pt x="150227" y="18210"/>
                    </a:moveTo>
                    <a:cubicBezTo>
                      <a:pt x="150227" y="18179"/>
                      <a:pt x="150227" y="18161"/>
                      <a:pt x="150227" y="18149"/>
                    </a:cubicBezTo>
                    <a:cubicBezTo>
                      <a:pt x="150227" y="18161"/>
                      <a:pt x="150227" y="18179"/>
                      <a:pt x="150227" y="18210"/>
                    </a:cubicBezTo>
                    <a:moveTo>
                      <a:pt x="7164" y="13557"/>
                    </a:moveTo>
                    <a:lnTo>
                      <a:pt x="7164" y="13557"/>
                    </a:lnTo>
                    <a:moveTo>
                      <a:pt x="7188" y="13466"/>
                    </a:moveTo>
                    <a:cubicBezTo>
                      <a:pt x="7188" y="13466"/>
                      <a:pt x="7188" y="13466"/>
                      <a:pt x="7194" y="13466"/>
                    </a:cubicBezTo>
                    <a:cubicBezTo>
                      <a:pt x="7188" y="13466"/>
                      <a:pt x="7188" y="13466"/>
                      <a:pt x="7188" y="13466"/>
                    </a:cubicBezTo>
                    <a:moveTo>
                      <a:pt x="7218" y="13375"/>
                    </a:moveTo>
                    <a:lnTo>
                      <a:pt x="7218" y="13375"/>
                    </a:lnTo>
                    <a:moveTo>
                      <a:pt x="7887" y="11461"/>
                    </a:moveTo>
                    <a:cubicBezTo>
                      <a:pt x="7887" y="11461"/>
                      <a:pt x="7887" y="11461"/>
                      <a:pt x="7887" y="11443"/>
                    </a:cubicBezTo>
                    <a:cubicBezTo>
                      <a:pt x="7887" y="11461"/>
                      <a:pt x="7887" y="11461"/>
                      <a:pt x="7887" y="11461"/>
                    </a:cubicBezTo>
                    <a:moveTo>
                      <a:pt x="7923" y="11382"/>
                    </a:moveTo>
                    <a:cubicBezTo>
                      <a:pt x="7923" y="11364"/>
                      <a:pt x="7929" y="11352"/>
                      <a:pt x="7935" y="11334"/>
                    </a:cubicBezTo>
                    <a:cubicBezTo>
                      <a:pt x="7929" y="11352"/>
                      <a:pt x="7923" y="11364"/>
                      <a:pt x="7923" y="11382"/>
                    </a:cubicBezTo>
                    <a:moveTo>
                      <a:pt x="7953" y="11304"/>
                    </a:moveTo>
                    <a:cubicBezTo>
                      <a:pt x="7959" y="11291"/>
                      <a:pt x="7966" y="11273"/>
                      <a:pt x="7972" y="11255"/>
                    </a:cubicBezTo>
                    <a:cubicBezTo>
                      <a:pt x="7966" y="11273"/>
                      <a:pt x="7959" y="11291"/>
                      <a:pt x="7953" y="11304"/>
                    </a:cubicBezTo>
                    <a:moveTo>
                      <a:pt x="7984" y="11225"/>
                    </a:moveTo>
                    <a:cubicBezTo>
                      <a:pt x="7996" y="11212"/>
                      <a:pt x="8002" y="11182"/>
                      <a:pt x="8014" y="11164"/>
                    </a:cubicBezTo>
                    <a:cubicBezTo>
                      <a:pt x="8002" y="11182"/>
                      <a:pt x="7996" y="11212"/>
                      <a:pt x="7984" y="11225"/>
                    </a:cubicBezTo>
                  </a:path>
                </a:pathLst>
              </a:custGeom>
              <a:solidFill>
                <a:srgbClr val="93B8A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B95D6254-B118-158B-EF5E-97DB716E081D}"/>
                  </a:ext>
                </a:extLst>
              </p:cNvPr>
              <p:cNvSpPr/>
              <p:nvPr/>
            </p:nvSpPr>
            <p:spPr>
              <a:xfrm>
                <a:off x="11804474" y="3377283"/>
                <a:ext cx="235272" cy="349060"/>
              </a:xfrm>
              <a:custGeom>
                <a:avLst/>
                <a:gdLst>
                  <a:gd name="connsiteX0" fmla="*/ 229451 w 235272"/>
                  <a:gd name="connsiteY0" fmla="*/ 349060 h 349060"/>
                  <a:gd name="connsiteX1" fmla="*/ 5821 w 235272"/>
                  <a:gd name="connsiteY1" fmla="*/ 349060 h 349060"/>
                  <a:gd name="connsiteX2" fmla="*/ 0 w 235272"/>
                  <a:gd name="connsiteY2" fmla="*/ 331835 h 349060"/>
                  <a:gd name="connsiteX3" fmla="*/ 0 w 235272"/>
                  <a:gd name="connsiteY3" fmla="*/ 210673 h 349060"/>
                  <a:gd name="connsiteX4" fmla="*/ 11234 w 235272"/>
                  <a:gd name="connsiteY4" fmla="*/ 210673 h 349060"/>
                  <a:gd name="connsiteX5" fmla="*/ 11234 w 235272"/>
                  <a:gd name="connsiteY5" fmla="*/ 331835 h 349060"/>
                  <a:gd name="connsiteX6" fmla="*/ 28472 w 235272"/>
                  <a:gd name="connsiteY6" fmla="*/ 349060 h 349060"/>
                  <a:gd name="connsiteX7" fmla="*/ 206800 w 235272"/>
                  <a:gd name="connsiteY7" fmla="*/ 349060 h 349060"/>
                  <a:gd name="connsiteX8" fmla="*/ 224038 w 235272"/>
                  <a:gd name="connsiteY8" fmla="*/ 331835 h 349060"/>
                  <a:gd name="connsiteX9" fmla="*/ 224038 w 235272"/>
                  <a:gd name="connsiteY9" fmla="*/ 210673 h 349060"/>
                  <a:gd name="connsiteX10" fmla="*/ 235272 w 235272"/>
                  <a:gd name="connsiteY10" fmla="*/ 210673 h 349060"/>
                  <a:gd name="connsiteX11" fmla="*/ 235272 w 235272"/>
                  <a:gd name="connsiteY11" fmla="*/ 331835 h 349060"/>
                  <a:gd name="connsiteX12" fmla="*/ 229451 w 235272"/>
                  <a:gd name="connsiteY12" fmla="*/ 349060 h 349060"/>
                  <a:gd name="connsiteX13" fmla="*/ 235272 w 235272"/>
                  <a:gd name="connsiteY13" fmla="*/ 155054 h 349060"/>
                  <a:gd name="connsiteX14" fmla="*/ 224038 w 235272"/>
                  <a:gd name="connsiteY14" fmla="*/ 155054 h 349060"/>
                  <a:gd name="connsiteX15" fmla="*/ 224038 w 235272"/>
                  <a:gd name="connsiteY15" fmla="*/ 32884 h 349060"/>
                  <a:gd name="connsiteX16" fmla="*/ 202383 w 235272"/>
                  <a:gd name="connsiteY16" fmla="*/ 11243 h 349060"/>
                  <a:gd name="connsiteX17" fmla="*/ 80901 w 235272"/>
                  <a:gd name="connsiteY17" fmla="*/ 11243 h 349060"/>
                  <a:gd name="connsiteX18" fmla="*/ 60079 w 235272"/>
                  <a:gd name="connsiteY18" fmla="*/ 26944 h 349060"/>
                  <a:gd name="connsiteX19" fmla="*/ 23532 w 235272"/>
                  <a:gd name="connsiteY19" fmla="*/ 155054 h 349060"/>
                  <a:gd name="connsiteX20" fmla="*/ 11848 w 235272"/>
                  <a:gd name="connsiteY20" fmla="*/ 155054 h 349060"/>
                  <a:gd name="connsiteX21" fmla="*/ 49270 w 235272"/>
                  <a:gd name="connsiteY21" fmla="*/ 23870 h 349060"/>
                  <a:gd name="connsiteX22" fmla="*/ 80901 w 235272"/>
                  <a:gd name="connsiteY22" fmla="*/ 0 h 349060"/>
                  <a:gd name="connsiteX23" fmla="*/ 202383 w 235272"/>
                  <a:gd name="connsiteY23" fmla="*/ 0 h 349060"/>
                  <a:gd name="connsiteX24" fmla="*/ 235272 w 235272"/>
                  <a:gd name="connsiteY24" fmla="*/ 32884 h 349060"/>
                  <a:gd name="connsiteX25" fmla="*/ 235272 w 235272"/>
                  <a:gd name="connsiteY25" fmla="*/ 155054 h 349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35272" h="349060">
                    <a:moveTo>
                      <a:pt x="229451" y="349060"/>
                    </a:moveTo>
                    <a:lnTo>
                      <a:pt x="5821" y="349060"/>
                    </a:lnTo>
                    <a:cubicBezTo>
                      <a:pt x="2169" y="344274"/>
                      <a:pt x="0" y="338304"/>
                      <a:pt x="0" y="331835"/>
                    </a:cubicBezTo>
                    <a:lnTo>
                      <a:pt x="0" y="210673"/>
                    </a:lnTo>
                    <a:lnTo>
                      <a:pt x="11234" y="210673"/>
                    </a:lnTo>
                    <a:lnTo>
                      <a:pt x="11234" y="331835"/>
                    </a:lnTo>
                    <a:cubicBezTo>
                      <a:pt x="11234" y="341334"/>
                      <a:pt x="18969" y="349060"/>
                      <a:pt x="28472" y="349060"/>
                    </a:cubicBezTo>
                    <a:lnTo>
                      <a:pt x="206800" y="349060"/>
                    </a:lnTo>
                    <a:cubicBezTo>
                      <a:pt x="216303" y="349060"/>
                      <a:pt x="224038" y="341334"/>
                      <a:pt x="224038" y="331835"/>
                    </a:cubicBezTo>
                    <a:lnTo>
                      <a:pt x="224038" y="210673"/>
                    </a:lnTo>
                    <a:lnTo>
                      <a:pt x="235272" y="210673"/>
                    </a:lnTo>
                    <a:lnTo>
                      <a:pt x="235272" y="331835"/>
                    </a:lnTo>
                    <a:cubicBezTo>
                      <a:pt x="235272" y="338304"/>
                      <a:pt x="233103" y="344274"/>
                      <a:pt x="229451" y="349060"/>
                    </a:cubicBezTo>
                    <a:moveTo>
                      <a:pt x="235272" y="155054"/>
                    </a:moveTo>
                    <a:lnTo>
                      <a:pt x="224038" y="155054"/>
                    </a:lnTo>
                    <a:lnTo>
                      <a:pt x="224038" y="32884"/>
                    </a:lnTo>
                    <a:cubicBezTo>
                      <a:pt x="224038" y="20943"/>
                      <a:pt x="214322" y="11243"/>
                      <a:pt x="202383" y="11243"/>
                    </a:cubicBezTo>
                    <a:lnTo>
                      <a:pt x="80901" y="11243"/>
                    </a:lnTo>
                    <a:cubicBezTo>
                      <a:pt x="71277" y="11243"/>
                      <a:pt x="62716" y="17693"/>
                      <a:pt x="60079" y="26944"/>
                    </a:cubicBezTo>
                    <a:lnTo>
                      <a:pt x="23532" y="155054"/>
                    </a:lnTo>
                    <a:lnTo>
                      <a:pt x="11848" y="155054"/>
                    </a:lnTo>
                    <a:lnTo>
                      <a:pt x="49270" y="23870"/>
                    </a:lnTo>
                    <a:cubicBezTo>
                      <a:pt x="53274" y="9809"/>
                      <a:pt x="66282" y="0"/>
                      <a:pt x="80901" y="0"/>
                    </a:cubicBezTo>
                    <a:lnTo>
                      <a:pt x="202383" y="0"/>
                    </a:lnTo>
                    <a:cubicBezTo>
                      <a:pt x="220520" y="0"/>
                      <a:pt x="235272" y="14753"/>
                      <a:pt x="235272" y="32884"/>
                    </a:cubicBezTo>
                    <a:lnTo>
                      <a:pt x="235272" y="155054"/>
                    </a:lnTo>
                  </a:path>
                </a:pathLst>
              </a:custGeom>
              <a:solidFill>
                <a:srgbClr val="C7B4B8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E0908684-25B7-2E2A-B86F-0E4A282D7BAD}"/>
                  </a:ext>
                </a:extLst>
              </p:cNvPr>
              <p:cNvSpPr/>
              <p:nvPr/>
            </p:nvSpPr>
            <p:spPr>
              <a:xfrm>
                <a:off x="11871929" y="3412037"/>
                <a:ext cx="143094" cy="120299"/>
              </a:xfrm>
              <a:custGeom>
                <a:avLst/>
                <a:gdLst>
                  <a:gd name="connsiteX0" fmla="*/ 62813 w 143094"/>
                  <a:gd name="connsiteY0" fmla="*/ 120299 h 120299"/>
                  <a:gd name="connsiteX1" fmla="*/ 64417 w 143094"/>
                  <a:gd name="connsiteY1" fmla="*/ 118046 h 120299"/>
                  <a:gd name="connsiteX2" fmla="*/ 143094 w 143094"/>
                  <a:gd name="connsiteY2" fmla="*/ 118046 h 120299"/>
                  <a:gd name="connsiteX3" fmla="*/ 143094 w 143094"/>
                  <a:gd name="connsiteY3" fmla="*/ 7386 h 120299"/>
                  <a:gd name="connsiteX4" fmla="*/ 143094 w 143094"/>
                  <a:gd name="connsiteY4" fmla="*/ 118046 h 120299"/>
                  <a:gd name="connsiteX5" fmla="*/ 64417 w 143094"/>
                  <a:gd name="connsiteY5" fmla="*/ 118046 h 120299"/>
                  <a:gd name="connsiteX6" fmla="*/ 62813 w 143094"/>
                  <a:gd name="connsiteY6" fmla="*/ 120299 h 120299"/>
                  <a:gd name="connsiteX7" fmla="*/ 143094 w 143094"/>
                  <a:gd name="connsiteY7" fmla="*/ 7386 h 120299"/>
                  <a:gd name="connsiteX8" fmla="*/ 143094 w 143094"/>
                  <a:gd name="connsiteY8" fmla="*/ 7277 h 120299"/>
                  <a:gd name="connsiteX9" fmla="*/ 143094 w 143094"/>
                  <a:gd name="connsiteY9" fmla="*/ 7386 h 120299"/>
                  <a:gd name="connsiteX10" fmla="*/ 143094 w 143094"/>
                  <a:gd name="connsiteY10" fmla="*/ 7240 h 120299"/>
                  <a:gd name="connsiteX11" fmla="*/ 143094 w 143094"/>
                  <a:gd name="connsiteY11" fmla="*/ 7167 h 120299"/>
                  <a:gd name="connsiteX12" fmla="*/ 143094 w 143094"/>
                  <a:gd name="connsiteY12" fmla="*/ 7240 h 120299"/>
                  <a:gd name="connsiteX13" fmla="*/ 143094 w 143094"/>
                  <a:gd name="connsiteY13" fmla="*/ 7137 h 120299"/>
                  <a:gd name="connsiteX14" fmla="*/ 143088 w 143094"/>
                  <a:gd name="connsiteY14" fmla="*/ 7058 h 120299"/>
                  <a:gd name="connsiteX15" fmla="*/ 143094 w 143094"/>
                  <a:gd name="connsiteY15" fmla="*/ 7137 h 120299"/>
                  <a:gd name="connsiteX16" fmla="*/ 143088 w 143094"/>
                  <a:gd name="connsiteY16" fmla="*/ 6997 h 120299"/>
                  <a:gd name="connsiteX17" fmla="*/ 143088 w 143094"/>
                  <a:gd name="connsiteY17" fmla="*/ 6961 h 120299"/>
                  <a:gd name="connsiteX18" fmla="*/ 143088 w 143094"/>
                  <a:gd name="connsiteY18" fmla="*/ 6997 h 120299"/>
                  <a:gd name="connsiteX19" fmla="*/ 0 w 143094"/>
                  <a:gd name="connsiteY19" fmla="*/ 2502 h 120299"/>
                  <a:gd name="connsiteX20" fmla="*/ 24 w 143094"/>
                  <a:gd name="connsiteY20" fmla="*/ 2405 h 120299"/>
                  <a:gd name="connsiteX21" fmla="*/ 0 w 143094"/>
                  <a:gd name="connsiteY21" fmla="*/ 2502 h 120299"/>
                  <a:gd name="connsiteX22" fmla="*/ 24 w 143094"/>
                  <a:gd name="connsiteY22" fmla="*/ 2405 h 120299"/>
                  <a:gd name="connsiteX23" fmla="*/ 49 w 143094"/>
                  <a:gd name="connsiteY23" fmla="*/ 2314 h 120299"/>
                  <a:gd name="connsiteX24" fmla="*/ 24 w 143094"/>
                  <a:gd name="connsiteY24" fmla="*/ 2405 h 120299"/>
                  <a:gd name="connsiteX25" fmla="*/ 55 w 143094"/>
                  <a:gd name="connsiteY25" fmla="*/ 2314 h 120299"/>
                  <a:gd name="connsiteX26" fmla="*/ 79 w 143094"/>
                  <a:gd name="connsiteY26" fmla="*/ 2223 h 120299"/>
                  <a:gd name="connsiteX27" fmla="*/ 55 w 143094"/>
                  <a:gd name="connsiteY27" fmla="*/ 2314 h 120299"/>
                  <a:gd name="connsiteX28" fmla="*/ 79 w 143094"/>
                  <a:gd name="connsiteY28" fmla="*/ 2223 h 120299"/>
                  <a:gd name="connsiteX29" fmla="*/ 747 w 143094"/>
                  <a:gd name="connsiteY29" fmla="*/ 310 h 120299"/>
                  <a:gd name="connsiteX30" fmla="*/ 79 w 143094"/>
                  <a:gd name="connsiteY30" fmla="*/ 2223 h 120299"/>
                  <a:gd name="connsiteX31" fmla="*/ 747 w 143094"/>
                  <a:gd name="connsiteY31" fmla="*/ 292 h 120299"/>
                  <a:gd name="connsiteX32" fmla="*/ 784 w 143094"/>
                  <a:gd name="connsiteY32" fmla="*/ 231 h 120299"/>
                  <a:gd name="connsiteX33" fmla="*/ 747 w 143094"/>
                  <a:gd name="connsiteY33" fmla="*/ 292 h 120299"/>
                  <a:gd name="connsiteX34" fmla="*/ 796 w 143094"/>
                  <a:gd name="connsiteY34" fmla="*/ 182 h 120299"/>
                  <a:gd name="connsiteX35" fmla="*/ 814 w 143094"/>
                  <a:gd name="connsiteY35" fmla="*/ 152 h 120299"/>
                  <a:gd name="connsiteX36" fmla="*/ 796 w 143094"/>
                  <a:gd name="connsiteY36" fmla="*/ 182 h 120299"/>
                  <a:gd name="connsiteX37" fmla="*/ 832 w 143094"/>
                  <a:gd name="connsiteY37" fmla="*/ 103 h 120299"/>
                  <a:gd name="connsiteX38" fmla="*/ 845 w 143094"/>
                  <a:gd name="connsiteY38" fmla="*/ 73 h 120299"/>
                  <a:gd name="connsiteX39" fmla="*/ 832 w 143094"/>
                  <a:gd name="connsiteY39" fmla="*/ 103 h 120299"/>
                  <a:gd name="connsiteX40" fmla="*/ 875 w 143094"/>
                  <a:gd name="connsiteY40" fmla="*/ 12 h 120299"/>
                  <a:gd name="connsiteX41" fmla="*/ 875 w 143094"/>
                  <a:gd name="connsiteY41" fmla="*/ 0 h 120299"/>
                  <a:gd name="connsiteX42" fmla="*/ 875 w 143094"/>
                  <a:gd name="connsiteY42" fmla="*/ 12 h 12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43094" h="120299">
                    <a:moveTo>
                      <a:pt x="62813" y="120299"/>
                    </a:moveTo>
                    <a:lnTo>
                      <a:pt x="64417" y="118046"/>
                    </a:lnTo>
                    <a:lnTo>
                      <a:pt x="143094" y="118046"/>
                    </a:lnTo>
                    <a:lnTo>
                      <a:pt x="143094" y="7386"/>
                    </a:lnTo>
                    <a:lnTo>
                      <a:pt x="143094" y="118046"/>
                    </a:lnTo>
                    <a:lnTo>
                      <a:pt x="64417" y="118046"/>
                    </a:lnTo>
                    <a:lnTo>
                      <a:pt x="62813" y="120299"/>
                    </a:lnTo>
                    <a:moveTo>
                      <a:pt x="143094" y="7386"/>
                    </a:moveTo>
                    <a:cubicBezTo>
                      <a:pt x="143094" y="7349"/>
                      <a:pt x="143094" y="7307"/>
                      <a:pt x="143094" y="7277"/>
                    </a:cubicBezTo>
                    <a:cubicBezTo>
                      <a:pt x="143094" y="7307"/>
                      <a:pt x="143094" y="7349"/>
                      <a:pt x="143094" y="7386"/>
                    </a:cubicBezTo>
                    <a:moveTo>
                      <a:pt x="143094" y="7240"/>
                    </a:moveTo>
                    <a:cubicBezTo>
                      <a:pt x="143094" y="7210"/>
                      <a:pt x="143094" y="7198"/>
                      <a:pt x="143094" y="7167"/>
                    </a:cubicBezTo>
                    <a:cubicBezTo>
                      <a:pt x="143094" y="7198"/>
                      <a:pt x="143094" y="7210"/>
                      <a:pt x="143094" y="7240"/>
                    </a:cubicBezTo>
                    <a:moveTo>
                      <a:pt x="143094" y="7137"/>
                    </a:moveTo>
                    <a:cubicBezTo>
                      <a:pt x="143094" y="7100"/>
                      <a:pt x="143088" y="7070"/>
                      <a:pt x="143088" y="7058"/>
                    </a:cubicBezTo>
                    <a:cubicBezTo>
                      <a:pt x="143088" y="7070"/>
                      <a:pt x="143094" y="7100"/>
                      <a:pt x="143094" y="7137"/>
                    </a:cubicBezTo>
                    <a:moveTo>
                      <a:pt x="143088" y="6997"/>
                    </a:moveTo>
                    <a:cubicBezTo>
                      <a:pt x="143088" y="6979"/>
                      <a:pt x="143088" y="6979"/>
                      <a:pt x="143088" y="6961"/>
                    </a:cubicBezTo>
                    <a:cubicBezTo>
                      <a:pt x="143088" y="6979"/>
                      <a:pt x="143088" y="6979"/>
                      <a:pt x="143088" y="6997"/>
                    </a:cubicBezTo>
                    <a:moveTo>
                      <a:pt x="0" y="2502"/>
                    </a:moveTo>
                    <a:cubicBezTo>
                      <a:pt x="6" y="2472"/>
                      <a:pt x="12" y="2436"/>
                      <a:pt x="24" y="2405"/>
                    </a:cubicBezTo>
                    <a:cubicBezTo>
                      <a:pt x="12" y="2436"/>
                      <a:pt x="6" y="2472"/>
                      <a:pt x="0" y="2502"/>
                    </a:cubicBezTo>
                    <a:moveTo>
                      <a:pt x="24" y="2405"/>
                    </a:moveTo>
                    <a:cubicBezTo>
                      <a:pt x="30" y="2375"/>
                      <a:pt x="43" y="2345"/>
                      <a:pt x="49" y="2314"/>
                    </a:cubicBezTo>
                    <a:cubicBezTo>
                      <a:pt x="43" y="2345"/>
                      <a:pt x="30" y="2375"/>
                      <a:pt x="24" y="2405"/>
                    </a:cubicBezTo>
                    <a:moveTo>
                      <a:pt x="55" y="2314"/>
                    </a:moveTo>
                    <a:cubicBezTo>
                      <a:pt x="61" y="2284"/>
                      <a:pt x="67" y="2253"/>
                      <a:pt x="79" y="2223"/>
                    </a:cubicBezTo>
                    <a:cubicBezTo>
                      <a:pt x="67" y="2253"/>
                      <a:pt x="61" y="2284"/>
                      <a:pt x="55" y="2314"/>
                    </a:cubicBezTo>
                    <a:moveTo>
                      <a:pt x="79" y="2223"/>
                    </a:moveTo>
                    <a:cubicBezTo>
                      <a:pt x="267" y="1567"/>
                      <a:pt x="492" y="929"/>
                      <a:pt x="747" y="310"/>
                    </a:cubicBezTo>
                    <a:cubicBezTo>
                      <a:pt x="492" y="929"/>
                      <a:pt x="267" y="1567"/>
                      <a:pt x="79" y="2223"/>
                    </a:cubicBezTo>
                    <a:moveTo>
                      <a:pt x="747" y="292"/>
                    </a:moveTo>
                    <a:cubicBezTo>
                      <a:pt x="759" y="279"/>
                      <a:pt x="772" y="243"/>
                      <a:pt x="784" y="231"/>
                    </a:cubicBezTo>
                    <a:cubicBezTo>
                      <a:pt x="772" y="243"/>
                      <a:pt x="759" y="279"/>
                      <a:pt x="747" y="292"/>
                    </a:cubicBezTo>
                    <a:moveTo>
                      <a:pt x="796" y="182"/>
                    </a:moveTo>
                    <a:cubicBezTo>
                      <a:pt x="802" y="182"/>
                      <a:pt x="808" y="170"/>
                      <a:pt x="814" y="152"/>
                    </a:cubicBezTo>
                    <a:cubicBezTo>
                      <a:pt x="808" y="170"/>
                      <a:pt x="802" y="182"/>
                      <a:pt x="796" y="182"/>
                    </a:cubicBezTo>
                    <a:moveTo>
                      <a:pt x="832" y="103"/>
                    </a:moveTo>
                    <a:cubicBezTo>
                      <a:pt x="838" y="91"/>
                      <a:pt x="845" y="73"/>
                      <a:pt x="845" y="73"/>
                    </a:cubicBezTo>
                    <a:cubicBezTo>
                      <a:pt x="845" y="73"/>
                      <a:pt x="838" y="91"/>
                      <a:pt x="832" y="103"/>
                    </a:cubicBezTo>
                    <a:moveTo>
                      <a:pt x="875" y="12"/>
                    </a:moveTo>
                    <a:cubicBezTo>
                      <a:pt x="875" y="12"/>
                      <a:pt x="875" y="12"/>
                      <a:pt x="875" y="0"/>
                    </a:cubicBezTo>
                    <a:cubicBezTo>
                      <a:pt x="875" y="0"/>
                      <a:pt x="875" y="12"/>
                      <a:pt x="875" y="12"/>
                    </a:cubicBezTo>
                  </a:path>
                </a:pathLst>
              </a:custGeom>
              <a:solidFill>
                <a:srgbClr val="C7B4B8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4DF6A2F8-0C07-D3F3-53F5-D52A0059229E}"/>
                  </a:ext>
                </a:extLst>
              </p:cNvPr>
              <p:cNvSpPr/>
              <p:nvPr/>
            </p:nvSpPr>
            <p:spPr>
              <a:xfrm>
                <a:off x="11865604" y="3400886"/>
                <a:ext cx="149419" cy="131451"/>
              </a:xfrm>
              <a:custGeom>
                <a:avLst/>
                <a:gdLst>
                  <a:gd name="connsiteX0" fmla="*/ 55412 w 149419"/>
                  <a:gd name="connsiteY0" fmla="*/ 131451 h 131451"/>
                  <a:gd name="connsiteX1" fmla="*/ 0 w 149419"/>
                  <a:gd name="connsiteY1" fmla="*/ 131451 h 131451"/>
                  <a:gd name="connsiteX2" fmla="*/ 6143 w 149419"/>
                  <a:gd name="connsiteY2" fmla="*/ 120597 h 131451"/>
                  <a:gd name="connsiteX3" fmla="*/ 61561 w 149419"/>
                  <a:gd name="connsiteY3" fmla="*/ 120597 h 131451"/>
                  <a:gd name="connsiteX4" fmla="*/ 55412 w 149419"/>
                  <a:gd name="connsiteY4" fmla="*/ 131451 h 131451"/>
                  <a:gd name="connsiteX5" fmla="*/ 149419 w 149419"/>
                  <a:gd name="connsiteY5" fmla="*/ 129198 h 131451"/>
                  <a:gd name="connsiteX6" fmla="*/ 103807 w 149419"/>
                  <a:gd name="connsiteY6" fmla="*/ 129198 h 131451"/>
                  <a:gd name="connsiteX7" fmla="*/ 108686 w 149419"/>
                  <a:gd name="connsiteY7" fmla="*/ 120597 h 131451"/>
                  <a:gd name="connsiteX8" fmla="*/ 140050 w 149419"/>
                  <a:gd name="connsiteY8" fmla="*/ 120597 h 131451"/>
                  <a:gd name="connsiteX9" fmla="*/ 140050 w 149419"/>
                  <a:gd name="connsiteY9" fmla="*/ 65258 h 131451"/>
                  <a:gd name="connsiteX10" fmla="*/ 149419 w 149419"/>
                  <a:gd name="connsiteY10" fmla="*/ 48761 h 131451"/>
                  <a:gd name="connsiteX11" fmla="*/ 149419 w 149419"/>
                  <a:gd name="connsiteY11" fmla="*/ 129198 h 131451"/>
                  <a:gd name="connsiteX12" fmla="*/ 65122 w 149419"/>
                  <a:gd name="connsiteY12" fmla="*/ 114305 h 131451"/>
                  <a:gd name="connsiteX13" fmla="*/ 65122 w 149419"/>
                  <a:gd name="connsiteY13" fmla="*/ 16527 h 131451"/>
                  <a:gd name="connsiteX14" fmla="*/ 74503 w 149419"/>
                  <a:gd name="connsiteY14" fmla="*/ 0 h 131451"/>
                  <a:gd name="connsiteX15" fmla="*/ 74862 w 149419"/>
                  <a:gd name="connsiteY15" fmla="*/ 0 h 131451"/>
                  <a:gd name="connsiteX16" fmla="*/ 74862 w 149419"/>
                  <a:gd name="connsiteY16" fmla="*/ 97122 h 131451"/>
                  <a:gd name="connsiteX17" fmla="*/ 65122 w 149419"/>
                  <a:gd name="connsiteY17" fmla="*/ 114305 h 131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419" h="131451">
                    <a:moveTo>
                      <a:pt x="55412" y="131451"/>
                    </a:moveTo>
                    <a:lnTo>
                      <a:pt x="0" y="131451"/>
                    </a:lnTo>
                    <a:cubicBezTo>
                      <a:pt x="2035" y="127843"/>
                      <a:pt x="4089" y="124223"/>
                      <a:pt x="6143" y="120597"/>
                    </a:cubicBezTo>
                    <a:lnTo>
                      <a:pt x="61561" y="120597"/>
                    </a:lnTo>
                    <a:cubicBezTo>
                      <a:pt x="59508" y="124223"/>
                      <a:pt x="57454" y="127843"/>
                      <a:pt x="55412" y="131451"/>
                    </a:cubicBezTo>
                    <a:moveTo>
                      <a:pt x="149419" y="129198"/>
                    </a:moveTo>
                    <a:lnTo>
                      <a:pt x="103807" y="129198"/>
                    </a:lnTo>
                    <a:cubicBezTo>
                      <a:pt x="105430" y="126337"/>
                      <a:pt x="107058" y="123476"/>
                      <a:pt x="108686" y="120597"/>
                    </a:cubicBezTo>
                    <a:lnTo>
                      <a:pt x="140050" y="120597"/>
                    </a:lnTo>
                    <a:lnTo>
                      <a:pt x="140050" y="65258"/>
                    </a:lnTo>
                    <a:cubicBezTo>
                      <a:pt x="143173" y="59755"/>
                      <a:pt x="146296" y="54252"/>
                      <a:pt x="149419" y="48761"/>
                    </a:cubicBezTo>
                    <a:lnTo>
                      <a:pt x="149419" y="129198"/>
                    </a:lnTo>
                    <a:moveTo>
                      <a:pt x="65122" y="114305"/>
                    </a:moveTo>
                    <a:lnTo>
                      <a:pt x="65122" y="16527"/>
                    </a:lnTo>
                    <a:cubicBezTo>
                      <a:pt x="68251" y="11006"/>
                      <a:pt x="71380" y="5503"/>
                      <a:pt x="74503" y="0"/>
                    </a:cubicBezTo>
                    <a:lnTo>
                      <a:pt x="74862" y="0"/>
                    </a:lnTo>
                    <a:lnTo>
                      <a:pt x="74862" y="97122"/>
                    </a:lnTo>
                    <a:cubicBezTo>
                      <a:pt x="71605" y="102873"/>
                      <a:pt x="68360" y="108595"/>
                      <a:pt x="65122" y="114305"/>
                    </a:cubicBezTo>
                  </a:path>
                </a:pathLst>
              </a:custGeom>
              <a:solidFill>
                <a:srgbClr val="4F7D75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4F96E12D-7CEA-FF28-C20F-E50C8985C9A7}"/>
                  </a:ext>
                </a:extLst>
              </p:cNvPr>
              <p:cNvSpPr/>
              <p:nvPr/>
            </p:nvSpPr>
            <p:spPr>
              <a:xfrm>
                <a:off x="11839787" y="3400886"/>
                <a:ext cx="175235" cy="131451"/>
              </a:xfrm>
              <a:custGeom>
                <a:avLst/>
                <a:gdLst>
                  <a:gd name="connsiteX0" fmla="*/ 94955 w 175235"/>
                  <a:gd name="connsiteY0" fmla="*/ 131451 h 131451"/>
                  <a:gd name="connsiteX1" fmla="*/ 81229 w 175235"/>
                  <a:gd name="connsiteY1" fmla="*/ 131451 h 131451"/>
                  <a:gd name="connsiteX2" fmla="*/ 87378 w 175235"/>
                  <a:gd name="connsiteY2" fmla="*/ 120597 h 131451"/>
                  <a:gd name="connsiteX3" fmla="*/ 90938 w 175235"/>
                  <a:gd name="connsiteY3" fmla="*/ 120597 h 131451"/>
                  <a:gd name="connsiteX4" fmla="*/ 90938 w 175235"/>
                  <a:gd name="connsiteY4" fmla="*/ 114305 h 131451"/>
                  <a:gd name="connsiteX5" fmla="*/ 100678 w 175235"/>
                  <a:gd name="connsiteY5" fmla="*/ 97122 h 131451"/>
                  <a:gd name="connsiteX6" fmla="*/ 100678 w 175235"/>
                  <a:gd name="connsiteY6" fmla="*/ 120597 h 131451"/>
                  <a:gd name="connsiteX7" fmla="*/ 134503 w 175235"/>
                  <a:gd name="connsiteY7" fmla="*/ 120597 h 131451"/>
                  <a:gd name="connsiteX8" fmla="*/ 129624 w 175235"/>
                  <a:gd name="connsiteY8" fmla="*/ 129198 h 131451"/>
                  <a:gd name="connsiteX9" fmla="*/ 96559 w 175235"/>
                  <a:gd name="connsiteY9" fmla="*/ 129198 h 131451"/>
                  <a:gd name="connsiteX10" fmla="*/ 94955 w 175235"/>
                  <a:gd name="connsiteY10" fmla="*/ 131451 h 131451"/>
                  <a:gd name="connsiteX11" fmla="*/ 25817 w 175235"/>
                  <a:gd name="connsiteY11" fmla="*/ 131451 h 131451"/>
                  <a:gd name="connsiteX12" fmla="*/ 0 w 175235"/>
                  <a:gd name="connsiteY12" fmla="*/ 131451 h 131451"/>
                  <a:gd name="connsiteX13" fmla="*/ 32142 w 175235"/>
                  <a:gd name="connsiteY13" fmla="*/ 13654 h 131451"/>
                  <a:gd name="connsiteX14" fmla="*/ 32166 w 175235"/>
                  <a:gd name="connsiteY14" fmla="*/ 13557 h 131451"/>
                  <a:gd name="connsiteX15" fmla="*/ 32190 w 175235"/>
                  <a:gd name="connsiteY15" fmla="*/ 13466 h 131451"/>
                  <a:gd name="connsiteX16" fmla="*/ 32196 w 175235"/>
                  <a:gd name="connsiteY16" fmla="*/ 13466 h 131451"/>
                  <a:gd name="connsiteX17" fmla="*/ 32221 w 175235"/>
                  <a:gd name="connsiteY17" fmla="*/ 13375 h 131451"/>
                  <a:gd name="connsiteX18" fmla="*/ 32889 w 175235"/>
                  <a:gd name="connsiteY18" fmla="*/ 11461 h 131451"/>
                  <a:gd name="connsiteX19" fmla="*/ 32889 w 175235"/>
                  <a:gd name="connsiteY19" fmla="*/ 11443 h 131451"/>
                  <a:gd name="connsiteX20" fmla="*/ 32925 w 175235"/>
                  <a:gd name="connsiteY20" fmla="*/ 11382 h 131451"/>
                  <a:gd name="connsiteX21" fmla="*/ 32938 w 175235"/>
                  <a:gd name="connsiteY21" fmla="*/ 11334 h 131451"/>
                  <a:gd name="connsiteX22" fmla="*/ 32956 w 175235"/>
                  <a:gd name="connsiteY22" fmla="*/ 11304 h 131451"/>
                  <a:gd name="connsiteX23" fmla="*/ 32974 w 175235"/>
                  <a:gd name="connsiteY23" fmla="*/ 11255 h 131451"/>
                  <a:gd name="connsiteX24" fmla="*/ 32986 w 175235"/>
                  <a:gd name="connsiteY24" fmla="*/ 11225 h 131451"/>
                  <a:gd name="connsiteX25" fmla="*/ 33017 w 175235"/>
                  <a:gd name="connsiteY25" fmla="*/ 11164 h 131451"/>
                  <a:gd name="connsiteX26" fmla="*/ 33017 w 175235"/>
                  <a:gd name="connsiteY26" fmla="*/ 11152 h 131451"/>
                  <a:gd name="connsiteX27" fmla="*/ 47143 w 175235"/>
                  <a:gd name="connsiteY27" fmla="*/ 231 h 131451"/>
                  <a:gd name="connsiteX28" fmla="*/ 25002 w 175235"/>
                  <a:gd name="connsiteY28" fmla="*/ 120597 h 131451"/>
                  <a:gd name="connsiteX29" fmla="*/ 31959 w 175235"/>
                  <a:gd name="connsiteY29" fmla="*/ 120597 h 131451"/>
                  <a:gd name="connsiteX30" fmla="*/ 25817 w 175235"/>
                  <a:gd name="connsiteY30" fmla="*/ 131451 h 131451"/>
                  <a:gd name="connsiteX31" fmla="*/ 165867 w 175235"/>
                  <a:gd name="connsiteY31" fmla="*/ 65258 h 131451"/>
                  <a:gd name="connsiteX32" fmla="*/ 165867 w 175235"/>
                  <a:gd name="connsiteY32" fmla="*/ 2521 h 131451"/>
                  <a:gd name="connsiteX33" fmla="*/ 175230 w 175235"/>
                  <a:gd name="connsiteY33" fmla="*/ 18112 h 131451"/>
                  <a:gd name="connsiteX34" fmla="*/ 175230 w 175235"/>
                  <a:gd name="connsiteY34" fmla="*/ 18149 h 131451"/>
                  <a:gd name="connsiteX35" fmla="*/ 175230 w 175235"/>
                  <a:gd name="connsiteY35" fmla="*/ 18210 h 131451"/>
                  <a:gd name="connsiteX36" fmla="*/ 175236 w 175235"/>
                  <a:gd name="connsiteY36" fmla="*/ 18288 h 131451"/>
                  <a:gd name="connsiteX37" fmla="*/ 175236 w 175235"/>
                  <a:gd name="connsiteY37" fmla="*/ 18319 h 131451"/>
                  <a:gd name="connsiteX38" fmla="*/ 175236 w 175235"/>
                  <a:gd name="connsiteY38" fmla="*/ 18392 h 131451"/>
                  <a:gd name="connsiteX39" fmla="*/ 175236 w 175235"/>
                  <a:gd name="connsiteY39" fmla="*/ 18428 h 131451"/>
                  <a:gd name="connsiteX40" fmla="*/ 175236 w 175235"/>
                  <a:gd name="connsiteY40" fmla="*/ 18538 h 131451"/>
                  <a:gd name="connsiteX41" fmla="*/ 175236 w 175235"/>
                  <a:gd name="connsiteY41" fmla="*/ 48761 h 131451"/>
                  <a:gd name="connsiteX42" fmla="*/ 165867 w 175235"/>
                  <a:gd name="connsiteY42" fmla="*/ 65258 h 131451"/>
                  <a:gd name="connsiteX43" fmla="*/ 90938 w 175235"/>
                  <a:gd name="connsiteY43" fmla="*/ 16527 h 131451"/>
                  <a:gd name="connsiteX44" fmla="*/ 90938 w 175235"/>
                  <a:gd name="connsiteY44" fmla="*/ 0 h 131451"/>
                  <a:gd name="connsiteX45" fmla="*/ 100320 w 175235"/>
                  <a:gd name="connsiteY45" fmla="*/ 0 h 131451"/>
                  <a:gd name="connsiteX46" fmla="*/ 90938 w 175235"/>
                  <a:gd name="connsiteY46" fmla="*/ 16527 h 131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75235" h="131451">
                    <a:moveTo>
                      <a:pt x="94955" y="131451"/>
                    </a:moveTo>
                    <a:lnTo>
                      <a:pt x="81229" y="131451"/>
                    </a:lnTo>
                    <a:cubicBezTo>
                      <a:pt x="83271" y="127843"/>
                      <a:pt x="85324" y="124223"/>
                      <a:pt x="87378" y="120597"/>
                    </a:cubicBezTo>
                    <a:lnTo>
                      <a:pt x="90938" y="120597"/>
                    </a:lnTo>
                    <a:lnTo>
                      <a:pt x="90938" y="114305"/>
                    </a:lnTo>
                    <a:cubicBezTo>
                      <a:pt x="94177" y="108595"/>
                      <a:pt x="97421" y="102873"/>
                      <a:pt x="100678" y="97122"/>
                    </a:cubicBezTo>
                    <a:lnTo>
                      <a:pt x="100678" y="120597"/>
                    </a:lnTo>
                    <a:lnTo>
                      <a:pt x="134503" y="120597"/>
                    </a:lnTo>
                    <a:cubicBezTo>
                      <a:pt x="132875" y="123476"/>
                      <a:pt x="131246" y="126337"/>
                      <a:pt x="129624" y="129198"/>
                    </a:cubicBezTo>
                    <a:lnTo>
                      <a:pt x="96559" y="129198"/>
                    </a:lnTo>
                    <a:lnTo>
                      <a:pt x="94955" y="131451"/>
                    </a:lnTo>
                    <a:moveTo>
                      <a:pt x="25817" y="131451"/>
                    </a:moveTo>
                    <a:lnTo>
                      <a:pt x="0" y="131451"/>
                    </a:lnTo>
                    <a:lnTo>
                      <a:pt x="32142" y="13654"/>
                    </a:lnTo>
                    <a:cubicBezTo>
                      <a:pt x="32148" y="13624"/>
                      <a:pt x="32154" y="13587"/>
                      <a:pt x="32166" y="13557"/>
                    </a:cubicBezTo>
                    <a:cubicBezTo>
                      <a:pt x="32172" y="13527"/>
                      <a:pt x="32184" y="13496"/>
                      <a:pt x="32190" y="13466"/>
                    </a:cubicBezTo>
                    <a:cubicBezTo>
                      <a:pt x="32190" y="13466"/>
                      <a:pt x="32190" y="13466"/>
                      <a:pt x="32196" y="13466"/>
                    </a:cubicBezTo>
                    <a:cubicBezTo>
                      <a:pt x="32202" y="13435"/>
                      <a:pt x="32209" y="13405"/>
                      <a:pt x="32221" y="13375"/>
                    </a:cubicBezTo>
                    <a:cubicBezTo>
                      <a:pt x="32409" y="12719"/>
                      <a:pt x="32634" y="12081"/>
                      <a:pt x="32889" y="11461"/>
                    </a:cubicBezTo>
                    <a:cubicBezTo>
                      <a:pt x="32889" y="11461"/>
                      <a:pt x="32889" y="11461"/>
                      <a:pt x="32889" y="11443"/>
                    </a:cubicBezTo>
                    <a:cubicBezTo>
                      <a:pt x="32901" y="11431"/>
                      <a:pt x="32913" y="11395"/>
                      <a:pt x="32925" y="11382"/>
                    </a:cubicBezTo>
                    <a:cubicBezTo>
                      <a:pt x="32925" y="11364"/>
                      <a:pt x="32932" y="11352"/>
                      <a:pt x="32938" y="11334"/>
                    </a:cubicBezTo>
                    <a:cubicBezTo>
                      <a:pt x="32944" y="11334"/>
                      <a:pt x="32950" y="11322"/>
                      <a:pt x="32956" y="11304"/>
                    </a:cubicBezTo>
                    <a:cubicBezTo>
                      <a:pt x="32962" y="11291"/>
                      <a:pt x="32968" y="11273"/>
                      <a:pt x="32974" y="11255"/>
                    </a:cubicBezTo>
                    <a:cubicBezTo>
                      <a:pt x="32980" y="11243"/>
                      <a:pt x="32986" y="11225"/>
                      <a:pt x="32986" y="11225"/>
                    </a:cubicBezTo>
                    <a:cubicBezTo>
                      <a:pt x="32998" y="11212"/>
                      <a:pt x="33004" y="11182"/>
                      <a:pt x="33017" y="11164"/>
                    </a:cubicBezTo>
                    <a:cubicBezTo>
                      <a:pt x="33017" y="11164"/>
                      <a:pt x="33017" y="11152"/>
                      <a:pt x="33017" y="11152"/>
                    </a:cubicBezTo>
                    <a:cubicBezTo>
                      <a:pt x="35538" y="5333"/>
                      <a:pt x="40891" y="1227"/>
                      <a:pt x="47143" y="231"/>
                    </a:cubicBezTo>
                    <a:lnTo>
                      <a:pt x="25002" y="120597"/>
                    </a:lnTo>
                    <a:lnTo>
                      <a:pt x="31959" y="120597"/>
                    </a:lnTo>
                    <a:cubicBezTo>
                      <a:pt x="29906" y="124223"/>
                      <a:pt x="27852" y="127843"/>
                      <a:pt x="25817" y="131451"/>
                    </a:cubicBezTo>
                    <a:moveTo>
                      <a:pt x="165867" y="65258"/>
                    </a:moveTo>
                    <a:lnTo>
                      <a:pt x="165867" y="2521"/>
                    </a:lnTo>
                    <a:cubicBezTo>
                      <a:pt x="171323" y="5643"/>
                      <a:pt x="175078" y="11413"/>
                      <a:pt x="175230" y="18112"/>
                    </a:cubicBezTo>
                    <a:cubicBezTo>
                      <a:pt x="175230" y="18131"/>
                      <a:pt x="175230" y="18131"/>
                      <a:pt x="175230" y="18149"/>
                    </a:cubicBezTo>
                    <a:cubicBezTo>
                      <a:pt x="175230" y="18161"/>
                      <a:pt x="175230" y="18179"/>
                      <a:pt x="175230" y="18210"/>
                    </a:cubicBezTo>
                    <a:cubicBezTo>
                      <a:pt x="175230" y="18222"/>
                      <a:pt x="175236" y="18252"/>
                      <a:pt x="175236" y="18288"/>
                    </a:cubicBezTo>
                    <a:cubicBezTo>
                      <a:pt x="175236" y="18288"/>
                      <a:pt x="175236" y="18301"/>
                      <a:pt x="175236" y="18319"/>
                    </a:cubicBezTo>
                    <a:cubicBezTo>
                      <a:pt x="175236" y="18349"/>
                      <a:pt x="175236" y="18361"/>
                      <a:pt x="175236" y="18392"/>
                    </a:cubicBezTo>
                    <a:cubicBezTo>
                      <a:pt x="175236" y="18410"/>
                      <a:pt x="175236" y="18428"/>
                      <a:pt x="175236" y="18428"/>
                    </a:cubicBezTo>
                    <a:cubicBezTo>
                      <a:pt x="175236" y="18459"/>
                      <a:pt x="175236" y="18501"/>
                      <a:pt x="175236" y="18538"/>
                    </a:cubicBezTo>
                    <a:lnTo>
                      <a:pt x="175236" y="48761"/>
                    </a:lnTo>
                    <a:cubicBezTo>
                      <a:pt x="172113" y="54252"/>
                      <a:pt x="168990" y="59755"/>
                      <a:pt x="165867" y="65258"/>
                    </a:cubicBezTo>
                    <a:moveTo>
                      <a:pt x="90938" y="16527"/>
                    </a:moveTo>
                    <a:lnTo>
                      <a:pt x="90938" y="0"/>
                    </a:lnTo>
                    <a:lnTo>
                      <a:pt x="100320" y="0"/>
                    </a:lnTo>
                    <a:cubicBezTo>
                      <a:pt x="97197" y="5503"/>
                      <a:pt x="94068" y="11006"/>
                      <a:pt x="90938" y="16527"/>
                    </a:cubicBezTo>
                  </a:path>
                </a:pathLst>
              </a:custGeom>
              <a:solidFill>
                <a:srgbClr val="77A39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5056CFA6-93C9-D6F0-A8D7-25862C13E6EB}"/>
                  </a:ext>
                </a:extLst>
              </p:cNvPr>
              <p:cNvSpPr/>
              <p:nvPr/>
            </p:nvSpPr>
            <p:spPr>
              <a:xfrm>
                <a:off x="11359965" y="3660247"/>
                <a:ext cx="5735" cy="18968"/>
              </a:xfrm>
              <a:custGeom>
                <a:avLst/>
                <a:gdLst>
                  <a:gd name="connsiteX0" fmla="*/ 0 w 5735"/>
                  <a:gd name="connsiteY0" fmla="*/ 18969 h 18968"/>
                  <a:gd name="connsiteX1" fmla="*/ 24 w 5735"/>
                  <a:gd name="connsiteY1" fmla="*/ 18908 h 18968"/>
                  <a:gd name="connsiteX2" fmla="*/ 0 w 5735"/>
                  <a:gd name="connsiteY2" fmla="*/ 18969 h 18968"/>
                  <a:gd name="connsiteX3" fmla="*/ 194 w 5735"/>
                  <a:gd name="connsiteY3" fmla="*/ 18252 h 18968"/>
                  <a:gd name="connsiteX4" fmla="*/ 286 w 5735"/>
                  <a:gd name="connsiteY4" fmla="*/ 17924 h 18968"/>
                  <a:gd name="connsiteX5" fmla="*/ 194 w 5735"/>
                  <a:gd name="connsiteY5" fmla="*/ 18252 h 18968"/>
                  <a:gd name="connsiteX6" fmla="*/ 383 w 5735"/>
                  <a:gd name="connsiteY6" fmla="*/ 17554 h 18968"/>
                  <a:gd name="connsiteX7" fmla="*/ 5736 w 5735"/>
                  <a:gd name="connsiteY7" fmla="*/ 0 h 18968"/>
                  <a:gd name="connsiteX8" fmla="*/ 1136 w 5735"/>
                  <a:gd name="connsiteY8" fmla="*/ 14851 h 18968"/>
                  <a:gd name="connsiteX9" fmla="*/ 1112 w 5735"/>
                  <a:gd name="connsiteY9" fmla="*/ 14942 h 18968"/>
                  <a:gd name="connsiteX10" fmla="*/ 948 w 5735"/>
                  <a:gd name="connsiteY10" fmla="*/ 15531 h 18968"/>
                  <a:gd name="connsiteX11" fmla="*/ 383 w 5735"/>
                  <a:gd name="connsiteY11" fmla="*/ 17554 h 18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35" h="18968">
                    <a:moveTo>
                      <a:pt x="0" y="18969"/>
                    </a:moveTo>
                    <a:cubicBezTo>
                      <a:pt x="6" y="18951"/>
                      <a:pt x="18" y="18920"/>
                      <a:pt x="24" y="18908"/>
                    </a:cubicBezTo>
                    <a:cubicBezTo>
                      <a:pt x="18" y="18920"/>
                      <a:pt x="6" y="18951"/>
                      <a:pt x="0" y="18969"/>
                    </a:cubicBezTo>
                    <a:moveTo>
                      <a:pt x="194" y="18252"/>
                    </a:moveTo>
                    <a:cubicBezTo>
                      <a:pt x="225" y="18143"/>
                      <a:pt x="255" y="18033"/>
                      <a:pt x="286" y="17924"/>
                    </a:cubicBezTo>
                    <a:cubicBezTo>
                      <a:pt x="255" y="18033"/>
                      <a:pt x="225" y="18143"/>
                      <a:pt x="194" y="18252"/>
                    </a:cubicBezTo>
                    <a:moveTo>
                      <a:pt x="383" y="17554"/>
                    </a:moveTo>
                    <a:cubicBezTo>
                      <a:pt x="1993" y="11662"/>
                      <a:pt x="3779" y="5801"/>
                      <a:pt x="5736" y="0"/>
                    </a:cubicBezTo>
                    <a:cubicBezTo>
                      <a:pt x="4077" y="4914"/>
                      <a:pt x="2546" y="9858"/>
                      <a:pt x="1136" y="14851"/>
                    </a:cubicBezTo>
                    <a:cubicBezTo>
                      <a:pt x="1130" y="14881"/>
                      <a:pt x="1118" y="14911"/>
                      <a:pt x="1112" y="14942"/>
                    </a:cubicBezTo>
                    <a:cubicBezTo>
                      <a:pt x="1057" y="15130"/>
                      <a:pt x="1003" y="15330"/>
                      <a:pt x="948" y="15531"/>
                    </a:cubicBezTo>
                    <a:cubicBezTo>
                      <a:pt x="753" y="16199"/>
                      <a:pt x="571" y="16885"/>
                      <a:pt x="383" y="17554"/>
                    </a:cubicBezTo>
                  </a:path>
                </a:pathLst>
              </a:custGeom>
              <a:solidFill>
                <a:srgbClr val="FFFFF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010DC3FA-44B6-D92C-73E0-A81A54A4321A}"/>
                  </a:ext>
                </a:extLst>
              </p:cNvPr>
              <p:cNvSpPr/>
              <p:nvPr/>
            </p:nvSpPr>
            <p:spPr>
              <a:xfrm>
                <a:off x="11360913" y="3609044"/>
                <a:ext cx="22766" cy="66733"/>
              </a:xfrm>
              <a:custGeom>
                <a:avLst/>
                <a:gdLst>
                  <a:gd name="connsiteX0" fmla="*/ 0 w 22766"/>
                  <a:gd name="connsiteY0" fmla="*/ 66734 h 66733"/>
                  <a:gd name="connsiteX1" fmla="*/ 164 w 22766"/>
                  <a:gd name="connsiteY1" fmla="*/ 66145 h 66733"/>
                  <a:gd name="connsiteX2" fmla="*/ 0 w 22766"/>
                  <a:gd name="connsiteY2" fmla="*/ 66734 h 66733"/>
                  <a:gd name="connsiteX3" fmla="*/ 188 w 22766"/>
                  <a:gd name="connsiteY3" fmla="*/ 66054 h 66733"/>
                  <a:gd name="connsiteX4" fmla="*/ 4788 w 22766"/>
                  <a:gd name="connsiteY4" fmla="*/ 51203 h 66733"/>
                  <a:gd name="connsiteX5" fmla="*/ 6131 w 22766"/>
                  <a:gd name="connsiteY5" fmla="*/ 47297 h 66733"/>
                  <a:gd name="connsiteX6" fmla="*/ 22767 w 22766"/>
                  <a:gd name="connsiteY6" fmla="*/ 0 h 66733"/>
                  <a:gd name="connsiteX7" fmla="*/ 6131 w 22766"/>
                  <a:gd name="connsiteY7" fmla="*/ 47297 h 66733"/>
                  <a:gd name="connsiteX8" fmla="*/ 188 w 22766"/>
                  <a:gd name="connsiteY8" fmla="*/ 66054 h 66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766" h="66733">
                    <a:moveTo>
                      <a:pt x="0" y="66734"/>
                    </a:moveTo>
                    <a:cubicBezTo>
                      <a:pt x="55" y="66533"/>
                      <a:pt x="109" y="66333"/>
                      <a:pt x="164" y="66145"/>
                    </a:cubicBezTo>
                    <a:cubicBezTo>
                      <a:pt x="109" y="66345"/>
                      <a:pt x="55" y="66533"/>
                      <a:pt x="0" y="66734"/>
                    </a:cubicBezTo>
                    <a:moveTo>
                      <a:pt x="188" y="66054"/>
                    </a:moveTo>
                    <a:cubicBezTo>
                      <a:pt x="1598" y="61061"/>
                      <a:pt x="3129" y="56117"/>
                      <a:pt x="4788" y="51203"/>
                    </a:cubicBezTo>
                    <a:cubicBezTo>
                      <a:pt x="5225" y="49897"/>
                      <a:pt x="5669" y="48591"/>
                      <a:pt x="6131" y="47297"/>
                    </a:cubicBezTo>
                    <a:lnTo>
                      <a:pt x="22767" y="0"/>
                    </a:lnTo>
                    <a:lnTo>
                      <a:pt x="6131" y="47297"/>
                    </a:lnTo>
                    <a:cubicBezTo>
                      <a:pt x="3949" y="53487"/>
                      <a:pt x="1969" y="59755"/>
                      <a:pt x="188" y="66054"/>
                    </a:cubicBezTo>
                  </a:path>
                </a:pathLst>
              </a:custGeom>
              <a:solidFill>
                <a:srgbClr val="E0D4D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A57C59A4-E57B-9254-761C-B1B821D2E2C2}"/>
                  </a:ext>
                </a:extLst>
              </p:cNvPr>
              <p:cNvSpPr/>
              <p:nvPr/>
            </p:nvSpPr>
            <p:spPr>
              <a:xfrm>
                <a:off x="12033105" y="3319271"/>
                <a:ext cx="5431" cy="528"/>
              </a:xfrm>
              <a:custGeom>
                <a:avLst/>
                <a:gdLst>
                  <a:gd name="connsiteX0" fmla="*/ 0 w 5431"/>
                  <a:gd name="connsiteY0" fmla="*/ 528 h 528"/>
                  <a:gd name="connsiteX1" fmla="*/ 5432 w 5431"/>
                  <a:gd name="connsiteY1" fmla="*/ 0 h 528"/>
                  <a:gd name="connsiteX2" fmla="*/ 0 w 5431"/>
                  <a:gd name="connsiteY2" fmla="*/ 528 h 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31" h="528">
                    <a:moveTo>
                      <a:pt x="0" y="528"/>
                    </a:moveTo>
                    <a:cubicBezTo>
                      <a:pt x="1817" y="261"/>
                      <a:pt x="3627" y="91"/>
                      <a:pt x="5432" y="0"/>
                    </a:cubicBezTo>
                    <a:cubicBezTo>
                      <a:pt x="3627" y="91"/>
                      <a:pt x="1817" y="261"/>
                      <a:pt x="0" y="528"/>
                    </a:cubicBezTo>
                  </a:path>
                </a:pathLst>
              </a:custGeom>
              <a:solidFill>
                <a:srgbClr val="FFFFF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087BA8DE-3D04-91A7-CAFA-71C9700CAECD}"/>
                  </a:ext>
                </a:extLst>
              </p:cNvPr>
              <p:cNvSpPr/>
              <p:nvPr/>
            </p:nvSpPr>
            <p:spPr>
              <a:xfrm>
                <a:off x="11757817" y="3390761"/>
                <a:ext cx="54100" cy="132155"/>
              </a:xfrm>
              <a:custGeom>
                <a:avLst/>
                <a:gdLst>
                  <a:gd name="connsiteX0" fmla="*/ 0 w 54100"/>
                  <a:gd name="connsiteY0" fmla="*/ 132156 h 132155"/>
                  <a:gd name="connsiteX1" fmla="*/ 31364 w 54100"/>
                  <a:gd name="connsiteY1" fmla="*/ 0 h 132155"/>
                  <a:gd name="connsiteX2" fmla="*/ 54100 w 54100"/>
                  <a:gd name="connsiteY2" fmla="*/ 0 h 132155"/>
                  <a:gd name="connsiteX3" fmla="*/ 40484 w 54100"/>
                  <a:gd name="connsiteY3" fmla="*/ 60800 h 132155"/>
                  <a:gd name="connsiteX4" fmla="*/ 0 w 54100"/>
                  <a:gd name="connsiteY4" fmla="*/ 132156 h 13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00" h="132155">
                    <a:moveTo>
                      <a:pt x="0" y="132156"/>
                    </a:moveTo>
                    <a:lnTo>
                      <a:pt x="31364" y="0"/>
                    </a:lnTo>
                    <a:lnTo>
                      <a:pt x="54100" y="0"/>
                    </a:lnTo>
                    <a:lnTo>
                      <a:pt x="40484" y="60800"/>
                    </a:lnTo>
                    <a:cubicBezTo>
                      <a:pt x="27062" y="84451"/>
                      <a:pt x="13489" y="108364"/>
                      <a:pt x="0" y="132156"/>
                    </a:cubicBezTo>
                  </a:path>
                </a:pathLst>
              </a:custGeom>
              <a:solidFill>
                <a:srgbClr val="93B8A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4E82DBAB-9581-6724-C712-D9014029CFDC}"/>
                  </a:ext>
                </a:extLst>
              </p:cNvPr>
              <p:cNvSpPr/>
              <p:nvPr/>
            </p:nvSpPr>
            <p:spPr>
              <a:xfrm>
                <a:off x="11754384" y="3451560"/>
                <a:ext cx="48212" cy="85830"/>
              </a:xfrm>
              <a:custGeom>
                <a:avLst/>
                <a:gdLst>
                  <a:gd name="connsiteX0" fmla="*/ 0 w 48212"/>
                  <a:gd name="connsiteY0" fmla="*/ 85830 h 85830"/>
                  <a:gd name="connsiteX1" fmla="*/ 3433 w 48212"/>
                  <a:gd name="connsiteY1" fmla="*/ 71356 h 85830"/>
                  <a:gd name="connsiteX2" fmla="*/ 43917 w 48212"/>
                  <a:gd name="connsiteY2" fmla="*/ 0 h 85830"/>
                  <a:gd name="connsiteX3" fmla="*/ 28982 w 48212"/>
                  <a:gd name="connsiteY3" fmla="*/ 66643 h 85830"/>
                  <a:gd name="connsiteX4" fmla="*/ 48213 w 48212"/>
                  <a:gd name="connsiteY4" fmla="*/ 80777 h 85830"/>
                  <a:gd name="connsiteX5" fmla="*/ 0 w 48212"/>
                  <a:gd name="connsiteY5" fmla="*/ 85830 h 8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12" h="85830">
                    <a:moveTo>
                      <a:pt x="0" y="85830"/>
                    </a:moveTo>
                    <a:lnTo>
                      <a:pt x="3433" y="71356"/>
                    </a:lnTo>
                    <a:cubicBezTo>
                      <a:pt x="16921" y="47565"/>
                      <a:pt x="30495" y="23652"/>
                      <a:pt x="43917" y="0"/>
                    </a:cubicBezTo>
                    <a:lnTo>
                      <a:pt x="28982" y="66643"/>
                    </a:lnTo>
                    <a:lnTo>
                      <a:pt x="48213" y="80777"/>
                    </a:lnTo>
                    <a:lnTo>
                      <a:pt x="0" y="85830"/>
                    </a:lnTo>
                  </a:path>
                </a:pathLst>
              </a:custGeom>
              <a:solidFill>
                <a:srgbClr val="B1CDC3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1ACB190D-B2B2-36C7-B678-3911998DFB2D}"/>
                  </a:ext>
                </a:extLst>
              </p:cNvPr>
              <p:cNvSpPr/>
              <p:nvPr/>
            </p:nvSpPr>
            <p:spPr>
              <a:xfrm>
                <a:off x="11383679" y="3319192"/>
                <a:ext cx="698981" cy="352230"/>
              </a:xfrm>
              <a:custGeom>
                <a:avLst/>
                <a:gdLst>
                  <a:gd name="connsiteX0" fmla="*/ 19486 w 698981"/>
                  <a:gd name="connsiteY0" fmla="*/ 352231 h 352230"/>
                  <a:gd name="connsiteX1" fmla="*/ 19486 w 698981"/>
                  <a:gd name="connsiteY1" fmla="*/ 335473 h 352230"/>
                  <a:gd name="connsiteX2" fmla="*/ 9436 w 698981"/>
                  <a:gd name="connsiteY2" fmla="*/ 303409 h 352230"/>
                  <a:gd name="connsiteX3" fmla="*/ 0 w 698981"/>
                  <a:gd name="connsiteY3" fmla="*/ 289852 h 352230"/>
                  <a:gd name="connsiteX4" fmla="*/ 47836 w 698981"/>
                  <a:gd name="connsiteY4" fmla="*/ 252079 h 352230"/>
                  <a:gd name="connsiteX5" fmla="*/ 370705 w 698981"/>
                  <a:gd name="connsiteY5" fmla="*/ 218198 h 352230"/>
                  <a:gd name="connsiteX6" fmla="*/ 418917 w 698981"/>
                  <a:gd name="connsiteY6" fmla="*/ 213145 h 352230"/>
                  <a:gd name="connsiteX7" fmla="*/ 432643 w 698981"/>
                  <a:gd name="connsiteY7" fmla="*/ 213145 h 352230"/>
                  <a:gd name="connsiteX8" fmla="*/ 420795 w 698981"/>
                  <a:gd name="connsiteY8" fmla="*/ 254678 h 352230"/>
                  <a:gd name="connsiteX9" fmla="*/ 420795 w 698981"/>
                  <a:gd name="connsiteY9" fmla="*/ 268764 h 352230"/>
                  <a:gd name="connsiteX10" fmla="*/ 390713 w 698981"/>
                  <a:gd name="connsiteY10" fmla="*/ 268764 h 352230"/>
                  <a:gd name="connsiteX11" fmla="*/ 388677 w 698981"/>
                  <a:gd name="connsiteY11" fmla="*/ 268873 h 352230"/>
                  <a:gd name="connsiteX12" fmla="*/ 388677 w 698981"/>
                  <a:gd name="connsiteY12" fmla="*/ 267227 h 352230"/>
                  <a:gd name="connsiteX13" fmla="*/ 369538 w 698981"/>
                  <a:gd name="connsiteY13" fmla="*/ 248070 h 352230"/>
                  <a:gd name="connsiteX14" fmla="*/ 367648 w 698981"/>
                  <a:gd name="connsiteY14" fmla="*/ 248161 h 352230"/>
                  <a:gd name="connsiteX15" fmla="*/ 259740 w 698981"/>
                  <a:gd name="connsiteY15" fmla="*/ 258657 h 352230"/>
                  <a:gd name="connsiteX16" fmla="*/ 242430 w 698981"/>
                  <a:gd name="connsiteY16" fmla="*/ 277382 h 352230"/>
                  <a:gd name="connsiteX17" fmla="*/ 33357 w 698981"/>
                  <a:gd name="connsiteY17" fmla="*/ 289542 h 352230"/>
                  <a:gd name="connsiteX18" fmla="*/ 19486 w 698981"/>
                  <a:gd name="connsiteY18" fmla="*/ 352231 h 352230"/>
                  <a:gd name="connsiteX19" fmla="*/ 428238 w 698981"/>
                  <a:gd name="connsiteY19" fmla="*/ 71569 h 352230"/>
                  <a:gd name="connsiteX20" fmla="*/ 405501 w 698981"/>
                  <a:gd name="connsiteY20" fmla="*/ 71569 h 352230"/>
                  <a:gd name="connsiteX21" fmla="*/ 387444 w 698981"/>
                  <a:gd name="connsiteY21" fmla="*/ 53535 h 352230"/>
                  <a:gd name="connsiteX22" fmla="*/ 402956 w 698981"/>
                  <a:gd name="connsiteY22" fmla="*/ 35666 h 352230"/>
                  <a:gd name="connsiteX23" fmla="*/ 649426 w 698981"/>
                  <a:gd name="connsiteY23" fmla="*/ 607 h 352230"/>
                  <a:gd name="connsiteX24" fmla="*/ 654858 w 698981"/>
                  <a:gd name="connsiteY24" fmla="*/ 79 h 352230"/>
                  <a:gd name="connsiteX25" fmla="*/ 657890 w 698981"/>
                  <a:gd name="connsiteY25" fmla="*/ 0 h 352230"/>
                  <a:gd name="connsiteX26" fmla="*/ 698981 w 698981"/>
                  <a:gd name="connsiteY26" fmla="*/ 16296 h 352230"/>
                  <a:gd name="connsiteX27" fmla="*/ 681173 w 698981"/>
                  <a:gd name="connsiteY27" fmla="*/ 4744 h 352230"/>
                  <a:gd name="connsiteX28" fmla="*/ 681173 w 698981"/>
                  <a:gd name="connsiteY28" fmla="*/ 20196 h 352230"/>
                  <a:gd name="connsiteX29" fmla="*/ 432029 w 698981"/>
                  <a:gd name="connsiteY29" fmla="*/ 54653 h 352230"/>
                  <a:gd name="connsiteX30" fmla="*/ 428238 w 698981"/>
                  <a:gd name="connsiteY30" fmla="*/ 71569 h 35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98981" h="352230">
                    <a:moveTo>
                      <a:pt x="19486" y="352231"/>
                    </a:moveTo>
                    <a:lnTo>
                      <a:pt x="19486" y="335473"/>
                    </a:lnTo>
                    <a:cubicBezTo>
                      <a:pt x="19486" y="324012"/>
                      <a:pt x="15980" y="312830"/>
                      <a:pt x="9436" y="303409"/>
                    </a:cubicBezTo>
                    <a:lnTo>
                      <a:pt x="0" y="289852"/>
                    </a:lnTo>
                    <a:cubicBezTo>
                      <a:pt x="7309" y="269079"/>
                      <a:pt x="25932" y="254381"/>
                      <a:pt x="47836" y="252079"/>
                    </a:cubicBezTo>
                    <a:lnTo>
                      <a:pt x="370705" y="218198"/>
                    </a:lnTo>
                    <a:lnTo>
                      <a:pt x="418917" y="213145"/>
                    </a:lnTo>
                    <a:lnTo>
                      <a:pt x="432643" y="213145"/>
                    </a:lnTo>
                    <a:lnTo>
                      <a:pt x="420795" y="254678"/>
                    </a:lnTo>
                    <a:lnTo>
                      <a:pt x="420795" y="268764"/>
                    </a:lnTo>
                    <a:lnTo>
                      <a:pt x="390713" y="268764"/>
                    </a:lnTo>
                    <a:lnTo>
                      <a:pt x="388677" y="268873"/>
                    </a:lnTo>
                    <a:lnTo>
                      <a:pt x="388677" y="267227"/>
                    </a:lnTo>
                    <a:cubicBezTo>
                      <a:pt x="388677" y="256543"/>
                      <a:pt x="379983" y="248070"/>
                      <a:pt x="369538" y="248070"/>
                    </a:cubicBezTo>
                    <a:cubicBezTo>
                      <a:pt x="368912" y="248070"/>
                      <a:pt x="368286" y="248100"/>
                      <a:pt x="367648" y="248161"/>
                    </a:cubicBezTo>
                    <a:lnTo>
                      <a:pt x="259740" y="258657"/>
                    </a:lnTo>
                    <a:cubicBezTo>
                      <a:pt x="250031" y="259592"/>
                      <a:pt x="242600" y="267676"/>
                      <a:pt x="242430" y="277382"/>
                    </a:cubicBezTo>
                    <a:lnTo>
                      <a:pt x="33357" y="289542"/>
                    </a:lnTo>
                    <a:lnTo>
                      <a:pt x="19486" y="352231"/>
                    </a:lnTo>
                    <a:moveTo>
                      <a:pt x="428238" y="71569"/>
                    </a:moveTo>
                    <a:lnTo>
                      <a:pt x="405501" y="71569"/>
                    </a:lnTo>
                    <a:cubicBezTo>
                      <a:pt x="395531" y="71569"/>
                      <a:pt x="387444" y="63503"/>
                      <a:pt x="387444" y="53535"/>
                    </a:cubicBezTo>
                    <a:cubicBezTo>
                      <a:pt x="387444" y="44546"/>
                      <a:pt x="394061" y="36929"/>
                      <a:pt x="402956" y="35666"/>
                    </a:cubicBezTo>
                    <a:lnTo>
                      <a:pt x="649426" y="607"/>
                    </a:lnTo>
                    <a:cubicBezTo>
                      <a:pt x="651242" y="340"/>
                      <a:pt x="653053" y="170"/>
                      <a:pt x="654858" y="79"/>
                    </a:cubicBezTo>
                    <a:cubicBezTo>
                      <a:pt x="655872" y="30"/>
                      <a:pt x="656881" y="0"/>
                      <a:pt x="657890" y="0"/>
                    </a:cubicBezTo>
                    <a:cubicBezTo>
                      <a:pt x="673219" y="0"/>
                      <a:pt x="687917" y="5892"/>
                      <a:pt x="698981" y="16296"/>
                    </a:cubicBezTo>
                    <a:cubicBezTo>
                      <a:pt x="693750" y="11382"/>
                      <a:pt x="687704" y="7495"/>
                      <a:pt x="681173" y="4744"/>
                    </a:cubicBezTo>
                    <a:lnTo>
                      <a:pt x="681173" y="20196"/>
                    </a:lnTo>
                    <a:cubicBezTo>
                      <a:pt x="601317" y="30631"/>
                      <a:pt x="432029" y="54653"/>
                      <a:pt x="432029" y="54653"/>
                    </a:cubicBezTo>
                    <a:lnTo>
                      <a:pt x="428238" y="71569"/>
                    </a:lnTo>
                  </a:path>
                </a:pathLst>
              </a:custGeom>
              <a:solidFill>
                <a:srgbClr val="E0D4D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753CB3BA-DF76-CF15-A6F6-C2683922B792}"/>
                  </a:ext>
                </a:extLst>
              </p:cNvPr>
              <p:cNvSpPr/>
              <p:nvPr/>
            </p:nvSpPr>
            <p:spPr>
              <a:xfrm>
                <a:off x="11626109" y="3567262"/>
                <a:ext cx="146247" cy="29312"/>
              </a:xfrm>
              <a:custGeom>
                <a:avLst/>
                <a:gdLst>
                  <a:gd name="connsiteX0" fmla="*/ 0 w 146247"/>
                  <a:gd name="connsiteY0" fmla="*/ 29313 h 29312"/>
                  <a:gd name="connsiteX1" fmla="*/ 17310 w 146247"/>
                  <a:gd name="connsiteY1" fmla="*/ 10587 h 29312"/>
                  <a:gd name="connsiteX2" fmla="*/ 125219 w 146247"/>
                  <a:gd name="connsiteY2" fmla="*/ 91 h 29312"/>
                  <a:gd name="connsiteX3" fmla="*/ 127108 w 146247"/>
                  <a:gd name="connsiteY3" fmla="*/ 0 h 29312"/>
                  <a:gd name="connsiteX4" fmla="*/ 146248 w 146247"/>
                  <a:gd name="connsiteY4" fmla="*/ 19157 h 29312"/>
                  <a:gd name="connsiteX5" fmla="*/ 146248 w 146247"/>
                  <a:gd name="connsiteY5" fmla="*/ 20803 h 29312"/>
                  <a:gd name="connsiteX6" fmla="*/ 0 w 146247"/>
                  <a:gd name="connsiteY6" fmla="*/ 29313 h 29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247" h="29312">
                    <a:moveTo>
                      <a:pt x="0" y="29313"/>
                    </a:moveTo>
                    <a:cubicBezTo>
                      <a:pt x="170" y="19607"/>
                      <a:pt x="7601" y="11522"/>
                      <a:pt x="17310" y="10587"/>
                    </a:cubicBezTo>
                    <a:lnTo>
                      <a:pt x="125219" y="91"/>
                    </a:lnTo>
                    <a:cubicBezTo>
                      <a:pt x="125857" y="30"/>
                      <a:pt x="126483" y="0"/>
                      <a:pt x="127108" y="0"/>
                    </a:cubicBezTo>
                    <a:cubicBezTo>
                      <a:pt x="137553" y="0"/>
                      <a:pt x="146248" y="8473"/>
                      <a:pt x="146248" y="19157"/>
                    </a:cubicBezTo>
                    <a:lnTo>
                      <a:pt x="146248" y="20803"/>
                    </a:lnTo>
                    <a:lnTo>
                      <a:pt x="0" y="29313"/>
                    </a:lnTo>
                  </a:path>
                </a:pathLst>
              </a:custGeom>
              <a:solidFill>
                <a:srgbClr val="88A0B4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B3DF3581-6DBA-AB88-0631-F4E2F1CCAFAF}"/>
                  </a:ext>
                </a:extLst>
              </p:cNvPr>
              <p:cNvSpPr/>
              <p:nvPr/>
            </p:nvSpPr>
            <p:spPr>
              <a:xfrm>
                <a:off x="11349399" y="3609044"/>
                <a:ext cx="53765" cy="250244"/>
              </a:xfrm>
              <a:custGeom>
                <a:avLst/>
                <a:gdLst>
                  <a:gd name="connsiteX0" fmla="*/ 0 w 53765"/>
                  <a:gd name="connsiteY0" fmla="*/ 250244 h 250244"/>
                  <a:gd name="connsiteX1" fmla="*/ 0 w 53765"/>
                  <a:gd name="connsiteY1" fmla="*/ 150608 h 250244"/>
                  <a:gd name="connsiteX2" fmla="*/ 10566 w 53765"/>
                  <a:gd name="connsiteY2" fmla="*/ 70172 h 250244"/>
                  <a:gd name="connsiteX3" fmla="*/ 10590 w 53765"/>
                  <a:gd name="connsiteY3" fmla="*/ 70111 h 250244"/>
                  <a:gd name="connsiteX4" fmla="*/ 10760 w 53765"/>
                  <a:gd name="connsiteY4" fmla="*/ 69455 h 250244"/>
                  <a:gd name="connsiteX5" fmla="*/ 10852 w 53765"/>
                  <a:gd name="connsiteY5" fmla="*/ 69127 h 250244"/>
                  <a:gd name="connsiteX6" fmla="*/ 10949 w 53765"/>
                  <a:gd name="connsiteY6" fmla="*/ 68756 h 250244"/>
                  <a:gd name="connsiteX7" fmla="*/ 11514 w 53765"/>
                  <a:gd name="connsiteY7" fmla="*/ 66734 h 250244"/>
                  <a:gd name="connsiteX8" fmla="*/ 11678 w 53765"/>
                  <a:gd name="connsiteY8" fmla="*/ 66145 h 250244"/>
                  <a:gd name="connsiteX9" fmla="*/ 11702 w 53765"/>
                  <a:gd name="connsiteY9" fmla="*/ 66054 h 250244"/>
                  <a:gd name="connsiteX10" fmla="*/ 17645 w 53765"/>
                  <a:gd name="connsiteY10" fmla="*/ 47297 h 250244"/>
                  <a:gd name="connsiteX11" fmla="*/ 34280 w 53765"/>
                  <a:gd name="connsiteY11" fmla="*/ 0 h 250244"/>
                  <a:gd name="connsiteX12" fmla="*/ 43716 w 53765"/>
                  <a:gd name="connsiteY12" fmla="*/ 13557 h 250244"/>
                  <a:gd name="connsiteX13" fmla="*/ 53766 w 53765"/>
                  <a:gd name="connsiteY13" fmla="*/ 45621 h 250244"/>
                  <a:gd name="connsiteX14" fmla="*/ 53766 w 53765"/>
                  <a:gd name="connsiteY14" fmla="*/ 62379 h 250244"/>
                  <a:gd name="connsiteX15" fmla="*/ 46250 w 53765"/>
                  <a:gd name="connsiteY15" fmla="*/ 96338 h 250244"/>
                  <a:gd name="connsiteX16" fmla="*/ 46250 w 53765"/>
                  <a:gd name="connsiteY16" fmla="*/ 146284 h 250244"/>
                  <a:gd name="connsiteX17" fmla="*/ 13950 w 53765"/>
                  <a:gd name="connsiteY17" fmla="*/ 196727 h 250244"/>
                  <a:gd name="connsiteX18" fmla="*/ 194 w 53765"/>
                  <a:gd name="connsiteY18" fmla="*/ 249856 h 250244"/>
                  <a:gd name="connsiteX19" fmla="*/ 0 w 53765"/>
                  <a:gd name="connsiteY19" fmla="*/ 250244 h 250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765" h="250244">
                    <a:moveTo>
                      <a:pt x="0" y="250244"/>
                    </a:moveTo>
                    <a:lnTo>
                      <a:pt x="0" y="150608"/>
                    </a:lnTo>
                    <a:cubicBezTo>
                      <a:pt x="0" y="123409"/>
                      <a:pt x="3560" y="96374"/>
                      <a:pt x="10566" y="70172"/>
                    </a:cubicBezTo>
                    <a:cubicBezTo>
                      <a:pt x="10572" y="70153"/>
                      <a:pt x="10584" y="70123"/>
                      <a:pt x="10590" y="70111"/>
                    </a:cubicBezTo>
                    <a:cubicBezTo>
                      <a:pt x="10645" y="69892"/>
                      <a:pt x="10706" y="69674"/>
                      <a:pt x="10760" y="69455"/>
                    </a:cubicBezTo>
                    <a:cubicBezTo>
                      <a:pt x="10791" y="69346"/>
                      <a:pt x="10821" y="69236"/>
                      <a:pt x="10852" y="69127"/>
                    </a:cubicBezTo>
                    <a:cubicBezTo>
                      <a:pt x="10882" y="69005"/>
                      <a:pt x="10918" y="68884"/>
                      <a:pt x="10949" y="68756"/>
                    </a:cubicBezTo>
                    <a:cubicBezTo>
                      <a:pt x="11137" y="68088"/>
                      <a:pt x="11319" y="67402"/>
                      <a:pt x="11514" y="66734"/>
                    </a:cubicBezTo>
                    <a:cubicBezTo>
                      <a:pt x="11569" y="66533"/>
                      <a:pt x="11623" y="66345"/>
                      <a:pt x="11678" y="66145"/>
                    </a:cubicBezTo>
                    <a:cubicBezTo>
                      <a:pt x="11684" y="66114"/>
                      <a:pt x="11696" y="66084"/>
                      <a:pt x="11702" y="66054"/>
                    </a:cubicBezTo>
                    <a:cubicBezTo>
                      <a:pt x="13482" y="59755"/>
                      <a:pt x="15463" y="53487"/>
                      <a:pt x="17645" y="47297"/>
                    </a:cubicBezTo>
                    <a:lnTo>
                      <a:pt x="34280" y="0"/>
                    </a:lnTo>
                    <a:lnTo>
                      <a:pt x="43716" y="13557"/>
                    </a:lnTo>
                    <a:cubicBezTo>
                      <a:pt x="50260" y="22978"/>
                      <a:pt x="53766" y="34160"/>
                      <a:pt x="53766" y="45621"/>
                    </a:cubicBezTo>
                    <a:lnTo>
                      <a:pt x="53766" y="62379"/>
                    </a:lnTo>
                    <a:lnTo>
                      <a:pt x="46250" y="96338"/>
                    </a:lnTo>
                    <a:lnTo>
                      <a:pt x="46250" y="146284"/>
                    </a:lnTo>
                    <a:cubicBezTo>
                      <a:pt x="31534" y="163874"/>
                      <a:pt x="20853" y="182636"/>
                      <a:pt x="13950" y="196727"/>
                    </a:cubicBezTo>
                    <a:cubicBezTo>
                      <a:pt x="5894" y="213175"/>
                      <a:pt x="1185" y="231403"/>
                      <a:pt x="194" y="249856"/>
                    </a:cubicBezTo>
                    <a:lnTo>
                      <a:pt x="0" y="250244"/>
                    </a:lnTo>
                  </a:path>
                </a:pathLst>
              </a:custGeom>
              <a:solidFill>
                <a:srgbClr val="88A0B4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C7970662-3FE3-4FE5-3750-4F907F6E599A}"/>
                  </a:ext>
                </a:extLst>
              </p:cNvPr>
              <p:cNvSpPr/>
              <p:nvPr/>
            </p:nvSpPr>
            <p:spPr>
              <a:xfrm>
                <a:off x="11815708" y="3532337"/>
                <a:ext cx="249143" cy="55618"/>
              </a:xfrm>
              <a:custGeom>
                <a:avLst/>
                <a:gdLst>
                  <a:gd name="connsiteX0" fmla="*/ 249144 w 249143"/>
                  <a:gd name="connsiteY0" fmla="*/ 55619 h 55618"/>
                  <a:gd name="connsiteX1" fmla="*/ 224038 w 249143"/>
                  <a:gd name="connsiteY1" fmla="*/ 55619 h 55618"/>
                  <a:gd name="connsiteX2" fmla="*/ 224038 w 249143"/>
                  <a:gd name="connsiteY2" fmla="*/ 0 h 55618"/>
                  <a:gd name="connsiteX3" fmla="*/ 249144 w 249143"/>
                  <a:gd name="connsiteY3" fmla="*/ 0 h 55618"/>
                  <a:gd name="connsiteX4" fmla="*/ 249144 w 249143"/>
                  <a:gd name="connsiteY4" fmla="*/ 55619 h 55618"/>
                  <a:gd name="connsiteX5" fmla="*/ 212803 w 249143"/>
                  <a:gd name="connsiteY5" fmla="*/ 55619 h 55618"/>
                  <a:gd name="connsiteX6" fmla="*/ 0 w 249143"/>
                  <a:gd name="connsiteY6" fmla="*/ 55619 h 55618"/>
                  <a:gd name="connsiteX7" fmla="*/ 0 w 249143"/>
                  <a:gd name="connsiteY7" fmla="*/ 43106 h 55618"/>
                  <a:gd name="connsiteX8" fmla="*/ 12298 w 249143"/>
                  <a:gd name="connsiteY8" fmla="*/ 0 h 55618"/>
                  <a:gd name="connsiteX9" fmla="*/ 24079 w 249143"/>
                  <a:gd name="connsiteY9" fmla="*/ 0 h 55618"/>
                  <a:gd name="connsiteX10" fmla="*/ 16113 w 249143"/>
                  <a:gd name="connsiteY10" fmla="*/ 29215 h 55618"/>
                  <a:gd name="connsiteX11" fmla="*/ 98157 w 249143"/>
                  <a:gd name="connsiteY11" fmla="*/ 29215 h 55618"/>
                  <a:gd name="connsiteX12" fmla="*/ 119034 w 249143"/>
                  <a:gd name="connsiteY12" fmla="*/ 0 h 55618"/>
                  <a:gd name="connsiteX13" fmla="*/ 212803 w 249143"/>
                  <a:gd name="connsiteY13" fmla="*/ 0 h 55618"/>
                  <a:gd name="connsiteX14" fmla="*/ 212803 w 249143"/>
                  <a:gd name="connsiteY14" fmla="*/ 55619 h 5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9143" h="55618">
                    <a:moveTo>
                      <a:pt x="249144" y="55619"/>
                    </a:moveTo>
                    <a:lnTo>
                      <a:pt x="224038" y="55619"/>
                    </a:lnTo>
                    <a:lnTo>
                      <a:pt x="224038" y="0"/>
                    </a:lnTo>
                    <a:lnTo>
                      <a:pt x="249144" y="0"/>
                    </a:lnTo>
                    <a:lnTo>
                      <a:pt x="249144" y="55619"/>
                    </a:lnTo>
                    <a:moveTo>
                      <a:pt x="212803" y="55619"/>
                    </a:moveTo>
                    <a:lnTo>
                      <a:pt x="0" y="55619"/>
                    </a:lnTo>
                    <a:lnTo>
                      <a:pt x="0" y="43106"/>
                    </a:lnTo>
                    <a:lnTo>
                      <a:pt x="12298" y="0"/>
                    </a:lnTo>
                    <a:lnTo>
                      <a:pt x="24079" y="0"/>
                    </a:lnTo>
                    <a:lnTo>
                      <a:pt x="16113" y="29215"/>
                    </a:lnTo>
                    <a:lnTo>
                      <a:pt x="98157" y="29215"/>
                    </a:lnTo>
                    <a:lnTo>
                      <a:pt x="119034" y="0"/>
                    </a:lnTo>
                    <a:lnTo>
                      <a:pt x="212803" y="0"/>
                    </a:lnTo>
                    <a:lnTo>
                      <a:pt x="212803" y="55619"/>
                    </a:lnTo>
                  </a:path>
                </a:pathLst>
              </a:custGeom>
              <a:solidFill>
                <a:srgbClr val="E0D4D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18B2DD06-FB3F-9062-0108-058995B38FFD}"/>
                  </a:ext>
                </a:extLst>
              </p:cNvPr>
              <p:cNvSpPr/>
              <p:nvPr/>
            </p:nvSpPr>
            <p:spPr>
              <a:xfrm>
                <a:off x="11804474" y="3532337"/>
                <a:ext cx="235272" cy="55618"/>
              </a:xfrm>
              <a:custGeom>
                <a:avLst/>
                <a:gdLst>
                  <a:gd name="connsiteX0" fmla="*/ 235272 w 235272"/>
                  <a:gd name="connsiteY0" fmla="*/ 55619 h 55618"/>
                  <a:gd name="connsiteX1" fmla="*/ 224038 w 235272"/>
                  <a:gd name="connsiteY1" fmla="*/ 55619 h 55618"/>
                  <a:gd name="connsiteX2" fmla="*/ 224038 w 235272"/>
                  <a:gd name="connsiteY2" fmla="*/ 0 h 55618"/>
                  <a:gd name="connsiteX3" fmla="*/ 235272 w 235272"/>
                  <a:gd name="connsiteY3" fmla="*/ 0 h 55618"/>
                  <a:gd name="connsiteX4" fmla="*/ 235272 w 235272"/>
                  <a:gd name="connsiteY4" fmla="*/ 55619 h 55618"/>
                  <a:gd name="connsiteX5" fmla="*/ 11234 w 235272"/>
                  <a:gd name="connsiteY5" fmla="*/ 55619 h 55618"/>
                  <a:gd name="connsiteX6" fmla="*/ 0 w 235272"/>
                  <a:gd name="connsiteY6" fmla="*/ 55619 h 55618"/>
                  <a:gd name="connsiteX7" fmla="*/ 0 w 235272"/>
                  <a:gd name="connsiteY7" fmla="*/ 41533 h 55618"/>
                  <a:gd name="connsiteX8" fmla="*/ 11848 w 235272"/>
                  <a:gd name="connsiteY8" fmla="*/ 0 h 55618"/>
                  <a:gd name="connsiteX9" fmla="*/ 23532 w 235272"/>
                  <a:gd name="connsiteY9" fmla="*/ 0 h 55618"/>
                  <a:gd name="connsiteX10" fmla="*/ 11234 w 235272"/>
                  <a:gd name="connsiteY10" fmla="*/ 43106 h 55618"/>
                  <a:gd name="connsiteX11" fmla="*/ 11234 w 235272"/>
                  <a:gd name="connsiteY11" fmla="*/ 55619 h 5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5272" h="55618">
                    <a:moveTo>
                      <a:pt x="235272" y="55619"/>
                    </a:moveTo>
                    <a:lnTo>
                      <a:pt x="224038" y="55619"/>
                    </a:lnTo>
                    <a:lnTo>
                      <a:pt x="224038" y="0"/>
                    </a:lnTo>
                    <a:lnTo>
                      <a:pt x="235272" y="0"/>
                    </a:lnTo>
                    <a:lnTo>
                      <a:pt x="235272" y="55619"/>
                    </a:lnTo>
                    <a:moveTo>
                      <a:pt x="11234" y="55619"/>
                    </a:moveTo>
                    <a:lnTo>
                      <a:pt x="0" y="55619"/>
                    </a:lnTo>
                    <a:lnTo>
                      <a:pt x="0" y="41533"/>
                    </a:lnTo>
                    <a:lnTo>
                      <a:pt x="11848" y="0"/>
                    </a:lnTo>
                    <a:lnTo>
                      <a:pt x="23532" y="0"/>
                    </a:lnTo>
                    <a:lnTo>
                      <a:pt x="11234" y="43106"/>
                    </a:lnTo>
                    <a:lnTo>
                      <a:pt x="11234" y="55619"/>
                    </a:lnTo>
                  </a:path>
                </a:pathLst>
              </a:custGeom>
              <a:solidFill>
                <a:srgbClr val="D7CACC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EF40EA78-ED0D-0149-FA14-59C5A6C3D115}"/>
                  </a:ext>
                </a:extLst>
              </p:cNvPr>
              <p:cNvSpPr/>
              <p:nvPr/>
            </p:nvSpPr>
            <p:spPr>
              <a:xfrm>
                <a:off x="11849077" y="3532337"/>
                <a:ext cx="71939" cy="29215"/>
              </a:xfrm>
              <a:custGeom>
                <a:avLst/>
                <a:gdLst>
                  <a:gd name="connsiteX0" fmla="*/ 55400 w 71939"/>
                  <a:gd name="connsiteY0" fmla="*/ 29215 h 29215"/>
                  <a:gd name="connsiteX1" fmla="*/ 0 w 71939"/>
                  <a:gd name="connsiteY1" fmla="*/ 29215 h 29215"/>
                  <a:gd name="connsiteX2" fmla="*/ 16527 w 71939"/>
                  <a:gd name="connsiteY2" fmla="*/ 0 h 29215"/>
                  <a:gd name="connsiteX3" fmla="*/ 71939 w 71939"/>
                  <a:gd name="connsiteY3" fmla="*/ 0 h 29215"/>
                  <a:gd name="connsiteX4" fmla="*/ 55400 w 71939"/>
                  <a:gd name="connsiteY4" fmla="*/ 29215 h 29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939" h="29215">
                    <a:moveTo>
                      <a:pt x="55400" y="29215"/>
                    </a:moveTo>
                    <a:lnTo>
                      <a:pt x="0" y="29215"/>
                    </a:lnTo>
                    <a:cubicBezTo>
                      <a:pt x="5432" y="19607"/>
                      <a:pt x="10943" y="9858"/>
                      <a:pt x="16527" y="0"/>
                    </a:cubicBezTo>
                    <a:lnTo>
                      <a:pt x="71939" y="0"/>
                    </a:lnTo>
                    <a:cubicBezTo>
                      <a:pt x="66373" y="9828"/>
                      <a:pt x="60857" y="19576"/>
                      <a:pt x="55400" y="29215"/>
                    </a:cubicBezTo>
                  </a:path>
                </a:pathLst>
              </a:custGeom>
              <a:solidFill>
                <a:srgbClr val="68A89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41A84EC6-44AA-C615-7B76-B0E115B436AA}"/>
                  </a:ext>
                </a:extLst>
              </p:cNvPr>
              <p:cNvSpPr/>
              <p:nvPr/>
            </p:nvSpPr>
            <p:spPr>
              <a:xfrm>
                <a:off x="11831821" y="3532337"/>
                <a:ext cx="102920" cy="29215"/>
              </a:xfrm>
              <a:custGeom>
                <a:avLst/>
                <a:gdLst>
                  <a:gd name="connsiteX0" fmla="*/ 82043 w 102920"/>
                  <a:gd name="connsiteY0" fmla="*/ 29215 h 29215"/>
                  <a:gd name="connsiteX1" fmla="*/ 72656 w 102920"/>
                  <a:gd name="connsiteY1" fmla="*/ 29215 h 29215"/>
                  <a:gd name="connsiteX2" fmla="*/ 89195 w 102920"/>
                  <a:gd name="connsiteY2" fmla="*/ 0 h 29215"/>
                  <a:gd name="connsiteX3" fmla="*/ 102920 w 102920"/>
                  <a:gd name="connsiteY3" fmla="*/ 0 h 29215"/>
                  <a:gd name="connsiteX4" fmla="*/ 82043 w 102920"/>
                  <a:gd name="connsiteY4" fmla="*/ 29215 h 29215"/>
                  <a:gd name="connsiteX5" fmla="*/ 17256 w 102920"/>
                  <a:gd name="connsiteY5" fmla="*/ 29215 h 29215"/>
                  <a:gd name="connsiteX6" fmla="*/ 0 w 102920"/>
                  <a:gd name="connsiteY6" fmla="*/ 29215 h 29215"/>
                  <a:gd name="connsiteX7" fmla="*/ 7966 w 102920"/>
                  <a:gd name="connsiteY7" fmla="*/ 0 h 29215"/>
                  <a:gd name="connsiteX8" fmla="*/ 33782 w 102920"/>
                  <a:gd name="connsiteY8" fmla="*/ 0 h 29215"/>
                  <a:gd name="connsiteX9" fmla="*/ 17256 w 102920"/>
                  <a:gd name="connsiteY9" fmla="*/ 29215 h 29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920" h="29215">
                    <a:moveTo>
                      <a:pt x="82043" y="29215"/>
                    </a:moveTo>
                    <a:lnTo>
                      <a:pt x="72656" y="29215"/>
                    </a:lnTo>
                    <a:cubicBezTo>
                      <a:pt x="78112" y="19576"/>
                      <a:pt x="83629" y="9828"/>
                      <a:pt x="89195" y="0"/>
                    </a:cubicBezTo>
                    <a:lnTo>
                      <a:pt x="102920" y="0"/>
                    </a:lnTo>
                    <a:lnTo>
                      <a:pt x="82043" y="29215"/>
                    </a:lnTo>
                    <a:moveTo>
                      <a:pt x="17256" y="29215"/>
                    </a:moveTo>
                    <a:lnTo>
                      <a:pt x="0" y="29215"/>
                    </a:lnTo>
                    <a:lnTo>
                      <a:pt x="7966" y="0"/>
                    </a:lnTo>
                    <a:lnTo>
                      <a:pt x="33782" y="0"/>
                    </a:lnTo>
                    <a:cubicBezTo>
                      <a:pt x="28198" y="9858"/>
                      <a:pt x="22688" y="19607"/>
                      <a:pt x="17256" y="29215"/>
                    </a:cubicBezTo>
                  </a:path>
                </a:pathLst>
              </a:custGeom>
              <a:solidFill>
                <a:srgbClr val="9ABEB5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7C05D565-6E95-7D8D-E4D0-3B973FD89C6E}"/>
                  </a:ext>
                </a:extLst>
              </p:cNvPr>
              <p:cNvSpPr/>
              <p:nvPr/>
            </p:nvSpPr>
            <p:spPr>
              <a:xfrm>
                <a:off x="11961075" y="3579531"/>
                <a:ext cx="44955" cy="16855"/>
              </a:xfrm>
              <a:custGeom>
                <a:avLst/>
                <a:gdLst>
                  <a:gd name="connsiteX0" fmla="*/ 44956 w 44955"/>
                  <a:gd name="connsiteY0" fmla="*/ 16855 h 16855"/>
                  <a:gd name="connsiteX1" fmla="*/ 0 w 44955"/>
                  <a:gd name="connsiteY1" fmla="*/ 16855 h 16855"/>
                  <a:gd name="connsiteX2" fmla="*/ 0 w 44955"/>
                  <a:gd name="connsiteY2" fmla="*/ 0 h 16855"/>
                  <a:gd name="connsiteX3" fmla="*/ 44956 w 44955"/>
                  <a:gd name="connsiteY3" fmla="*/ 0 h 16855"/>
                  <a:gd name="connsiteX4" fmla="*/ 44956 w 44955"/>
                  <a:gd name="connsiteY4" fmla="*/ 16855 h 16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5" h="16855">
                    <a:moveTo>
                      <a:pt x="44956" y="16855"/>
                    </a:moveTo>
                    <a:lnTo>
                      <a:pt x="0" y="16855"/>
                    </a:lnTo>
                    <a:lnTo>
                      <a:pt x="0" y="0"/>
                    </a:lnTo>
                    <a:lnTo>
                      <a:pt x="44956" y="0"/>
                    </a:lnTo>
                    <a:lnTo>
                      <a:pt x="44956" y="16855"/>
                    </a:ln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1F0BDF4F-0500-ECAA-C9B1-A442451CED43}"/>
                  </a:ext>
                </a:extLst>
              </p:cNvPr>
              <p:cNvSpPr/>
              <p:nvPr/>
            </p:nvSpPr>
            <p:spPr>
              <a:xfrm>
                <a:off x="11790043" y="3770476"/>
                <a:ext cx="264126" cy="167742"/>
              </a:xfrm>
              <a:custGeom>
                <a:avLst/>
                <a:gdLst>
                  <a:gd name="connsiteX0" fmla="*/ 0 w 264126"/>
                  <a:gd name="connsiteY0" fmla="*/ 167743 h 167742"/>
                  <a:gd name="connsiteX1" fmla="*/ 264127 w 264126"/>
                  <a:gd name="connsiteY1" fmla="*/ 167743 h 167742"/>
                  <a:gd name="connsiteX2" fmla="*/ 264127 w 264126"/>
                  <a:gd name="connsiteY2" fmla="*/ 0 h 167742"/>
                  <a:gd name="connsiteX3" fmla="*/ 0 w 264126"/>
                  <a:gd name="connsiteY3" fmla="*/ 0 h 167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4126" h="167742">
                    <a:moveTo>
                      <a:pt x="0" y="167743"/>
                    </a:moveTo>
                    <a:lnTo>
                      <a:pt x="264127" y="167743"/>
                    </a:lnTo>
                    <a:lnTo>
                      <a:pt x="2641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7B9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8BEA4F4B-AAC6-FECC-D495-D8AB663AE58F}"/>
                  </a:ext>
                </a:extLst>
              </p:cNvPr>
              <p:cNvSpPr/>
              <p:nvPr/>
            </p:nvSpPr>
            <p:spPr>
              <a:xfrm>
                <a:off x="11809529" y="3770476"/>
                <a:ext cx="224602" cy="151057"/>
              </a:xfrm>
              <a:custGeom>
                <a:avLst/>
                <a:gdLst>
                  <a:gd name="connsiteX0" fmla="*/ 224603 w 224602"/>
                  <a:gd name="connsiteY0" fmla="*/ 0 h 151057"/>
                  <a:gd name="connsiteX1" fmla="*/ 0 w 224602"/>
                  <a:gd name="connsiteY1" fmla="*/ 0 h 151057"/>
                  <a:gd name="connsiteX2" fmla="*/ 0 w 224602"/>
                  <a:gd name="connsiteY2" fmla="*/ 68696 h 151057"/>
                  <a:gd name="connsiteX3" fmla="*/ 224603 w 224602"/>
                  <a:gd name="connsiteY3" fmla="*/ 68696 h 151057"/>
                  <a:gd name="connsiteX4" fmla="*/ 224603 w 224602"/>
                  <a:gd name="connsiteY4" fmla="*/ 0 h 151057"/>
                  <a:gd name="connsiteX5" fmla="*/ 224603 w 224602"/>
                  <a:gd name="connsiteY5" fmla="*/ 151058 h 151057"/>
                  <a:gd name="connsiteX6" fmla="*/ 0 w 224602"/>
                  <a:gd name="connsiteY6" fmla="*/ 151058 h 151057"/>
                  <a:gd name="connsiteX7" fmla="*/ 0 w 224602"/>
                  <a:gd name="connsiteY7" fmla="*/ 85362 h 151057"/>
                  <a:gd name="connsiteX8" fmla="*/ 224603 w 224602"/>
                  <a:gd name="connsiteY8" fmla="*/ 85362 h 151057"/>
                  <a:gd name="connsiteX9" fmla="*/ 224603 w 224602"/>
                  <a:gd name="connsiteY9" fmla="*/ 151058 h 1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602" h="151057">
                    <a:moveTo>
                      <a:pt x="224603" y="0"/>
                    </a:moveTo>
                    <a:lnTo>
                      <a:pt x="0" y="0"/>
                    </a:lnTo>
                    <a:lnTo>
                      <a:pt x="0" y="68696"/>
                    </a:lnTo>
                    <a:lnTo>
                      <a:pt x="224603" y="68696"/>
                    </a:lnTo>
                    <a:lnTo>
                      <a:pt x="224603" y="0"/>
                    </a:lnTo>
                    <a:moveTo>
                      <a:pt x="224603" y="151058"/>
                    </a:moveTo>
                    <a:lnTo>
                      <a:pt x="0" y="151058"/>
                    </a:lnTo>
                    <a:lnTo>
                      <a:pt x="0" y="85362"/>
                    </a:lnTo>
                    <a:lnTo>
                      <a:pt x="224603" y="85362"/>
                    </a:lnTo>
                    <a:lnTo>
                      <a:pt x="224603" y="151058"/>
                    </a:ln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DB1A02A2-42CD-2C2A-5273-4B264E128842}"/>
                  </a:ext>
                </a:extLst>
              </p:cNvPr>
              <p:cNvSpPr/>
              <p:nvPr/>
            </p:nvSpPr>
            <p:spPr>
              <a:xfrm>
                <a:off x="11809529" y="3855838"/>
                <a:ext cx="224602" cy="13277"/>
              </a:xfrm>
              <a:custGeom>
                <a:avLst/>
                <a:gdLst>
                  <a:gd name="connsiteX0" fmla="*/ 224603 w 224602"/>
                  <a:gd name="connsiteY0" fmla="*/ 13278 h 13277"/>
                  <a:gd name="connsiteX1" fmla="*/ 224603 w 224602"/>
                  <a:gd name="connsiteY1" fmla="*/ 0 h 13277"/>
                  <a:gd name="connsiteX2" fmla="*/ 0 w 224602"/>
                  <a:gd name="connsiteY2" fmla="*/ 0 h 13277"/>
                  <a:gd name="connsiteX3" fmla="*/ 224603 w 224602"/>
                  <a:gd name="connsiteY3" fmla="*/ 0 h 13277"/>
                  <a:gd name="connsiteX4" fmla="*/ 224603 w 224602"/>
                  <a:gd name="connsiteY4" fmla="*/ 13278 h 1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602" h="13277">
                    <a:moveTo>
                      <a:pt x="224603" y="13278"/>
                    </a:moveTo>
                    <a:lnTo>
                      <a:pt x="224603" y="0"/>
                    </a:lnTo>
                    <a:lnTo>
                      <a:pt x="0" y="0"/>
                    </a:lnTo>
                    <a:lnTo>
                      <a:pt x="224603" y="0"/>
                    </a:lnTo>
                    <a:lnTo>
                      <a:pt x="224603" y="13278"/>
                    </a:ln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FF833DB9-0307-0CFE-3E7F-009EBEC7F91E}"/>
                  </a:ext>
                </a:extLst>
              </p:cNvPr>
              <p:cNvSpPr/>
              <p:nvPr/>
            </p:nvSpPr>
            <p:spPr>
              <a:xfrm>
                <a:off x="11809529" y="3855838"/>
                <a:ext cx="224602" cy="65695"/>
              </a:xfrm>
              <a:custGeom>
                <a:avLst/>
                <a:gdLst>
                  <a:gd name="connsiteX0" fmla="*/ 21211 w 224602"/>
                  <a:gd name="connsiteY0" fmla="*/ 65695 h 65695"/>
                  <a:gd name="connsiteX1" fmla="*/ 0 w 224602"/>
                  <a:gd name="connsiteY1" fmla="*/ 65695 h 65695"/>
                  <a:gd name="connsiteX2" fmla="*/ 0 w 224602"/>
                  <a:gd name="connsiteY2" fmla="*/ 0 h 65695"/>
                  <a:gd name="connsiteX3" fmla="*/ 224603 w 224602"/>
                  <a:gd name="connsiteY3" fmla="*/ 0 h 65695"/>
                  <a:gd name="connsiteX4" fmla="*/ 224603 w 224602"/>
                  <a:gd name="connsiteY4" fmla="*/ 13278 h 65695"/>
                  <a:gd name="connsiteX5" fmla="*/ 21211 w 224602"/>
                  <a:gd name="connsiteY5" fmla="*/ 13278 h 65695"/>
                  <a:gd name="connsiteX6" fmla="*/ 21211 w 224602"/>
                  <a:gd name="connsiteY6" fmla="*/ 65695 h 6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602" h="65695">
                    <a:moveTo>
                      <a:pt x="21211" y="65695"/>
                    </a:moveTo>
                    <a:lnTo>
                      <a:pt x="0" y="65695"/>
                    </a:lnTo>
                    <a:lnTo>
                      <a:pt x="0" y="0"/>
                    </a:lnTo>
                    <a:lnTo>
                      <a:pt x="224603" y="0"/>
                    </a:lnTo>
                    <a:lnTo>
                      <a:pt x="224603" y="13278"/>
                    </a:lnTo>
                    <a:lnTo>
                      <a:pt x="21211" y="13278"/>
                    </a:lnTo>
                    <a:lnTo>
                      <a:pt x="21211" y="65695"/>
                    </a:lnTo>
                  </a:path>
                </a:pathLst>
              </a:custGeom>
              <a:solidFill>
                <a:srgbClr val="303C54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E4F1CDD6-FE08-58CB-1A19-970D73E3F691}"/>
                  </a:ext>
                </a:extLst>
              </p:cNvPr>
              <p:cNvSpPr/>
              <p:nvPr/>
            </p:nvSpPr>
            <p:spPr>
              <a:xfrm>
                <a:off x="11809529" y="3770476"/>
                <a:ext cx="224602" cy="68695"/>
              </a:xfrm>
              <a:custGeom>
                <a:avLst/>
                <a:gdLst>
                  <a:gd name="connsiteX0" fmla="*/ 21211 w 224602"/>
                  <a:gd name="connsiteY0" fmla="*/ 68696 h 68695"/>
                  <a:gd name="connsiteX1" fmla="*/ 0 w 224602"/>
                  <a:gd name="connsiteY1" fmla="*/ 68696 h 68695"/>
                  <a:gd name="connsiteX2" fmla="*/ 0 w 224602"/>
                  <a:gd name="connsiteY2" fmla="*/ 0 h 68695"/>
                  <a:gd name="connsiteX3" fmla="*/ 224603 w 224602"/>
                  <a:gd name="connsiteY3" fmla="*/ 0 h 68695"/>
                  <a:gd name="connsiteX4" fmla="*/ 224603 w 224602"/>
                  <a:gd name="connsiteY4" fmla="*/ 13290 h 68695"/>
                  <a:gd name="connsiteX5" fmla="*/ 21211 w 224602"/>
                  <a:gd name="connsiteY5" fmla="*/ 13290 h 68695"/>
                  <a:gd name="connsiteX6" fmla="*/ 21211 w 224602"/>
                  <a:gd name="connsiteY6" fmla="*/ 68696 h 6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602" h="68695">
                    <a:moveTo>
                      <a:pt x="21211" y="68696"/>
                    </a:moveTo>
                    <a:lnTo>
                      <a:pt x="0" y="68696"/>
                    </a:lnTo>
                    <a:lnTo>
                      <a:pt x="0" y="0"/>
                    </a:lnTo>
                    <a:lnTo>
                      <a:pt x="224603" y="0"/>
                    </a:lnTo>
                    <a:lnTo>
                      <a:pt x="224603" y="13290"/>
                    </a:lnTo>
                    <a:lnTo>
                      <a:pt x="21211" y="13290"/>
                    </a:lnTo>
                    <a:lnTo>
                      <a:pt x="21211" y="68696"/>
                    </a:lnTo>
                  </a:path>
                </a:pathLst>
              </a:custGeom>
              <a:solidFill>
                <a:srgbClr val="303C54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D553A45C-A443-A0B2-92B2-646DC6A41B3A}"/>
                  </a:ext>
                </a:extLst>
              </p:cNvPr>
              <p:cNvSpPr/>
              <p:nvPr/>
            </p:nvSpPr>
            <p:spPr>
              <a:xfrm>
                <a:off x="11362371" y="3726343"/>
                <a:ext cx="20190" cy="87931"/>
              </a:xfrm>
              <a:custGeom>
                <a:avLst/>
                <a:gdLst>
                  <a:gd name="connsiteX0" fmla="*/ 20190 w 20190"/>
                  <a:gd name="connsiteY0" fmla="*/ 87932 h 87931"/>
                  <a:gd name="connsiteX1" fmla="*/ 0 w 20190"/>
                  <a:gd name="connsiteY1" fmla="*/ 87932 h 87931"/>
                  <a:gd name="connsiteX2" fmla="*/ 0 w 20190"/>
                  <a:gd name="connsiteY2" fmla="*/ 0 h 87931"/>
                  <a:gd name="connsiteX3" fmla="*/ 20190 w 20190"/>
                  <a:gd name="connsiteY3" fmla="*/ 0 h 87931"/>
                  <a:gd name="connsiteX4" fmla="*/ 20190 w 20190"/>
                  <a:gd name="connsiteY4" fmla="*/ 87932 h 87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90" h="87931">
                    <a:moveTo>
                      <a:pt x="20190" y="87932"/>
                    </a:moveTo>
                    <a:lnTo>
                      <a:pt x="0" y="87932"/>
                    </a:lnTo>
                    <a:lnTo>
                      <a:pt x="0" y="0"/>
                    </a:lnTo>
                    <a:lnTo>
                      <a:pt x="20190" y="0"/>
                    </a:lnTo>
                    <a:lnTo>
                      <a:pt x="20190" y="87932"/>
                    </a:lnTo>
                  </a:path>
                </a:pathLst>
              </a:custGeom>
              <a:solidFill>
                <a:srgbClr val="E8A81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6B5E4C49-A9B7-D21C-94F3-B799E5377358}"/>
                  </a:ext>
                </a:extLst>
              </p:cNvPr>
              <p:cNvSpPr/>
              <p:nvPr/>
            </p:nvSpPr>
            <p:spPr>
              <a:xfrm>
                <a:off x="11382561" y="3726343"/>
                <a:ext cx="63845" cy="87931"/>
              </a:xfrm>
              <a:custGeom>
                <a:avLst/>
                <a:gdLst>
                  <a:gd name="connsiteX0" fmla="*/ 63846 w 63845"/>
                  <a:gd name="connsiteY0" fmla="*/ 5552 h 87931"/>
                  <a:gd name="connsiteX1" fmla="*/ 0 w 63845"/>
                  <a:gd name="connsiteY1" fmla="*/ 87932 h 87931"/>
                  <a:gd name="connsiteX2" fmla="*/ 0 w 63845"/>
                  <a:gd name="connsiteY2" fmla="*/ 0 h 87931"/>
                  <a:gd name="connsiteX3" fmla="*/ 63846 w 63845"/>
                  <a:gd name="connsiteY3" fmla="*/ 0 h 87931"/>
                  <a:gd name="connsiteX4" fmla="*/ 63846 w 63845"/>
                  <a:gd name="connsiteY4" fmla="*/ 5552 h 87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45" h="87931">
                    <a:moveTo>
                      <a:pt x="63846" y="5552"/>
                    </a:moveTo>
                    <a:lnTo>
                      <a:pt x="0" y="87932"/>
                    </a:lnTo>
                    <a:lnTo>
                      <a:pt x="0" y="0"/>
                    </a:lnTo>
                    <a:lnTo>
                      <a:pt x="63846" y="0"/>
                    </a:lnTo>
                    <a:lnTo>
                      <a:pt x="63846" y="5552"/>
                    </a:ln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45ED5111-9C14-5215-2809-E5BC6876885A}"/>
                  </a:ext>
                </a:extLst>
              </p:cNvPr>
              <p:cNvSpPr/>
              <p:nvPr/>
            </p:nvSpPr>
            <p:spPr>
              <a:xfrm>
                <a:off x="12095383" y="3390590"/>
                <a:ext cx="6179" cy="361766"/>
              </a:xfrm>
              <a:custGeom>
                <a:avLst/>
                <a:gdLst>
                  <a:gd name="connsiteX0" fmla="*/ 0 w 6179"/>
                  <a:gd name="connsiteY0" fmla="*/ 361767 h 361766"/>
                  <a:gd name="connsiteX1" fmla="*/ 6179 w 6179"/>
                  <a:gd name="connsiteY1" fmla="*/ 340624 h 361766"/>
                  <a:gd name="connsiteX2" fmla="*/ 6179 w 6179"/>
                  <a:gd name="connsiteY2" fmla="*/ 0 h 361766"/>
                  <a:gd name="connsiteX3" fmla="*/ 6179 w 6179"/>
                  <a:gd name="connsiteY3" fmla="*/ 340624 h 361766"/>
                  <a:gd name="connsiteX4" fmla="*/ 0 w 6179"/>
                  <a:gd name="connsiteY4" fmla="*/ 361767 h 361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" h="361766">
                    <a:moveTo>
                      <a:pt x="0" y="361767"/>
                    </a:moveTo>
                    <a:cubicBezTo>
                      <a:pt x="3913" y="355657"/>
                      <a:pt x="6179" y="348398"/>
                      <a:pt x="6179" y="340624"/>
                    </a:cubicBezTo>
                    <a:lnTo>
                      <a:pt x="6179" y="0"/>
                    </a:lnTo>
                    <a:lnTo>
                      <a:pt x="6179" y="340624"/>
                    </a:lnTo>
                    <a:cubicBezTo>
                      <a:pt x="6179" y="348398"/>
                      <a:pt x="3913" y="355657"/>
                      <a:pt x="0" y="361767"/>
                    </a:cubicBezTo>
                  </a:path>
                </a:pathLst>
              </a:custGeom>
              <a:solidFill>
                <a:srgbClr val="1F222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60351DC7-79F0-D0E9-78C5-A42158CE471A}"/>
                  </a:ext>
                </a:extLst>
              </p:cNvPr>
              <p:cNvSpPr/>
              <p:nvPr/>
            </p:nvSpPr>
            <p:spPr>
              <a:xfrm>
                <a:off x="11697549" y="3752357"/>
                <a:ext cx="397833" cy="18118"/>
              </a:xfrm>
              <a:custGeom>
                <a:avLst/>
                <a:gdLst>
                  <a:gd name="connsiteX0" fmla="*/ 364726 w 397833"/>
                  <a:gd name="connsiteY0" fmla="*/ 18118 h 18118"/>
                  <a:gd name="connsiteX1" fmla="*/ 0 w 397833"/>
                  <a:gd name="connsiteY1" fmla="*/ 18118 h 18118"/>
                  <a:gd name="connsiteX2" fmla="*/ 364726 w 397833"/>
                  <a:gd name="connsiteY2" fmla="*/ 18118 h 18118"/>
                  <a:gd name="connsiteX3" fmla="*/ 397834 w 397833"/>
                  <a:gd name="connsiteY3" fmla="*/ 0 h 18118"/>
                  <a:gd name="connsiteX4" fmla="*/ 364726 w 397833"/>
                  <a:gd name="connsiteY4" fmla="*/ 18118 h 18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833" h="18118">
                    <a:moveTo>
                      <a:pt x="364726" y="18118"/>
                    </a:moveTo>
                    <a:lnTo>
                      <a:pt x="0" y="18118"/>
                    </a:lnTo>
                    <a:lnTo>
                      <a:pt x="364726" y="18118"/>
                    </a:lnTo>
                    <a:cubicBezTo>
                      <a:pt x="378634" y="18118"/>
                      <a:pt x="390852" y="10903"/>
                      <a:pt x="397834" y="0"/>
                    </a:cubicBezTo>
                    <a:cubicBezTo>
                      <a:pt x="390852" y="10903"/>
                      <a:pt x="378634" y="18118"/>
                      <a:pt x="364726" y="18118"/>
                    </a:cubicBezTo>
                  </a:path>
                </a:pathLst>
              </a:custGeom>
              <a:solidFill>
                <a:srgbClr val="0E0F13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727E72DA-5F61-106E-5173-F1BA64A95CF0}"/>
                  </a:ext>
                </a:extLst>
              </p:cNvPr>
              <p:cNvSpPr/>
              <p:nvPr/>
            </p:nvSpPr>
            <p:spPr>
              <a:xfrm>
                <a:off x="11653256" y="3335488"/>
                <a:ext cx="448306" cy="434987"/>
              </a:xfrm>
              <a:custGeom>
                <a:avLst/>
                <a:gdLst>
                  <a:gd name="connsiteX0" fmla="*/ 409019 w 448306"/>
                  <a:gd name="connsiteY0" fmla="*/ 434988 h 434987"/>
                  <a:gd name="connsiteX1" fmla="*/ 44294 w 448306"/>
                  <a:gd name="connsiteY1" fmla="*/ 434988 h 434987"/>
                  <a:gd name="connsiteX2" fmla="*/ 18082 w 448306"/>
                  <a:gd name="connsiteY2" fmla="*/ 404211 h 434987"/>
                  <a:gd name="connsiteX3" fmla="*/ 0 w 448306"/>
                  <a:gd name="connsiteY3" fmla="*/ 390855 h 434987"/>
                  <a:gd name="connsiteX4" fmla="*/ 157038 w 448306"/>
                  <a:gd name="connsiteY4" fmla="*/ 390855 h 434987"/>
                  <a:gd name="connsiteX5" fmla="*/ 179690 w 448306"/>
                  <a:gd name="connsiteY5" fmla="*/ 402085 h 434987"/>
                  <a:gd name="connsiteX6" fmla="*/ 358018 w 448306"/>
                  <a:gd name="connsiteY6" fmla="*/ 402085 h 434987"/>
                  <a:gd name="connsiteX7" fmla="*/ 380669 w 448306"/>
                  <a:gd name="connsiteY7" fmla="*/ 390855 h 434987"/>
                  <a:gd name="connsiteX8" fmla="*/ 391624 w 448306"/>
                  <a:gd name="connsiteY8" fmla="*/ 390855 h 434987"/>
                  <a:gd name="connsiteX9" fmla="*/ 411596 w 448306"/>
                  <a:gd name="connsiteY9" fmla="*/ 370890 h 434987"/>
                  <a:gd name="connsiteX10" fmla="*/ 411596 w 448306"/>
                  <a:gd name="connsiteY10" fmla="*/ 252467 h 434987"/>
                  <a:gd name="connsiteX11" fmla="*/ 448306 w 448306"/>
                  <a:gd name="connsiteY11" fmla="*/ 252467 h 434987"/>
                  <a:gd name="connsiteX12" fmla="*/ 448306 w 448306"/>
                  <a:gd name="connsiteY12" fmla="*/ 395726 h 434987"/>
                  <a:gd name="connsiteX13" fmla="*/ 442127 w 448306"/>
                  <a:gd name="connsiteY13" fmla="*/ 416869 h 434987"/>
                  <a:gd name="connsiteX14" fmla="*/ 409019 w 448306"/>
                  <a:gd name="connsiteY14" fmla="*/ 434988 h 434987"/>
                  <a:gd name="connsiteX15" fmla="*/ 448306 w 448306"/>
                  <a:gd name="connsiteY15" fmla="*/ 196849 h 434987"/>
                  <a:gd name="connsiteX16" fmla="*/ 411596 w 448306"/>
                  <a:gd name="connsiteY16" fmla="*/ 196849 h 434987"/>
                  <a:gd name="connsiteX17" fmla="*/ 411596 w 448306"/>
                  <a:gd name="connsiteY17" fmla="*/ 3899 h 434987"/>
                  <a:gd name="connsiteX18" fmla="*/ 430881 w 448306"/>
                  <a:gd name="connsiteY18" fmla="*/ 1427 h 434987"/>
                  <a:gd name="connsiteX19" fmla="*/ 429404 w 448306"/>
                  <a:gd name="connsiteY19" fmla="*/ 0 h 434987"/>
                  <a:gd name="connsiteX20" fmla="*/ 438779 w 448306"/>
                  <a:gd name="connsiteY20" fmla="*/ 11255 h 434987"/>
                  <a:gd name="connsiteX21" fmla="*/ 448306 w 448306"/>
                  <a:gd name="connsiteY21" fmla="*/ 43689 h 434987"/>
                  <a:gd name="connsiteX22" fmla="*/ 448306 w 448306"/>
                  <a:gd name="connsiteY22" fmla="*/ 196849 h 43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48306" h="434987">
                    <a:moveTo>
                      <a:pt x="409019" y="434988"/>
                    </a:moveTo>
                    <a:lnTo>
                      <a:pt x="44294" y="434988"/>
                    </a:lnTo>
                    <a:cubicBezTo>
                      <a:pt x="36954" y="424504"/>
                      <a:pt x="28235" y="413838"/>
                      <a:pt x="18082" y="404211"/>
                    </a:cubicBezTo>
                    <a:cubicBezTo>
                      <a:pt x="12589" y="399018"/>
                      <a:pt x="6519" y="394542"/>
                      <a:pt x="0" y="390855"/>
                    </a:cubicBezTo>
                    <a:lnTo>
                      <a:pt x="157038" y="390855"/>
                    </a:lnTo>
                    <a:cubicBezTo>
                      <a:pt x="162246" y="397682"/>
                      <a:pt x="170460" y="402085"/>
                      <a:pt x="179690" y="402085"/>
                    </a:cubicBezTo>
                    <a:lnTo>
                      <a:pt x="358018" y="402085"/>
                    </a:lnTo>
                    <a:cubicBezTo>
                      <a:pt x="367247" y="402085"/>
                      <a:pt x="375462" y="397682"/>
                      <a:pt x="380669" y="390855"/>
                    </a:cubicBezTo>
                    <a:lnTo>
                      <a:pt x="391624" y="390855"/>
                    </a:lnTo>
                    <a:cubicBezTo>
                      <a:pt x="402652" y="390855"/>
                      <a:pt x="411596" y="381914"/>
                      <a:pt x="411596" y="370890"/>
                    </a:cubicBezTo>
                    <a:lnTo>
                      <a:pt x="411596" y="252467"/>
                    </a:lnTo>
                    <a:lnTo>
                      <a:pt x="448306" y="252467"/>
                    </a:lnTo>
                    <a:lnTo>
                      <a:pt x="448306" y="395726"/>
                    </a:lnTo>
                    <a:cubicBezTo>
                      <a:pt x="448306" y="403501"/>
                      <a:pt x="446040" y="410759"/>
                      <a:pt x="442127" y="416869"/>
                    </a:cubicBezTo>
                    <a:cubicBezTo>
                      <a:pt x="435146" y="427772"/>
                      <a:pt x="422927" y="434988"/>
                      <a:pt x="409019" y="434988"/>
                    </a:cubicBezTo>
                    <a:moveTo>
                      <a:pt x="448306" y="196849"/>
                    </a:moveTo>
                    <a:lnTo>
                      <a:pt x="411596" y="196849"/>
                    </a:lnTo>
                    <a:lnTo>
                      <a:pt x="411596" y="3899"/>
                    </a:lnTo>
                    <a:cubicBezTo>
                      <a:pt x="418820" y="2970"/>
                      <a:pt x="425315" y="2126"/>
                      <a:pt x="430881" y="1427"/>
                    </a:cubicBezTo>
                    <a:cubicBezTo>
                      <a:pt x="430401" y="948"/>
                      <a:pt x="429902" y="462"/>
                      <a:pt x="429404" y="0"/>
                    </a:cubicBezTo>
                    <a:cubicBezTo>
                      <a:pt x="432934" y="3310"/>
                      <a:pt x="436088" y="7070"/>
                      <a:pt x="438779" y="11255"/>
                    </a:cubicBezTo>
                    <a:cubicBezTo>
                      <a:pt x="445001" y="20925"/>
                      <a:pt x="448306" y="32186"/>
                      <a:pt x="448306" y="43689"/>
                    </a:cubicBezTo>
                    <a:lnTo>
                      <a:pt x="448306" y="196849"/>
                    </a:lnTo>
                  </a:path>
                </a:pathLst>
              </a:custGeom>
              <a:solidFill>
                <a:srgbClr val="C7B4B8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319333F8-7E38-F28B-62C9-C9B79609ACDE}"/>
                  </a:ext>
                </a:extLst>
              </p:cNvPr>
              <p:cNvSpPr/>
              <p:nvPr/>
            </p:nvSpPr>
            <p:spPr>
              <a:xfrm>
                <a:off x="11810294" y="3726343"/>
                <a:ext cx="223630" cy="11230"/>
              </a:xfrm>
              <a:custGeom>
                <a:avLst/>
                <a:gdLst>
                  <a:gd name="connsiteX0" fmla="*/ 200980 w 223630"/>
                  <a:gd name="connsiteY0" fmla="*/ 11231 h 11230"/>
                  <a:gd name="connsiteX1" fmla="*/ 22651 w 223630"/>
                  <a:gd name="connsiteY1" fmla="*/ 11231 h 11230"/>
                  <a:gd name="connsiteX2" fmla="*/ 0 w 223630"/>
                  <a:gd name="connsiteY2" fmla="*/ 0 h 11230"/>
                  <a:gd name="connsiteX3" fmla="*/ 223631 w 223630"/>
                  <a:gd name="connsiteY3" fmla="*/ 0 h 11230"/>
                  <a:gd name="connsiteX4" fmla="*/ 200980 w 223630"/>
                  <a:gd name="connsiteY4" fmla="*/ 11231 h 11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630" h="11230">
                    <a:moveTo>
                      <a:pt x="200980" y="11231"/>
                    </a:moveTo>
                    <a:lnTo>
                      <a:pt x="22651" y="11231"/>
                    </a:lnTo>
                    <a:cubicBezTo>
                      <a:pt x="13422" y="11231"/>
                      <a:pt x="5207" y="6827"/>
                      <a:pt x="0" y="0"/>
                    </a:cubicBezTo>
                    <a:lnTo>
                      <a:pt x="223631" y="0"/>
                    </a:lnTo>
                    <a:cubicBezTo>
                      <a:pt x="218424" y="6827"/>
                      <a:pt x="210209" y="11231"/>
                      <a:pt x="200980" y="11231"/>
                    </a:cubicBezTo>
                  </a:path>
                </a:pathLst>
              </a:custGeom>
              <a:solidFill>
                <a:srgbClr val="B79FA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31A2EE4E-19F4-AC09-9A60-ACB1E2CDF5C0}"/>
                  </a:ext>
                </a:extLst>
              </p:cNvPr>
              <p:cNvSpPr/>
              <p:nvPr/>
            </p:nvSpPr>
            <p:spPr>
              <a:xfrm>
                <a:off x="12064852" y="3323936"/>
                <a:ext cx="19285" cy="15451"/>
              </a:xfrm>
              <a:custGeom>
                <a:avLst/>
                <a:gdLst>
                  <a:gd name="connsiteX0" fmla="*/ 0 w 19285"/>
                  <a:gd name="connsiteY0" fmla="*/ 15452 h 15451"/>
                  <a:gd name="connsiteX1" fmla="*/ 0 w 19285"/>
                  <a:gd name="connsiteY1" fmla="*/ 0 h 15451"/>
                  <a:gd name="connsiteX2" fmla="*/ 17809 w 19285"/>
                  <a:gd name="connsiteY2" fmla="*/ 11553 h 15451"/>
                  <a:gd name="connsiteX3" fmla="*/ 19285 w 19285"/>
                  <a:gd name="connsiteY3" fmla="*/ 12980 h 15451"/>
                  <a:gd name="connsiteX4" fmla="*/ 0 w 19285"/>
                  <a:gd name="connsiteY4" fmla="*/ 15452 h 15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85" h="15451">
                    <a:moveTo>
                      <a:pt x="0" y="15452"/>
                    </a:moveTo>
                    <a:lnTo>
                      <a:pt x="0" y="0"/>
                    </a:lnTo>
                    <a:cubicBezTo>
                      <a:pt x="6532" y="2751"/>
                      <a:pt x="12577" y="6639"/>
                      <a:pt x="17809" y="11553"/>
                    </a:cubicBezTo>
                    <a:cubicBezTo>
                      <a:pt x="18307" y="12014"/>
                      <a:pt x="18805" y="12500"/>
                      <a:pt x="19285" y="12980"/>
                    </a:cubicBezTo>
                    <a:cubicBezTo>
                      <a:pt x="13719" y="13678"/>
                      <a:pt x="7224" y="14523"/>
                      <a:pt x="0" y="15452"/>
                    </a:cubicBezTo>
                  </a:path>
                </a:pathLst>
              </a:custGeom>
              <a:solidFill>
                <a:srgbClr val="D8C8CC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3585FB4A-6C30-DD4F-0277-117550F54C4B}"/>
                  </a:ext>
                </a:extLst>
              </p:cNvPr>
              <p:cNvSpPr/>
              <p:nvPr/>
            </p:nvSpPr>
            <p:spPr>
              <a:xfrm>
                <a:off x="12064852" y="3532337"/>
                <a:ext cx="36710" cy="55618"/>
              </a:xfrm>
              <a:custGeom>
                <a:avLst/>
                <a:gdLst>
                  <a:gd name="connsiteX0" fmla="*/ 0 w 36710"/>
                  <a:gd name="connsiteY0" fmla="*/ 55619 h 55618"/>
                  <a:gd name="connsiteX1" fmla="*/ 36711 w 36710"/>
                  <a:gd name="connsiteY1" fmla="*/ 55619 h 55618"/>
                  <a:gd name="connsiteX2" fmla="*/ 36711 w 36710"/>
                  <a:gd name="connsiteY2" fmla="*/ 0 h 55618"/>
                  <a:gd name="connsiteX3" fmla="*/ 0 w 36710"/>
                  <a:gd name="connsiteY3" fmla="*/ 0 h 5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710" h="55618">
                    <a:moveTo>
                      <a:pt x="0" y="55619"/>
                    </a:moveTo>
                    <a:lnTo>
                      <a:pt x="36711" y="55619"/>
                    </a:lnTo>
                    <a:lnTo>
                      <a:pt x="367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C8CC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03ABD56D-920B-38A0-ECCA-56BD65E8084C}"/>
                  </a:ext>
                </a:extLst>
              </p:cNvPr>
              <p:cNvSpPr/>
              <p:nvPr/>
            </p:nvSpPr>
            <p:spPr>
              <a:xfrm>
                <a:off x="11349399" y="3713983"/>
                <a:ext cx="382820" cy="255315"/>
              </a:xfrm>
              <a:custGeom>
                <a:avLst/>
                <a:gdLst>
                  <a:gd name="connsiteX0" fmla="*/ 368870 w 382820"/>
                  <a:gd name="connsiteY0" fmla="*/ 91789 h 255315"/>
                  <a:gd name="connsiteX1" fmla="*/ 321939 w 382820"/>
                  <a:gd name="connsiteY1" fmla="*/ 25717 h 255315"/>
                  <a:gd name="connsiteX2" fmla="*/ 256088 w 382820"/>
                  <a:gd name="connsiteY2" fmla="*/ 0 h 255315"/>
                  <a:gd name="connsiteX3" fmla="*/ 126732 w 382820"/>
                  <a:gd name="connsiteY3" fmla="*/ 0 h 255315"/>
                  <a:gd name="connsiteX4" fmla="*/ 60887 w 382820"/>
                  <a:gd name="connsiteY4" fmla="*/ 25717 h 255315"/>
                  <a:gd name="connsiteX5" fmla="*/ 13950 w 382820"/>
                  <a:gd name="connsiteY5" fmla="*/ 91789 h 255315"/>
                  <a:gd name="connsiteX6" fmla="*/ 0 w 382820"/>
                  <a:gd name="connsiteY6" fmla="*/ 152272 h 255315"/>
                  <a:gd name="connsiteX7" fmla="*/ 0 w 382820"/>
                  <a:gd name="connsiteY7" fmla="*/ 241200 h 255315"/>
                  <a:gd name="connsiteX8" fmla="*/ 14120 w 382820"/>
                  <a:gd name="connsiteY8" fmla="*/ 255316 h 255315"/>
                  <a:gd name="connsiteX9" fmla="*/ 28247 w 382820"/>
                  <a:gd name="connsiteY9" fmla="*/ 241200 h 255315"/>
                  <a:gd name="connsiteX10" fmla="*/ 28247 w 382820"/>
                  <a:gd name="connsiteY10" fmla="*/ 152272 h 255315"/>
                  <a:gd name="connsiteX11" fmla="*/ 39323 w 382820"/>
                  <a:gd name="connsiteY11" fmla="*/ 104210 h 255315"/>
                  <a:gd name="connsiteX12" fmla="*/ 80318 w 382820"/>
                  <a:gd name="connsiteY12" fmla="*/ 46210 h 255315"/>
                  <a:gd name="connsiteX13" fmla="*/ 126732 w 382820"/>
                  <a:gd name="connsiteY13" fmla="*/ 28238 h 255315"/>
                  <a:gd name="connsiteX14" fmla="*/ 256088 w 382820"/>
                  <a:gd name="connsiteY14" fmla="*/ 28238 h 255315"/>
                  <a:gd name="connsiteX15" fmla="*/ 302502 w 382820"/>
                  <a:gd name="connsiteY15" fmla="*/ 46210 h 255315"/>
                  <a:gd name="connsiteX16" fmla="*/ 343497 w 382820"/>
                  <a:gd name="connsiteY16" fmla="*/ 104210 h 255315"/>
                  <a:gd name="connsiteX17" fmla="*/ 354573 w 382820"/>
                  <a:gd name="connsiteY17" fmla="*/ 152272 h 255315"/>
                  <a:gd name="connsiteX18" fmla="*/ 354573 w 382820"/>
                  <a:gd name="connsiteY18" fmla="*/ 241200 h 255315"/>
                  <a:gd name="connsiteX19" fmla="*/ 368700 w 382820"/>
                  <a:gd name="connsiteY19" fmla="*/ 255316 h 255315"/>
                  <a:gd name="connsiteX20" fmla="*/ 382820 w 382820"/>
                  <a:gd name="connsiteY20" fmla="*/ 241200 h 255315"/>
                  <a:gd name="connsiteX21" fmla="*/ 382820 w 382820"/>
                  <a:gd name="connsiteY21" fmla="*/ 152272 h 255315"/>
                  <a:gd name="connsiteX22" fmla="*/ 368870 w 382820"/>
                  <a:gd name="connsiteY22" fmla="*/ 91789 h 25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2820" h="255315">
                    <a:moveTo>
                      <a:pt x="368870" y="91789"/>
                    </a:moveTo>
                    <a:cubicBezTo>
                      <a:pt x="359859" y="73391"/>
                      <a:pt x="344408" y="47024"/>
                      <a:pt x="321939" y="25717"/>
                    </a:cubicBezTo>
                    <a:cubicBezTo>
                      <a:pt x="304447" y="9129"/>
                      <a:pt x="281054" y="0"/>
                      <a:pt x="256088" y="0"/>
                    </a:cubicBezTo>
                    <a:lnTo>
                      <a:pt x="126732" y="0"/>
                    </a:lnTo>
                    <a:cubicBezTo>
                      <a:pt x="101766" y="0"/>
                      <a:pt x="78379" y="9129"/>
                      <a:pt x="60887" y="25717"/>
                    </a:cubicBezTo>
                    <a:cubicBezTo>
                      <a:pt x="38418" y="47024"/>
                      <a:pt x="22961" y="73391"/>
                      <a:pt x="13950" y="91789"/>
                    </a:cubicBezTo>
                    <a:cubicBezTo>
                      <a:pt x="4824" y="110417"/>
                      <a:pt x="0" y="131330"/>
                      <a:pt x="0" y="152272"/>
                    </a:cubicBezTo>
                    <a:lnTo>
                      <a:pt x="0" y="241200"/>
                    </a:lnTo>
                    <a:cubicBezTo>
                      <a:pt x="0" y="249005"/>
                      <a:pt x="6319" y="255316"/>
                      <a:pt x="14120" y="255316"/>
                    </a:cubicBezTo>
                    <a:cubicBezTo>
                      <a:pt x="21928" y="255316"/>
                      <a:pt x="28247" y="249005"/>
                      <a:pt x="28247" y="241200"/>
                    </a:cubicBezTo>
                    <a:lnTo>
                      <a:pt x="28247" y="152272"/>
                    </a:lnTo>
                    <a:cubicBezTo>
                      <a:pt x="28247" y="135606"/>
                      <a:pt x="32075" y="118981"/>
                      <a:pt x="39323" y="104210"/>
                    </a:cubicBezTo>
                    <a:cubicBezTo>
                      <a:pt x="47307" y="87901"/>
                      <a:pt x="60905" y="64608"/>
                      <a:pt x="80318" y="46210"/>
                    </a:cubicBezTo>
                    <a:cubicBezTo>
                      <a:pt x="92549" y="34615"/>
                      <a:pt x="109033" y="28238"/>
                      <a:pt x="126732" y="28238"/>
                    </a:cubicBezTo>
                    <a:lnTo>
                      <a:pt x="256088" y="28238"/>
                    </a:lnTo>
                    <a:cubicBezTo>
                      <a:pt x="273787" y="28238"/>
                      <a:pt x="290271" y="34615"/>
                      <a:pt x="302502" y="46210"/>
                    </a:cubicBezTo>
                    <a:cubicBezTo>
                      <a:pt x="321915" y="64608"/>
                      <a:pt x="335513" y="87901"/>
                      <a:pt x="343497" y="104210"/>
                    </a:cubicBezTo>
                    <a:cubicBezTo>
                      <a:pt x="350745" y="118981"/>
                      <a:pt x="354573" y="135606"/>
                      <a:pt x="354573" y="152272"/>
                    </a:cubicBezTo>
                    <a:lnTo>
                      <a:pt x="354573" y="241200"/>
                    </a:lnTo>
                    <a:cubicBezTo>
                      <a:pt x="354573" y="249005"/>
                      <a:pt x="360898" y="255316"/>
                      <a:pt x="368700" y="255316"/>
                    </a:cubicBezTo>
                    <a:cubicBezTo>
                      <a:pt x="376501" y="255316"/>
                      <a:pt x="382820" y="249005"/>
                      <a:pt x="382820" y="241200"/>
                    </a:cubicBezTo>
                    <a:lnTo>
                      <a:pt x="382820" y="152272"/>
                    </a:lnTo>
                    <a:cubicBezTo>
                      <a:pt x="382820" y="131330"/>
                      <a:pt x="377996" y="110417"/>
                      <a:pt x="368870" y="91789"/>
                    </a:cubicBez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271F3D61-74A7-99B1-BB3F-D63BDAAB546A}"/>
                  </a:ext>
                </a:extLst>
              </p:cNvPr>
              <p:cNvSpPr/>
              <p:nvPr/>
            </p:nvSpPr>
            <p:spPr>
              <a:xfrm>
                <a:off x="12443832" y="3693526"/>
                <a:ext cx="2716232" cy="228317"/>
              </a:xfrm>
              <a:custGeom>
                <a:avLst/>
                <a:gdLst>
                  <a:gd name="connsiteX0" fmla="*/ 58128 w 2716232"/>
                  <a:gd name="connsiteY0" fmla="*/ 46617 h 228317"/>
                  <a:gd name="connsiteX1" fmla="*/ 899390 w 2716232"/>
                  <a:gd name="connsiteY1" fmla="*/ 46617 h 228317"/>
                  <a:gd name="connsiteX2" fmla="*/ 956880 w 2716232"/>
                  <a:gd name="connsiteY2" fmla="*/ 104082 h 228317"/>
                  <a:gd name="connsiteX3" fmla="*/ 1467076 w 2716232"/>
                  <a:gd name="connsiteY3" fmla="*/ 104082 h 228317"/>
                  <a:gd name="connsiteX4" fmla="*/ 1591335 w 2716232"/>
                  <a:gd name="connsiteY4" fmla="*/ 228318 h 228317"/>
                  <a:gd name="connsiteX5" fmla="*/ 2508685 w 2716232"/>
                  <a:gd name="connsiteY5" fmla="*/ 228318 h 228317"/>
                  <a:gd name="connsiteX6" fmla="*/ 2644864 w 2716232"/>
                  <a:gd name="connsiteY6" fmla="*/ 92220 h 228317"/>
                  <a:gd name="connsiteX7" fmla="*/ 2716232 w 2716232"/>
                  <a:gd name="connsiteY7" fmla="*/ 92220 h 228317"/>
                  <a:gd name="connsiteX8" fmla="*/ 2716232 w 2716232"/>
                  <a:gd name="connsiteY8" fmla="*/ 0 h 228317"/>
                  <a:gd name="connsiteX9" fmla="*/ 0 w 2716232"/>
                  <a:gd name="connsiteY9" fmla="*/ 0 h 228317"/>
                  <a:gd name="connsiteX10" fmla="*/ 58128 w 2716232"/>
                  <a:gd name="connsiteY10" fmla="*/ 46617 h 228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16232" h="228317">
                    <a:moveTo>
                      <a:pt x="58128" y="46617"/>
                    </a:moveTo>
                    <a:lnTo>
                      <a:pt x="899390" y="46617"/>
                    </a:lnTo>
                    <a:lnTo>
                      <a:pt x="956880" y="104082"/>
                    </a:lnTo>
                    <a:lnTo>
                      <a:pt x="1467076" y="104082"/>
                    </a:lnTo>
                    <a:lnTo>
                      <a:pt x="1591335" y="228318"/>
                    </a:lnTo>
                    <a:lnTo>
                      <a:pt x="2508685" y="228318"/>
                    </a:lnTo>
                    <a:lnTo>
                      <a:pt x="2644864" y="92220"/>
                    </a:lnTo>
                    <a:lnTo>
                      <a:pt x="2716232" y="92220"/>
                    </a:lnTo>
                    <a:lnTo>
                      <a:pt x="2716232" y="0"/>
                    </a:lnTo>
                    <a:lnTo>
                      <a:pt x="0" y="0"/>
                    </a:lnTo>
                    <a:lnTo>
                      <a:pt x="58128" y="46617"/>
                    </a:lnTo>
                  </a:path>
                </a:pathLst>
              </a:custGeom>
              <a:solidFill>
                <a:srgbClr val="1A1C2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27142E41-515E-D193-AB3F-45B555E4931E}"/>
                  </a:ext>
                </a:extLst>
              </p:cNvPr>
              <p:cNvSpPr/>
              <p:nvPr/>
            </p:nvSpPr>
            <p:spPr>
              <a:xfrm>
                <a:off x="12348482" y="3707405"/>
                <a:ext cx="229901" cy="63551"/>
              </a:xfrm>
              <a:custGeom>
                <a:avLst/>
                <a:gdLst>
                  <a:gd name="connsiteX0" fmla="*/ 153484 w 229901"/>
                  <a:gd name="connsiteY0" fmla="*/ 57769 h 63551"/>
                  <a:gd name="connsiteX1" fmla="*/ 153484 w 229901"/>
                  <a:gd name="connsiteY1" fmla="*/ 32732 h 63551"/>
                  <a:gd name="connsiteX2" fmla="*/ 229901 w 229901"/>
                  <a:gd name="connsiteY2" fmla="*/ 32732 h 63551"/>
                  <a:gd name="connsiteX3" fmla="*/ 229901 w 229901"/>
                  <a:gd name="connsiteY3" fmla="*/ 0 h 63551"/>
                  <a:gd name="connsiteX4" fmla="*/ 0 w 229901"/>
                  <a:gd name="connsiteY4" fmla="*/ 0 h 63551"/>
                  <a:gd name="connsiteX5" fmla="*/ 0 w 229901"/>
                  <a:gd name="connsiteY5" fmla="*/ 34664 h 63551"/>
                  <a:gd name="connsiteX6" fmla="*/ 59465 w 229901"/>
                  <a:gd name="connsiteY6" fmla="*/ 34664 h 63551"/>
                  <a:gd name="connsiteX7" fmla="*/ 59465 w 229901"/>
                  <a:gd name="connsiteY7" fmla="*/ 63551 h 63551"/>
                  <a:gd name="connsiteX8" fmla="*/ 153484 w 229901"/>
                  <a:gd name="connsiteY8" fmla="*/ 57769 h 6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9901" h="63551">
                    <a:moveTo>
                      <a:pt x="153484" y="57769"/>
                    </a:moveTo>
                    <a:lnTo>
                      <a:pt x="153484" y="32732"/>
                    </a:lnTo>
                    <a:lnTo>
                      <a:pt x="229901" y="32732"/>
                    </a:lnTo>
                    <a:lnTo>
                      <a:pt x="229901" y="0"/>
                    </a:lnTo>
                    <a:lnTo>
                      <a:pt x="0" y="0"/>
                    </a:lnTo>
                    <a:lnTo>
                      <a:pt x="0" y="34664"/>
                    </a:lnTo>
                    <a:lnTo>
                      <a:pt x="59465" y="34664"/>
                    </a:lnTo>
                    <a:lnTo>
                      <a:pt x="59465" y="63551"/>
                    </a:lnTo>
                    <a:lnTo>
                      <a:pt x="153484" y="57769"/>
                    </a:ln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C7BBD9B0-8ABD-8EB2-5528-26798EEDDD73}"/>
                  </a:ext>
                </a:extLst>
              </p:cNvPr>
              <p:cNvSpPr/>
              <p:nvPr/>
            </p:nvSpPr>
            <p:spPr>
              <a:xfrm>
                <a:off x="12087095" y="3778651"/>
                <a:ext cx="1184702" cy="214985"/>
              </a:xfrm>
              <a:custGeom>
                <a:avLst/>
                <a:gdLst>
                  <a:gd name="connsiteX0" fmla="*/ 0 w 1184702"/>
                  <a:gd name="connsiteY0" fmla="*/ 0 h 214985"/>
                  <a:gd name="connsiteX1" fmla="*/ 0 w 1184702"/>
                  <a:gd name="connsiteY1" fmla="*/ 145573 h 214985"/>
                  <a:gd name="connsiteX2" fmla="*/ 550224 w 1184702"/>
                  <a:gd name="connsiteY2" fmla="*/ 145573 h 214985"/>
                  <a:gd name="connsiteX3" fmla="*/ 657707 w 1184702"/>
                  <a:gd name="connsiteY3" fmla="*/ 214985 h 214985"/>
                  <a:gd name="connsiteX4" fmla="*/ 929830 w 1184702"/>
                  <a:gd name="connsiteY4" fmla="*/ 214985 h 214985"/>
                  <a:gd name="connsiteX5" fmla="*/ 1033607 w 1184702"/>
                  <a:gd name="connsiteY5" fmla="*/ 164323 h 214985"/>
                  <a:gd name="connsiteX6" fmla="*/ 1160193 w 1184702"/>
                  <a:gd name="connsiteY6" fmla="*/ 75383 h 214985"/>
                  <a:gd name="connsiteX7" fmla="*/ 1184703 w 1184702"/>
                  <a:gd name="connsiteY7" fmla="*/ 13763 h 214985"/>
                  <a:gd name="connsiteX8" fmla="*/ 1184703 w 1184702"/>
                  <a:gd name="connsiteY8" fmla="*/ 0 h 214985"/>
                  <a:gd name="connsiteX9" fmla="*/ 0 w 1184702"/>
                  <a:gd name="connsiteY9" fmla="*/ 0 h 21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84702" h="214985">
                    <a:moveTo>
                      <a:pt x="0" y="0"/>
                    </a:moveTo>
                    <a:lnTo>
                      <a:pt x="0" y="145573"/>
                    </a:lnTo>
                    <a:lnTo>
                      <a:pt x="550224" y="145573"/>
                    </a:lnTo>
                    <a:lnTo>
                      <a:pt x="657707" y="214985"/>
                    </a:lnTo>
                    <a:lnTo>
                      <a:pt x="929830" y="214985"/>
                    </a:lnTo>
                    <a:lnTo>
                      <a:pt x="1033607" y="164323"/>
                    </a:lnTo>
                    <a:lnTo>
                      <a:pt x="1160193" y="75383"/>
                    </a:lnTo>
                    <a:lnTo>
                      <a:pt x="1184703" y="13763"/>
                    </a:lnTo>
                    <a:lnTo>
                      <a:pt x="1184703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1A1C2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4D951ECA-4082-1967-D1B1-7C7461E60C60}"/>
                  </a:ext>
                </a:extLst>
              </p:cNvPr>
              <p:cNvSpPr/>
              <p:nvPr/>
            </p:nvSpPr>
            <p:spPr>
              <a:xfrm>
                <a:off x="12087095" y="3778651"/>
                <a:ext cx="1184702" cy="61935"/>
              </a:xfrm>
              <a:custGeom>
                <a:avLst/>
                <a:gdLst>
                  <a:gd name="connsiteX0" fmla="*/ 1165540 w 1184702"/>
                  <a:gd name="connsiteY0" fmla="*/ 61935 h 61935"/>
                  <a:gd name="connsiteX1" fmla="*/ 1032957 w 1184702"/>
                  <a:gd name="connsiteY1" fmla="*/ 61935 h 61935"/>
                  <a:gd name="connsiteX2" fmla="*/ 949929 w 1184702"/>
                  <a:gd name="connsiteY2" fmla="*/ 33947 h 61935"/>
                  <a:gd name="connsiteX3" fmla="*/ 866914 w 1184702"/>
                  <a:gd name="connsiteY3" fmla="*/ 61935 h 61935"/>
                  <a:gd name="connsiteX4" fmla="*/ 733268 w 1184702"/>
                  <a:gd name="connsiteY4" fmla="*/ 61935 h 61935"/>
                  <a:gd name="connsiteX5" fmla="*/ 650240 w 1184702"/>
                  <a:gd name="connsiteY5" fmla="*/ 33947 h 61935"/>
                  <a:gd name="connsiteX6" fmla="*/ 567212 w 1184702"/>
                  <a:gd name="connsiteY6" fmla="*/ 61935 h 61935"/>
                  <a:gd name="connsiteX7" fmla="*/ 483687 w 1184702"/>
                  <a:gd name="connsiteY7" fmla="*/ 61935 h 61935"/>
                  <a:gd name="connsiteX8" fmla="*/ 483687 w 1184702"/>
                  <a:gd name="connsiteY8" fmla="*/ 44285 h 61935"/>
                  <a:gd name="connsiteX9" fmla="*/ 229792 w 1184702"/>
                  <a:gd name="connsiteY9" fmla="*/ 44285 h 61935"/>
                  <a:gd name="connsiteX10" fmla="*/ 229792 w 1184702"/>
                  <a:gd name="connsiteY10" fmla="*/ 61935 h 61935"/>
                  <a:gd name="connsiteX11" fmla="*/ 0 w 1184702"/>
                  <a:gd name="connsiteY11" fmla="*/ 61935 h 61935"/>
                  <a:gd name="connsiteX12" fmla="*/ 0 w 1184702"/>
                  <a:gd name="connsiteY12" fmla="*/ 0 h 61935"/>
                  <a:gd name="connsiteX13" fmla="*/ 1184703 w 1184702"/>
                  <a:gd name="connsiteY13" fmla="*/ 0 h 61935"/>
                  <a:gd name="connsiteX14" fmla="*/ 1184703 w 1184702"/>
                  <a:gd name="connsiteY14" fmla="*/ 13763 h 61935"/>
                  <a:gd name="connsiteX15" fmla="*/ 1165540 w 1184702"/>
                  <a:gd name="connsiteY15" fmla="*/ 61935 h 61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84702" h="61935">
                    <a:moveTo>
                      <a:pt x="1165540" y="61935"/>
                    </a:moveTo>
                    <a:lnTo>
                      <a:pt x="1032957" y="61935"/>
                    </a:lnTo>
                    <a:cubicBezTo>
                      <a:pt x="1009923" y="44376"/>
                      <a:pt x="981147" y="33947"/>
                      <a:pt x="949929" y="33947"/>
                    </a:cubicBezTo>
                    <a:cubicBezTo>
                      <a:pt x="918723" y="33947"/>
                      <a:pt x="889948" y="44376"/>
                      <a:pt x="866914" y="61935"/>
                    </a:cubicBezTo>
                    <a:lnTo>
                      <a:pt x="733268" y="61935"/>
                    </a:lnTo>
                    <a:cubicBezTo>
                      <a:pt x="710234" y="44376"/>
                      <a:pt x="681458" y="33947"/>
                      <a:pt x="650240" y="33947"/>
                    </a:cubicBezTo>
                    <a:cubicBezTo>
                      <a:pt x="619040" y="33947"/>
                      <a:pt x="590264" y="44376"/>
                      <a:pt x="567212" y="61935"/>
                    </a:cubicBezTo>
                    <a:lnTo>
                      <a:pt x="483687" y="61935"/>
                    </a:lnTo>
                    <a:lnTo>
                      <a:pt x="483687" y="44285"/>
                    </a:lnTo>
                    <a:lnTo>
                      <a:pt x="229792" y="44285"/>
                    </a:lnTo>
                    <a:lnTo>
                      <a:pt x="229792" y="61935"/>
                    </a:lnTo>
                    <a:lnTo>
                      <a:pt x="0" y="61935"/>
                    </a:lnTo>
                    <a:lnTo>
                      <a:pt x="0" y="0"/>
                    </a:lnTo>
                    <a:lnTo>
                      <a:pt x="1184703" y="0"/>
                    </a:lnTo>
                    <a:lnTo>
                      <a:pt x="1184703" y="13763"/>
                    </a:lnTo>
                    <a:lnTo>
                      <a:pt x="1165540" y="61935"/>
                    </a:lnTo>
                  </a:path>
                </a:pathLst>
              </a:custGeom>
              <a:solidFill>
                <a:srgbClr val="12141A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FA93CAC4-64B3-9DC9-7906-4C5DF6794410}"/>
                  </a:ext>
                </a:extLst>
              </p:cNvPr>
              <p:cNvSpPr/>
              <p:nvPr/>
            </p:nvSpPr>
            <p:spPr>
              <a:xfrm>
                <a:off x="12093579" y="3758437"/>
                <a:ext cx="1194861" cy="33977"/>
              </a:xfrm>
              <a:custGeom>
                <a:avLst/>
                <a:gdLst>
                  <a:gd name="connsiteX0" fmla="*/ 1161049 w 1194861"/>
                  <a:gd name="connsiteY0" fmla="*/ 0 h 33977"/>
                  <a:gd name="connsiteX1" fmla="*/ 16994 w 1194861"/>
                  <a:gd name="connsiteY1" fmla="*/ 0 h 33977"/>
                  <a:gd name="connsiteX2" fmla="*/ 0 w 1194861"/>
                  <a:gd name="connsiteY2" fmla="*/ 16983 h 33977"/>
                  <a:gd name="connsiteX3" fmla="*/ 16994 w 1194861"/>
                  <a:gd name="connsiteY3" fmla="*/ 33977 h 33977"/>
                  <a:gd name="connsiteX4" fmla="*/ 1194862 w 1194861"/>
                  <a:gd name="connsiteY4" fmla="*/ 33977 h 33977"/>
                  <a:gd name="connsiteX5" fmla="*/ 1161049 w 1194861"/>
                  <a:gd name="connsiteY5" fmla="*/ 0 h 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4861" h="33977">
                    <a:moveTo>
                      <a:pt x="1161049" y="0"/>
                    </a:moveTo>
                    <a:lnTo>
                      <a:pt x="16994" y="0"/>
                    </a:lnTo>
                    <a:cubicBezTo>
                      <a:pt x="7607" y="0"/>
                      <a:pt x="0" y="7605"/>
                      <a:pt x="0" y="16983"/>
                    </a:cubicBezTo>
                    <a:cubicBezTo>
                      <a:pt x="0" y="26373"/>
                      <a:pt x="7607" y="33977"/>
                      <a:pt x="16994" y="33977"/>
                    </a:cubicBezTo>
                    <a:lnTo>
                      <a:pt x="1194862" y="33977"/>
                    </a:lnTo>
                    <a:cubicBezTo>
                      <a:pt x="1194862" y="15209"/>
                      <a:pt x="1179733" y="0"/>
                      <a:pt x="1161049" y="0"/>
                    </a:cubicBez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817F1BD5-1AD0-0FB5-80E8-93F13B3C504F}"/>
                  </a:ext>
                </a:extLst>
              </p:cNvPr>
              <p:cNvSpPr/>
              <p:nvPr/>
            </p:nvSpPr>
            <p:spPr>
              <a:xfrm>
                <a:off x="13220457" y="3792415"/>
                <a:ext cx="67983" cy="169157"/>
              </a:xfrm>
              <a:custGeom>
                <a:avLst/>
                <a:gdLst>
                  <a:gd name="connsiteX0" fmla="*/ 0 w 67983"/>
                  <a:gd name="connsiteY0" fmla="*/ 0 h 169157"/>
                  <a:gd name="connsiteX1" fmla="*/ 67984 w 67983"/>
                  <a:gd name="connsiteY1" fmla="*/ 0 h 169157"/>
                  <a:gd name="connsiteX2" fmla="*/ 67984 w 67983"/>
                  <a:gd name="connsiteY2" fmla="*/ 155364 h 169157"/>
                  <a:gd name="connsiteX3" fmla="*/ 54191 w 67983"/>
                  <a:gd name="connsiteY3" fmla="*/ 169158 h 169157"/>
                  <a:gd name="connsiteX4" fmla="*/ 40812 w 67983"/>
                  <a:gd name="connsiteY4" fmla="*/ 158802 h 169157"/>
                  <a:gd name="connsiteX5" fmla="*/ 0 w 67983"/>
                  <a:gd name="connsiteY5" fmla="*/ 0 h 16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983" h="169157">
                    <a:moveTo>
                      <a:pt x="0" y="0"/>
                    </a:moveTo>
                    <a:lnTo>
                      <a:pt x="67984" y="0"/>
                    </a:lnTo>
                    <a:lnTo>
                      <a:pt x="67984" y="155364"/>
                    </a:lnTo>
                    <a:cubicBezTo>
                      <a:pt x="67984" y="162987"/>
                      <a:pt x="61810" y="169158"/>
                      <a:pt x="54191" y="169158"/>
                    </a:cubicBezTo>
                    <a:cubicBezTo>
                      <a:pt x="47890" y="169158"/>
                      <a:pt x="42386" y="164900"/>
                      <a:pt x="40812" y="158802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77D5DB4B-4835-9A80-F71A-3BB9C8BC124E}"/>
                  </a:ext>
                </a:extLst>
              </p:cNvPr>
              <p:cNvSpPr/>
              <p:nvPr/>
            </p:nvSpPr>
            <p:spPr>
              <a:xfrm>
                <a:off x="12899927" y="3812598"/>
                <a:ext cx="274206" cy="274126"/>
              </a:xfrm>
              <a:custGeom>
                <a:avLst/>
                <a:gdLst>
                  <a:gd name="connsiteX0" fmla="*/ 137097 w 274206"/>
                  <a:gd name="connsiteY0" fmla="*/ 0 h 274126"/>
                  <a:gd name="connsiteX1" fmla="*/ 0 w 274206"/>
                  <a:gd name="connsiteY1" fmla="*/ 137063 h 274126"/>
                  <a:gd name="connsiteX2" fmla="*/ 137097 w 274206"/>
                  <a:gd name="connsiteY2" fmla="*/ 274127 h 274126"/>
                  <a:gd name="connsiteX3" fmla="*/ 274207 w 274206"/>
                  <a:gd name="connsiteY3" fmla="*/ 137063 h 274126"/>
                  <a:gd name="connsiteX4" fmla="*/ 137097 w 274206"/>
                  <a:gd name="connsiteY4" fmla="*/ 0 h 27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206" h="274126">
                    <a:moveTo>
                      <a:pt x="137097" y="0"/>
                    </a:moveTo>
                    <a:cubicBezTo>
                      <a:pt x="61379" y="0"/>
                      <a:pt x="0" y="61371"/>
                      <a:pt x="0" y="137063"/>
                    </a:cubicBezTo>
                    <a:cubicBezTo>
                      <a:pt x="0" y="212756"/>
                      <a:pt x="61379" y="274127"/>
                      <a:pt x="137097" y="274127"/>
                    </a:cubicBezTo>
                    <a:cubicBezTo>
                      <a:pt x="212828" y="274127"/>
                      <a:pt x="274207" y="212756"/>
                      <a:pt x="274207" y="137063"/>
                    </a:cubicBezTo>
                    <a:cubicBezTo>
                      <a:pt x="274207" y="61371"/>
                      <a:pt x="212828" y="0"/>
                      <a:pt x="137097" y="0"/>
                    </a:cubicBez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F7A06F10-919D-8F28-4F13-EE1A97A7F9AB}"/>
                  </a:ext>
                </a:extLst>
              </p:cNvPr>
              <p:cNvSpPr/>
              <p:nvPr/>
            </p:nvSpPr>
            <p:spPr>
              <a:xfrm>
                <a:off x="12957418" y="3870082"/>
                <a:ext cx="159225" cy="159160"/>
              </a:xfrm>
              <a:custGeom>
                <a:avLst/>
                <a:gdLst>
                  <a:gd name="connsiteX0" fmla="*/ 79607 w 159225"/>
                  <a:gd name="connsiteY0" fmla="*/ 0 h 159160"/>
                  <a:gd name="connsiteX1" fmla="*/ 0 w 159225"/>
                  <a:gd name="connsiteY1" fmla="*/ 79580 h 159160"/>
                  <a:gd name="connsiteX2" fmla="*/ 79607 w 159225"/>
                  <a:gd name="connsiteY2" fmla="*/ 159160 h 159160"/>
                  <a:gd name="connsiteX3" fmla="*/ 159226 w 159225"/>
                  <a:gd name="connsiteY3" fmla="*/ 79580 h 159160"/>
                  <a:gd name="connsiteX4" fmla="*/ 79607 w 159225"/>
                  <a:gd name="connsiteY4" fmla="*/ 0 h 15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225" h="159160">
                    <a:moveTo>
                      <a:pt x="79607" y="0"/>
                    </a:moveTo>
                    <a:cubicBezTo>
                      <a:pt x="35647" y="0"/>
                      <a:pt x="0" y="35623"/>
                      <a:pt x="0" y="79580"/>
                    </a:cubicBezTo>
                    <a:cubicBezTo>
                      <a:pt x="0" y="123537"/>
                      <a:pt x="35647" y="159160"/>
                      <a:pt x="79607" y="159160"/>
                    </a:cubicBezTo>
                    <a:cubicBezTo>
                      <a:pt x="123578" y="159160"/>
                      <a:pt x="159226" y="123537"/>
                      <a:pt x="159226" y="79580"/>
                    </a:cubicBezTo>
                    <a:cubicBezTo>
                      <a:pt x="159226" y="35623"/>
                      <a:pt x="123578" y="0"/>
                      <a:pt x="79607" y="0"/>
                    </a:cubicBezTo>
                  </a:path>
                </a:pathLst>
              </a:custGeom>
              <a:solidFill>
                <a:srgbClr val="687B9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0E5C810A-2865-A6CC-B226-C09081279CAE}"/>
                  </a:ext>
                </a:extLst>
              </p:cNvPr>
              <p:cNvSpPr/>
              <p:nvPr/>
            </p:nvSpPr>
            <p:spPr>
              <a:xfrm>
                <a:off x="12944737" y="3857411"/>
                <a:ext cx="184586" cy="184506"/>
              </a:xfrm>
              <a:custGeom>
                <a:avLst/>
                <a:gdLst>
                  <a:gd name="connsiteX0" fmla="*/ 92287 w 184586"/>
                  <a:gd name="connsiteY0" fmla="*/ 184507 h 184506"/>
                  <a:gd name="connsiteX1" fmla="*/ 0 w 184586"/>
                  <a:gd name="connsiteY1" fmla="*/ 92250 h 184506"/>
                  <a:gd name="connsiteX2" fmla="*/ 92287 w 184586"/>
                  <a:gd name="connsiteY2" fmla="*/ 0 h 184506"/>
                  <a:gd name="connsiteX3" fmla="*/ 184587 w 184586"/>
                  <a:gd name="connsiteY3" fmla="*/ 92250 h 184506"/>
                  <a:gd name="connsiteX4" fmla="*/ 92287 w 184586"/>
                  <a:gd name="connsiteY4" fmla="*/ 184507 h 184506"/>
                  <a:gd name="connsiteX5" fmla="*/ 92287 w 184586"/>
                  <a:gd name="connsiteY5" fmla="*/ 12670 h 184506"/>
                  <a:gd name="connsiteX6" fmla="*/ 12680 w 184586"/>
                  <a:gd name="connsiteY6" fmla="*/ 92250 h 184506"/>
                  <a:gd name="connsiteX7" fmla="*/ 92287 w 184586"/>
                  <a:gd name="connsiteY7" fmla="*/ 171830 h 184506"/>
                  <a:gd name="connsiteX8" fmla="*/ 171906 w 184586"/>
                  <a:gd name="connsiteY8" fmla="*/ 92250 h 184506"/>
                  <a:gd name="connsiteX9" fmla="*/ 92287 w 184586"/>
                  <a:gd name="connsiteY9" fmla="*/ 12670 h 184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4586" h="184506">
                    <a:moveTo>
                      <a:pt x="92287" y="184507"/>
                    </a:moveTo>
                    <a:cubicBezTo>
                      <a:pt x="41328" y="184507"/>
                      <a:pt x="0" y="143204"/>
                      <a:pt x="0" y="92250"/>
                    </a:cubicBezTo>
                    <a:cubicBezTo>
                      <a:pt x="0" y="41296"/>
                      <a:pt x="41328" y="0"/>
                      <a:pt x="92287" y="0"/>
                    </a:cubicBezTo>
                    <a:cubicBezTo>
                      <a:pt x="143258" y="0"/>
                      <a:pt x="184587" y="41296"/>
                      <a:pt x="184587" y="92250"/>
                    </a:cubicBezTo>
                    <a:cubicBezTo>
                      <a:pt x="184587" y="143204"/>
                      <a:pt x="143258" y="184507"/>
                      <a:pt x="92287" y="184507"/>
                    </a:cubicBezTo>
                    <a:moveTo>
                      <a:pt x="92287" y="12670"/>
                    </a:moveTo>
                    <a:cubicBezTo>
                      <a:pt x="48328" y="12670"/>
                      <a:pt x="12680" y="48294"/>
                      <a:pt x="12680" y="92250"/>
                    </a:cubicBezTo>
                    <a:cubicBezTo>
                      <a:pt x="12680" y="136207"/>
                      <a:pt x="48328" y="171830"/>
                      <a:pt x="92287" y="171830"/>
                    </a:cubicBezTo>
                    <a:cubicBezTo>
                      <a:pt x="136259" y="171830"/>
                      <a:pt x="171906" y="136207"/>
                      <a:pt x="171906" y="92250"/>
                    </a:cubicBezTo>
                    <a:cubicBezTo>
                      <a:pt x="171906" y="48294"/>
                      <a:pt x="136259" y="12670"/>
                      <a:pt x="92287" y="12670"/>
                    </a:cubicBezTo>
                  </a:path>
                </a:pathLst>
              </a:custGeom>
              <a:solidFill>
                <a:srgbClr val="1F222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74E759F6-3DDC-BAAD-D73E-F19692C65789}"/>
                  </a:ext>
                </a:extLst>
              </p:cNvPr>
              <p:cNvSpPr/>
              <p:nvPr/>
            </p:nvSpPr>
            <p:spPr>
              <a:xfrm>
                <a:off x="12957418" y="3870082"/>
                <a:ext cx="159225" cy="159160"/>
              </a:xfrm>
              <a:custGeom>
                <a:avLst/>
                <a:gdLst>
                  <a:gd name="connsiteX0" fmla="*/ 79607 w 159225"/>
                  <a:gd name="connsiteY0" fmla="*/ 159160 h 159160"/>
                  <a:gd name="connsiteX1" fmla="*/ 0 w 159225"/>
                  <a:gd name="connsiteY1" fmla="*/ 79580 h 159160"/>
                  <a:gd name="connsiteX2" fmla="*/ 79607 w 159225"/>
                  <a:gd name="connsiteY2" fmla="*/ 0 h 159160"/>
                  <a:gd name="connsiteX3" fmla="*/ 159226 w 159225"/>
                  <a:gd name="connsiteY3" fmla="*/ 79580 h 159160"/>
                  <a:gd name="connsiteX4" fmla="*/ 79607 w 159225"/>
                  <a:gd name="connsiteY4" fmla="*/ 159160 h 159160"/>
                  <a:gd name="connsiteX5" fmla="*/ 79607 w 159225"/>
                  <a:gd name="connsiteY5" fmla="*/ 16904 h 159160"/>
                  <a:gd name="connsiteX6" fmla="*/ 16903 w 159225"/>
                  <a:gd name="connsiteY6" fmla="*/ 79580 h 159160"/>
                  <a:gd name="connsiteX7" fmla="*/ 79607 w 159225"/>
                  <a:gd name="connsiteY7" fmla="*/ 142275 h 159160"/>
                  <a:gd name="connsiteX8" fmla="*/ 142323 w 159225"/>
                  <a:gd name="connsiteY8" fmla="*/ 79580 h 159160"/>
                  <a:gd name="connsiteX9" fmla="*/ 79607 w 159225"/>
                  <a:gd name="connsiteY9" fmla="*/ 16904 h 15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225" h="159160">
                    <a:moveTo>
                      <a:pt x="79607" y="159160"/>
                    </a:moveTo>
                    <a:cubicBezTo>
                      <a:pt x="35647" y="159160"/>
                      <a:pt x="0" y="123537"/>
                      <a:pt x="0" y="79580"/>
                    </a:cubicBezTo>
                    <a:cubicBezTo>
                      <a:pt x="0" y="35623"/>
                      <a:pt x="35647" y="0"/>
                      <a:pt x="79607" y="0"/>
                    </a:cubicBezTo>
                    <a:cubicBezTo>
                      <a:pt x="123578" y="0"/>
                      <a:pt x="159226" y="35623"/>
                      <a:pt x="159226" y="79580"/>
                    </a:cubicBezTo>
                    <a:cubicBezTo>
                      <a:pt x="159226" y="123537"/>
                      <a:pt x="123578" y="159160"/>
                      <a:pt x="79607" y="159160"/>
                    </a:cubicBezTo>
                    <a:moveTo>
                      <a:pt x="79607" y="16904"/>
                    </a:moveTo>
                    <a:cubicBezTo>
                      <a:pt x="44980" y="16904"/>
                      <a:pt x="16903" y="44971"/>
                      <a:pt x="16903" y="79580"/>
                    </a:cubicBezTo>
                    <a:cubicBezTo>
                      <a:pt x="16903" y="114207"/>
                      <a:pt x="44980" y="142275"/>
                      <a:pt x="79607" y="142275"/>
                    </a:cubicBezTo>
                    <a:cubicBezTo>
                      <a:pt x="114246" y="142275"/>
                      <a:pt x="142323" y="114207"/>
                      <a:pt x="142323" y="79580"/>
                    </a:cubicBezTo>
                    <a:cubicBezTo>
                      <a:pt x="142323" y="44971"/>
                      <a:pt x="114246" y="16904"/>
                      <a:pt x="79607" y="16904"/>
                    </a:cubicBez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3722045A-7D55-B081-0488-2825149F4900}"/>
                  </a:ext>
                </a:extLst>
              </p:cNvPr>
              <p:cNvSpPr/>
              <p:nvPr/>
            </p:nvSpPr>
            <p:spPr>
              <a:xfrm>
                <a:off x="13012010" y="3924662"/>
                <a:ext cx="50041" cy="50018"/>
              </a:xfrm>
              <a:custGeom>
                <a:avLst/>
                <a:gdLst>
                  <a:gd name="connsiteX0" fmla="*/ 25015 w 50041"/>
                  <a:gd name="connsiteY0" fmla="*/ 50018 h 50018"/>
                  <a:gd name="connsiteX1" fmla="*/ 0 w 50041"/>
                  <a:gd name="connsiteY1" fmla="*/ 25000 h 50018"/>
                  <a:gd name="connsiteX2" fmla="*/ 25015 w 50041"/>
                  <a:gd name="connsiteY2" fmla="*/ 0 h 50018"/>
                  <a:gd name="connsiteX3" fmla="*/ 50041 w 50041"/>
                  <a:gd name="connsiteY3" fmla="*/ 25000 h 50018"/>
                  <a:gd name="connsiteX4" fmla="*/ 25015 w 50041"/>
                  <a:gd name="connsiteY4" fmla="*/ 50018 h 50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41" h="50018">
                    <a:moveTo>
                      <a:pt x="25015" y="50018"/>
                    </a:moveTo>
                    <a:cubicBezTo>
                      <a:pt x="11198" y="50018"/>
                      <a:pt x="0" y="38806"/>
                      <a:pt x="0" y="25000"/>
                    </a:cubicBezTo>
                    <a:cubicBezTo>
                      <a:pt x="0" y="11194"/>
                      <a:pt x="11198" y="0"/>
                      <a:pt x="25015" y="0"/>
                    </a:cubicBezTo>
                    <a:cubicBezTo>
                      <a:pt x="38837" y="0"/>
                      <a:pt x="50041" y="11194"/>
                      <a:pt x="50041" y="25000"/>
                    </a:cubicBezTo>
                    <a:cubicBezTo>
                      <a:pt x="50041" y="38806"/>
                      <a:pt x="38837" y="50018"/>
                      <a:pt x="25015" y="50018"/>
                    </a:cubicBez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65015552-878C-3DBE-B7B7-251DCC8E4700}"/>
                  </a:ext>
                </a:extLst>
              </p:cNvPr>
              <p:cNvSpPr/>
              <p:nvPr/>
            </p:nvSpPr>
            <p:spPr>
              <a:xfrm>
                <a:off x="12988806" y="3901459"/>
                <a:ext cx="96449" cy="96423"/>
              </a:xfrm>
              <a:custGeom>
                <a:avLst/>
                <a:gdLst>
                  <a:gd name="connsiteX0" fmla="*/ 82329 w 96449"/>
                  <a:gd name="connsiteY0" fmla="*/ 14122 h 96423"/>
                  <a:gd name="connsiteX1" fmla="*/ 72856 w 96449"/>
                  <a:gd name="connsiteY1" fmla="*/ 14122 h 96423"/>
                  <a:gd name="connsiteX2" fmla="*/ 72856 w 96449"/>
                  <a:gd name="connsiteY2" fmla="*/ 23573 h 96423"/>
                  <a:gd name="connsiteX3" fmla="*/ 82329 w 96449"/>
                  <a:gd name="connsiteY3" fmla="*/ 23573 h 96423"/>
                  <a:gd name="connsiteX4" fmla="*/ 82329 w 96449"/>
                  <a:gd name="connsiteY4" fmla="*/ 14122 h 96423"/>
                  <a:gd name="connsiteX5" fmla="*/ 96449 w 96449"/>
                  <a:gd name="connsiteY5" fmla="*/ 48202 h 96423"/>
                  <a:gd name="connsiteX6" fmla="*/ 89760 w 96449"/>
                  <a:gd name="connsiteY6" fmla="*/ 41515 h 96423"/>
                  <a:gd name="connsiteX7" fmla="*/ 83058 w 96449"/>
                  <a:gd name="connsiteY7" fmla="*/ 48202 h 96423"/>
                  <a:gd name="connsiteX8" fmla="*/ 89760 w 96449"/>
                  <a:gd name="connsiteY8" fmla="*/ 54890 h 96423"/>
                  <a:gd name="connsiteX9" fmla="*/ 96449 w 96449"/>
                  <a:gd name="connsiteY9" fmla="*/ 48202 h 96423"/>
                  <a:gd name="connsiteX10" fmla="*/ 82329 w 96449"/>
                  <a:gd name="connsiteY10" fmla="*/ 82289 h 96423"/>
                  <a:gd name="connsiteX11" fmla="*/ 82329 w 96449"/>
                  <a:gd name="connsiteY11" fmla="*/ 72832 h 96423"/>
                  <a:gd name="connsiteX12" fmla="*/ 72856 w 96449"/>
                  <a:gd name="connsiteY12" fmla="*/ 72832 h 96423"/>
                  <a:gd name="connsiteX13" fmla="*/ 72856 w 96449"/>
                  <a:gd name="connsiteY13" fmla="*/ 82289 h 96423"/>
                  <a:gd name="connsiteX14" fmla="*/ 82329 w 96449"/>
                  <a:gd name="connsiteY14" fmla="*/ 82289 h 96423"/>
                  <a:gd name="connsiteX15" fmla="*/ 48219 w 96449"/>
                  <a:gd name="connsiteY15" fmla="*/ 96423 h 96423"/>
                  <a:gd name="connsiteX16" fmla="*/ 54920 w 96449"/>
                  <a:gd name="connsiteY16" fmla="*/ 89717 h 96423"/>
                  <a:gd name="connsiteX17" fmla="*/ 48219 w 96449"/>
                  <a:gd name="connsiteY17" fmla="*/ 83030 h 96423"/>
                  <a:gd name="connsiteX18" fmla="*/ 41529 w 96449"/>
                  <a:gd name="connsiteY18" fmla="*/ 89717 h 96423"/>
                  <a:gd name="connsiteX19" fmla="*/ 48219 w 96449"/>
                  <a:gd name="connsiteY19" fmla="*/ 96423 h 96423"/>
                  <a:gd name="connsiteX20" fmla="*/ 14120 w 96449"/>
                  <a:gd name="connsiteY20" fmla="*/ 82289 h 96423"/>
                  <a:gd name="connsiteX21" fmla="*/ 23593 w 96449"/>
                  <a:gd name="connsiteY21" fmla="*/ 82289 h 96423"/>
                  <a:gd name="connsiteX22" fmla="*/ 23593 w 96449"/>
                  <a:gd name="connsiteY22" fmla="*/ 72832 h 96423"/>
                  <a:gd name="connsiteX23" fmla="*/ 14120 w 96449"/>
                  <a:gd name="connsiteY23" fmla="*/ 72832 h 96423"/>
                  <a:gd name="connsiteX24" fmla="*/ 14120 w 96449"/>
                  <a:gd name="connsiteY24" fmla="*/ 82289 h 96423"/>
                  <a:gd name="connsiteX25" fmla="*/ 0 w 96449"/>
                  <a:gd name="connsiteY25" fmla="*/ 48202 h 96423"/>
                  <a:gd name="connsiteX26" fmla="*/ 6684 w 96449"/>
                  <a:gd name="connsiteY26" fmla="*/ 54890 h 96423"/>
                  <a:gd name="connsiteX27" fmla="*/ 13391 w 96449"/>
                  <a:gd name="connsiteY27" fmla="*/ 48202 h 96423"/>
                  <a:gd name="connsiteX28" fmla="*/ 6684 w 96449"/>
                  <a:gd name="connsiteY28" fmla="*/ 41515 h 96423"/>
                  <a:gd name="connsiteX29" fmla="*/ 0 w 96449"/>
                  <a:gd name="connsiteY29" fmla="*/ 48202 h 96423"/>
                  <a:gd name="connsiteX30" fmla="*/ 14120 w 96449"/>
                  <a:gd name="connsiteY30" fmla="*/ 14122 h 96423"/>
                  <a:gd name="connsiteX31" fmla="*/ 14120 w 96449"/>
                  <a:gd name="connsiteY31" fmla="*/ 23573 h 96423"/>
                  <a:gd name="connsiteX32" fmla="*/ 23593 w 96449"/>
                  <a:gd name="connsiteY32" fmla="*/ 23573 h 96423"/>
                  <a:gd name="connsiteX33" fmla="*/ 23593 w 96449"/>
                  <a:gd name="connsiteY33" fmla="*/ 14122 h 96423"/>
                  <a:gd name="connsiteX34" fmla="*/ 14120 w 96449"/>
                  <a:gd name="connsiteY34" fmla="*/ 14122 h 96423"/>
                  <a:gd name="connsiteX35" fmla="*/ 54920 w 96449"/>
                  <a:gd name="connsiteY35" fmla="*/ 6687 h 96423"/>
                  <a:gd name="connsiteX36" fmla="*/ 48219 w 96449"/>
                  <a:gd name="connsiteY36" fmla="*/ 13375 h 96423"/>
                  <a:gd name="connsiteX37" fmla="*/ 41529 w 96449"/>
                  <a:gd name="connsiteY37" fmla="*/ 6687 h 96423"/>
                  <a:gd name="connsiteX38" fmla="*/ 48219 w 96449"/>
                  <a:gd name="connsiteY38" fmla="*/ 0 h 96423"/>
                  <a:gd name="connsiteX39" fmla="*/ 54920 w 96449"/>
                  <a:gd name="connsiteY39" fmla="*/ 6687 h 9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6449" h="96423">
                    <a:moveTo>
                      <a:pt x="82329" y="14122"/>
                    </a:moveTo>
                    <a:cubicBezTo>
                      <a:pt x="79716" y="11504"/>
                      <a:pt x="75469" y="11504"/>
                      <a:pt x="72856" y="14122"/>
                    </a:cubicBezTo>
                    <a:cubicBezTo>
                      <a:pt x="70244" y="16734"/>
                      <a:pt x="70244" y="20961"/>
                      <a:pt x="72856" y="23573"/>
                    </a:cubicBezTo>
                    <a:cubicBezTo>
                      <a:pt x="75469" y="26185"/>
                      <a:pt x="79716" y="26185"/>
                      <a:pt x="82329" y="23573"/>
                    </a:cubicBezTo>
                    <a:cubicBezTo>
                      <a:pt x="84942" y="20961"/>
                      <a:pt x="84942" y="16734"/>
                      <a:pt x="82329" y="14122"/>
                    </a:cubicBezTo>
                    <a:close/>
                    <a:moveTo>
                      <a:pt x="96449" y="48202"/>
                    </a:moveTo>
                    <a:cubicBezTo>
                      <a:pt x="96449" y="44516"/>
                      <a:pt x="93448" y="41515"/>
                      <a:pt x="89760" y="41515"/>
                    </a:cubicBezTo>
                    <a:cubicBezTo>
                      <a:pt x="86059" y="41515"/>
                      <a:pt x="83058" y="44516"/>
                      <a:pt x="83058" y="48202"/>
                    </a:cubicBezTo>
                    <a:cubicBezTo>
                      <a:pt x="83058" y="51901"/>
                      <a:pt x="86059" y="54890"/>
                      <a:pt x="89760" y="54890"/>
                    </a:cubicBezTo>
                    <a:cubicBezTo>
                      <a:pt x="93448" y="54890"/>
                      <a:pt x="96449" y="51901"/>
                      <a:pt x="96449" y="48202"/>
                    </a:cubicBezTo>
                    <a:close/>
                    <a:moveTo>
                      <a:pt x="82329" y="82289"/>
                    </a:moveTo>
                    <a:cubicBezTo>
                      <a:pt x="84942" y="79677"/>
                      <a:pt x="84942" y="75444"/>
                      <a:pt x="82329" y="72832"/>
                    </a:cubicBezTo>
                    <a:cubicBezTo>
                      <a:pt x="79716" y="70220"/>
                      <a:pt x="75469" y="70220"/>
                      <a:pt x="72856" y="72832"/>
                    </a:cubicBezTo>
                    <a:cubicBezTo>
                      <a:pt x="70244" y="75444"/>
                      <a:pt x="70244" y="79677"/>
                      <a:pt x="72856" y="82289"/>
                    </a:cubicBezTo>
                    <a:cubicBezTo>
                      <a:pt x="75469" y="84901"/>
                      <a:pt x="79716" y="84901"/>
                      <a:pt x="82329" y="82289"/>
                    </a:cubicBezTo>
                    <a:close/>
                    <a:moveTo>
                      <a:pt x="48219" y="96423"/>
                    </a:moveTo>
                    <a:cubicBezTo>
                      <a:pt x="51919" y="96423"/>
                      <a:pt x="54920" y="93423"/>
                      <a:pt x="54920" y="89717"/>
                    </a:cubicBezTo>
                    <a:cubicBezTo>
                      <a:pt x="54920" y="86037"/>
                      <a:pt x="51919" y="83030"/>
                      <a:pt x="48219" y="83030"/>
                    </a:cubicBezTo>
                    <a:cubicBezTo>
                      <a:pt x="44530" y="83030"/>
                      <a:pt x="41529" y="86037"/>
                      <a:pt x="41529" y="89717"/>
                    </a:cubicBezTo>
                    <a:cubicBezTo>
                      <a:pt x="41529" y="93423"/>
                      <a:pt x="44530" y="96423"/>
                      <a:pt x="48219" y="96423"/>
                    </a:cubicBezTo>
                    <a:close/>
                    <a:moveTo>
                      <a:pt x="14120" y="82289"/>
                    </a:moveTo>
                    <a:cubicBezTo>
                      <a:pt x="16733" y="84901"/>
                      <a:pt x="20980" y="84901"/>
                      <a:pt x="23593" y="82289"/>
                    </a:cubicBezTo>
                    <a:cubicBezTo>
                      <a:pt x="26205" y="79677"/>
                      <a:pt x="26205" y="75444"/>
                      <a:pt x="23593" y="72832"/>
                    </a:cubicBezTo>
                    <a:cubicBezTo>
                      <a:pt x="20980" y="70220"/>
                      <a:pt x="16733" y="70220"/>
                      <a:pt x="14120" y="72832"/>
                    </a:cubicBezTo>
                    <a:cubicBezTo>
                      <a:pt x="11508" y="75444"/>
                      <a:pt x="11508" y="79677"/>
                      <a:pt x="14120" y="82289"/>
                    </a:cubicBezTo>
                    <a:close/>
                    <a:moveTo>
                      <a:pt x="0" y="48202"/>
                    </a:moveTo>
                    <a:cubicBezTo>
                      <a:pt x="0" y="51901"/>
                      <a:pt x="3002" y="54890"/>
                      <a:pt x="6684" y="54890"/>
                    </a:cubicBezTo>
                    <a:cubicBezTo>
                      <a:pt x="10390" y="54890"/>
                      <a:pt x="13391" y="51901"/>
                      <a:pt x="13391" y="48202"/>
                    </a:cubicBezTo>
                    <a:cubicBezTo>
                      <a:pt x="13391" y="44516"/>
                      <a:pt x="10390" y="41515"/>
                      <a:pt x="6684" y="41515"/>
                    </a:cubicBezTo>
                    <a:cubicBezTo>
                      <a:pt x="3002" y="41515"/>
                      <a:pt x="0" y="44516"/>
                      <a:pt x="0" y="48202"/>
                    </a:cubicBezTo>
                    <a:close/>
                    <a:moveTo>
                      <a:pt x="14120" y="14122"/>
                    </a:moveTo>
                    <a:cubicBezTo>
                      <a:pt x="11508" y="16734"/>
                      <a:pt x="11508" y="20961"/>
                      <a:pt x="14120" y="23573"/>
                    </a:cubicBezTo>
                    <a:cubicBezTo>
                      <a:pt x="16733" y="26185"/>
                      <a:pt x="20980" y="26185"/>
                      <a:pt x="23593" y="23573"/>
                    </a:cubicBezTo>
                    <a:cubicBezTo>
                      <a:pt x="26205" y="20961"/>
                      <a:pt x="26205" y="16734"/>
                      <a:pt x="23593" y="14122"/>
                    </a:cubicBezTo>
                    <a:cubicBezTo>
                      <a:pt x="20980" y="11504"/>
                      <a:pt x="16733" y="11504"/>
                      <a:pt x="14120" y="14122"/>
                    </a:cubicBezTo>
                    <a:close/>
                    <a:moveTo>
                      <a:pt x="54920" y="6687"/>
                    </a:moveTo>
                    <a:cubicBezTo>
                      <a:pt x="54920" y="10386"/>
                      <a:pt x="51919" y="13375"/>
                      <a:pt x="48219" y="13375"/>
                    </a:cubicBezTo>
                    <a:cubicBezTo>
                      <a:pt x="44530" y="13375"/>
                      <a:pt x="41529" y="10386"/>
                      <a:pt x="41529" y="6687"/>
                    </a:cubicBezTo>
                    <a:cubicBezTo>
                      <a:pt x="41529" y="2988"/>
                      <a:pt x="44530" y="0"/>
                      <a:pt x="48219" y="0"/>
                    </a:cubicBezTo>
                    <a:cubicBezTo>
                      <a:pt x="51919" y="0"/>
                      <a:pt x="54920" y="2988"/>
                      <a:pt x="54920" y="6687"/>
                    </a:cubicBez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9B49198B-A480-9E2F-459F-F1005318EEC2}"/>
                  </a:ext>
                </a:extLst>
              </p:cNvPr>
              <p:cNvSpPr/>
              <p:nvPr/>
            </p:nvSpPr>
            <p:spPr>
              <a:xfrm>
                <a:off x="14666346" y="3812592"/>
                <a:ext cx="274231" cy="274132"/>
              </a:xfrm>
              <a:custGeom>
                <a:avLst/>
                <a:gdLst>
                  <a:gd name="connsiteX0" fmla="*/ 137116 w 274231"/>
                  <a:gd name="connsiteY0" fmla="*/ 0 h 274132"/>
                  <a:gd name="connsiteX1" fmla="*/ 0 w 274231"/>
                  <a:gd name="connsiteY1" fmla="*/ 137069 h 274132"/>
                  <a:gd name="connsiteX2" fmla="*/ 137116 w 274231"/>
                  <a:gd name="connsiteY2" fmla="*/ 274133 h 274132"/>
                  <a:gd name="connsiteX3" fmla="*/ 274231 w 274231"/>
                  <a:gd name="connsiteY3" fmla="*/ 137069 h 274132"/>
                  <a:gd name="connsiteX4" fmla="*/ 137116 w 274231"/>
                  <a:gd name="connsiteY4" fmla="*/ 0 h 27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231" h="274132">
                    <a:moveTo>
                      <a:pt x="137116" y="0"/>
                    </a:moveTo>
                    <a:cubicBezTo>
                      <a:pt x="61391" y="0"/>
                      <a:pt x="0" y="61377"/>
                      <a:pt x="0" y="137069"/>
                    </a:cubicBezTo>
                    <a:cubicBezTo>
                      <a:pt x="0" y="212762"/>
                      <a:pt x="61391" y="274133"/>
                      <a:pt x="137116" y="274133"/>
                    </a:cubicBezTo>
                    <a:cubicBezTo>
                      <a:pt x="212834" y="274133"/>
                      <a:pt x="274231" y="212762"/>
                      <a:pt x="274231" y="137069"/>
                    </a:cubicBezTo>
                    <a:cubicBezTo>
                      <a:pt x="274231" y="61377"/>
                      <a:pt x="212834" y="0"/>
                      <a:pt x="137116" y="0"/>
                    </a:cubicBez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BFF30A51-575A-7E1E-B1C7-7CF5B234084F}"/>
                  </a:ext>
                </a:extLst>
              </p:cNvPr>
              <p:cNvSpPr/>
              <p:nvPr/>
            </p:nvSpPr>
            <p:spPr>
              <a:xfrm>
                <a:off x="14723867" y="3870075"/>
                <a:ext cx="159207" cy="159166"/>
              </a:xfrm>
              <a:custGeom>
                <a:avLst/>
                <a:gdLst>
                  <a:gd name="connsiteX0" fmla="*/ 79601 w 159207"/>
                  <a:gd name="connsiteY0" fmla="*/ 0 h 159166"/>
                  <a:gd name="connsiteX1" fmla="*/ 0 w 159207"/>
                  <a:gd name="connsiteY1" fmla="*/ 79586 h 159166"/>
                  <a:gd name="connsiteX2" fmla="*/ 79601 w 159207"/>
                  <a:gd name="connsiteY2" fmla="*/ 159166 h 159166"/>
                  <a:gd name="connsiteX3" fmla="*/ 159208 w 159207"/>
                  <a:gd name="connsiteY3" fmla="*/ 79586 h 159166"/>
                  <a:gd name="connsiteX4" fmla="*/ 79601 w 159207"/>
                  <a:gd name="connsiteY4" fmla="*/ 0 h 159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207" h="159166">
                    <a:moveTo>
                      <a:pt x="79601" y="0"/>
                    </a:moveTo>
                    <a:cubicBezTo>
                      <a:pt x="35623" y="0"/>
                      <a:pt x="0" y="35623"/>
                      <a:pt x="0" y="79586"/>
                    </a:cubicBezTo>
                    <a:cubicBezTo>
                      <a:pt x="0" y="123543"/>
                      <a:pt x="35623" y="159166"/>
                      <a:pt x="79601" y="159166"/>
                    </a:cubicBezTo>
                    <a:cubicBezTo>
                      <a:pt x="123560" y="159166"/>
                      <a:pt x="159208" y="123543"/>
                      <a:pt x="159208" y="79586"/>
                    </a:cubicBezTo>
                    <a:cubicBezTo>
                      <a:pt x="159208" y="35623"/>
                      <a:pt x="123560" y="0"/>
                      <a:pt x="79601" y="0"/>
                    </a:cubicBezTo>
                  </a:path>
                </a:pathLst>
              </a:custGeom>
              <a:solidFill>
                <a:srgbClr val="687B9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6B25606D-4A37-DA40-C6CB-A0D828004C27}"/>
                  </a:ext>
                </a:extLst>
              </p:cNvPr>
              <p:cNvSpPr/>
              <p:nvPr/>
            </p:nvSpPr>
            <p:spPr>
              <a:xfrm>
                <a:off x="14711180" y="3857405"/>
                <a:ext cx="184568" cy="184506"/>
              </a:xfrm>
              <a:custGeom>
                <a:avLst/>
                <a:gdLst>
                  <a:gd name="connsiteX0" fmla="*/ 92287 w 184568"/>
                  <a:gd name="connsiteY0" fmla="*/ 184507 h 184506"/>
                  <a:gd name="connsiteX1" fmla="*/ 0 w 184568"/>
                  <a:gd name="connsiteY1" fmla="*/ 92256 h 184506"/>
                  <a:gd name="connsiteX2" fmla="*/ 92287 w 184568"/>
                  <a:gd name="connsiteY2" fmla="*/ 0 h 184506"/>
                  <a:gd name="connsiteX3" fmla="*/ 184569 w 184568"/>
                  <a:gd name="connsiteY3" fmla="*/ 92256 h 184506"/>
                  <a:gd name="connsiteX4" fmla="*/ 92287 w 184568"/>
                  <a:gd name="connsiteY4" fmla="*/ 184507 h 184506"/>
                  <a:gd name="connsiteX5" fmla="*/ 92287 w 184568"/>
                  <a:gd name="connsiteY5" fmla="*/ 12670 h 184506"/>
                  <a:gd name="connsiteX6" fmla="*/ 12674 w 184568"/>
                  <a:gd name="connsiteY6" fmla="*/ 92256 h 184506"/>
                  <a:gd name="connsiteX7" fmla="*/ 92287 w 184568"/>
                  <a:gd name="connsiteY7" fmla="*/ 171836 h 184506"/>
                  <a:gd name="connsiteX8" fmla="*/ 171900 w 184568"/>
                  <a:gd name="connsiteY8" fmla="*/ 92256 h 184506"/>
                  <a:gd name="connsiteX9" fmla="*/ 92287 w 184568"/>
                  <a:gd name="connsiteY9" fmla="*/ 12670 h 184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4568" h="184506">
                    <a:moveTo>
                      <a:pt x="92287" y="184507"/>
                    </a:moveTo>
                    <a:cubicBezTo>
                      <a:pt x="41304" y="184507"/>
                      <a:pt x="0" y="143210"/>
                      <a:pt x="0" y="92256"/>
                    </a:cubicBezTo>
                    <a:cubicBezTo>
                      <a:pt x="0" y="41296"/>
                      <a:pt x="41304" y="0"/>
                      <a:pt x="92287" y="0"/>
                    </a:cubicBezTo>
                    <a:cubicBezTo>
                      <a:pt x="143270" y="0"/>
                      <a:pt x="184569" y="41296"/>
                      <a:pt x="184569" y="92256"/>
                    </a:cubicBezTo>
                    <a:cubicBezTo>
                      <a:pt x="184569" y="143210"/>
                      <a:pt x="143270" y="184507"/>
                      <a:pt x="92287" y="184507"/>
                    </a:cubicBezTo>
                    <a:moveTo>
                      <a:pt x="92287" y="12670"/>
                    </a:moveTo>
                    <a:cubicBezTo>
                      <a:pt x="48316" y="12670"/>
                      <a:pt x="12674" y="48300"/>
                      <a:pt x="12674" y="92256"/>
                    </a:cubicBezTo>
                    <a:cubicBezTo>
                      <a:pt x="12674" y="136213"/>
                      <a:pt x="48316" y="171836"/>
                      <a:pt x="92287" y="171836"/>
                    </a:cubicBezTo>
                    <a:cubicBezTo>
                      <a:pt x="136235" y="171836"/>
                      <a:pt x="171900" y="136213"/>
                      <a:pt x="171900" y="92256"/>
                    </a:cubicBezTo>
                    <a:cubicBezTo>
                      <a:pt x="171900" y="48300"/>
                      <a:pt x="136235" y="12670"/>
                      <a:pt x="92287" y="12670"/>
                    </a:cubicBezTo>
                  </a:path>
                </a:pathLst>
              </a:custGeom>
              <a:solidFill>
                <a:srgbClr val="1F222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01198318-B710-E6BE-CACA-4B4F5A7FD47D}"/>
                  </a:ext>
                </a:extLst>
              </p:cNvPr>
              <p:cNvSpPr/>
              <p:nvPr/>
            </p:nvSpPr>
            <p:spPr>
              <a:xfrm>
                <a:off x="14723867" y="3870075"/>
                <a:ext cx="159207" cy="159166"/>
              </a:xfrm>
              <a:custGeom>
                <a:avLst/>
                <a:gdLst>
                  <a:gd name="connsiteX0" fmla="*/ 79601 w 159207"/>
                  <a:gd name="connsiteY0" fmla="*/ 159166 h 159166"/>
                  <a:gd name="connsiteX1" fmla="*/ 0 w 159207"/>
                  <a:gd name="connsiteY1" fmla="*/ 79586 h 159166"/>
                  <a:gd name="connsiteX2" fmla="*/ 79601 w 159207"/>
                  <a:gd name="connsiteY2" fmla="*/ 0 h 159166"/>
                  <a:gd name="connsiteX3" fmla="*/ 159208 w 159207"/>
                  <a:gd name="connsiteY3" fmla="*/ 79586 h 159166"/>
                  <a:gd name="connsiteX4" fmla="*/ 79601 w 159207"/>
                  <a:gd name="connsiteY4" fmla="*/ 159166 h 159166"/>
                  <a:gd name="connsiteX5" fmla="*/ 79601 w 159207"/>
                  <a:gd name="connsiteY5" fmla="*/ 16904 h 159166"/>
                  <a:gd name="connsiteX6" fmla="*/ 16885 w 159207"/>
                  <a:gd name="connsiteY6" fmla="*/ 79586 h 159166"/>
                  <a:gd name="connsiteX7" fmla="*/ 79601 w 159207"/>
                  <a:gd name="connsiteY7" fmla="*/ 142275 h 159166"/>
                  <a:gd name="connsiteX8" fmla="*/ 142298 w 159207"/>
                  <a:gd name="connsiteY8" fmla="*/ 79586 h 159166"/>
                  <a:gd name="connsiteX9" fmla="*/ 79601 w 159207"/>
                  <a:gd name="connsiteY9" fmla="*/ 16904 h 159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207" h="159166">
                    <a:moveTo>
                      <a:pt x="79601" y="159166"/>
                    </a:moveTo>
                    <a:cubicBezTo>
                      <a:pt x="35623" y="159166"/>
                      <a:pt x="0" y="123543"/>
                      <a:pt x="0" y="79586"/>
                    </a:cubicBezTo>
                    <a:cubicBezTo>
                      <a:pt x="0" y="35623"/>
                      <a:pt x="35623" y="0"/>
                      <a:pt x="79601" y="0"/>
                    </a:cubicBezTo>
                    <a:cubicBezTo>
                      <a:pt x="123560" y="0"/>
                      <a:pt x="159208" y="35623"/>
                      <a:pt x="159208" y="79586"/>
                    </a:cubicBezTo>
                    <a:cubicBezTo>
                      <a:pt x="159208" y="123543"/>
                      <a:pt x="123560" y="159166"/>
                      <a:pt x="79601" y="159166"/>
                    </a:cubicBezTo>
                    <a:moveTo>
                      <a:pt x="79601" y="16904"/>
                    </a:moveTo>
                    <a:cubicBezTo>
                      <a:pt x="44956" y="16904"/>
                      <a:pt x="16885" y="44971"/>
                      <a:pt x="16885" y="79586"/>
                    </a:cubicBezTo>
                    <a:cubicBezTo>
                      <a:pt x="16885" y="114213"/>
                      <a:pt x="44956" y="142275"/>
                      <a:pt x="79601" y="142275"/>
                    </a:cubicBezTo>
                    <a:cubicBezTo>
                      <a:pt x="114227" y="142275"/>
                      <a:pt x="142298" y="114213"/>
                      <a:pt x="142298" y="79586"/>
                    </a:cubicBezTo>
                    <a:cubicBezTo>
                      <a:pt x="142298" y="44971"/>
                      <a:pt x="114227" y="16904"/>
                      <a:pt x="79601" y="16904"/>
                    </a:cubicBez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87BF4DEE-1BF0-1F36-4011-01488F94A996}"/>
                  </a:ext>
                </a:extLst>
              </p:cNvPr>
              <p:cNvSpPr/>
              <p:nvPr/>
            </p:nvSpPr>
            <p:spPr>
              <a:xfrm>
                <a:off x="14778435" y="3924662"/>
                <a:ext cx="50029" cy="50018"/>
              </a:xfrm>
              <a:custGeom>
                <a:avLst/>
                <a:gdLst>
                  <a:gd name="connsiteX0" fmla="*/ 25015 w 50029"/>
                  <a:gd name="connsiteY0" fmla="*/ 50018 h 50018"/>
                  <a:gd name="connsiteX1" fmla="*/ 0 w 50029"/>
                  <a:gd name="connsiteY1" fmla="*/ 25000 h 50018"/>
                  <a:gd name="connsiteX2" fmla="*/ 25015 w 50029"/>
                  <a:gd name="connsiteY2" fmla="*/ 0 h 50018"/>
                  <a:gd name="connsiteX3" fmla="*/ 50029 w 50029"/>
                  <a:gd name="connsiteY3" fmla="*/ 25000 h 50018"/>
                  <a:gd name="connsiteX4" fmla="*/ 25015 w 50029"/>
                  <a:gd name="connsiteY4" fmla="*/ 50018 h 50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29" h="50018">
                    <a:moveTo>
                      <a:pt x="25015" y="50018"/>
                    </a:moveTo>
                    <a:cubicBezTo>
                      <a:pt x="11180" y="50018"/>
                      <a:pt x="0" y="38812"/>
                      <a:pt x="0" y="25000"/>
                    </a:cubicBezTo>
                    <a:cubicBezTo>
                      <a:pt x="0" y="11194"/>
                      <a:pt x="11180" y="0"/>
                      <a:pt x="25015" y="0"/>
                    </a:cubicBezTo>
                    <a:cubicBezTo>
                      <a:pt x="38819" y="0"/>
                      <a:pt x="50029" y="11194"/>
                      <a:pt x="50029" y="25000"/>
                    </a:cubicBezTo>
                    <a:cubicBezTo>
                      <a:pt x="50029" y="38812"/>
                      <a:pt x="38819" y="50018"/>
                      <a:pt x="25015" y="50018"/>
                    </a:cubicBez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31226BB4-29D6-844A-2AD9-5D649BFB4600}"/>
                  </a:ext>
                </a:extLst>
              </p:cNvPr>
              <p:cNvSpPr/>
              <p:nvPr/>
            </p:nvSpPr>
            <p:spPr>
              <a:xfrm>
                <a:off x="14755255" y="3901459"/>
                <a:ext cx="96431" cy="96416"/>
              </a:xfrm>
              <a:custGeom>
                <a:avLst/>
                <a:gdLst>
                  <a:gd name="connsiteX0" fmla="*/ 82298 w 96431"/>
                  <a:gd name="connsiteY0" fmla="*/ 14116 h 96416"/>
                  <a:gd name="connsiteX1" fmla="*/ 72844 w 96431"/>
                  <a:gd name="connsiteY1" fmla="*/ 14116 h 96416"/>
                  <a:gd name="connsiteX2" fmla="*/ 72844 w 96431"/>
                  <a:gd name="connsiteY2" fmla="*/ 23573 h 96416"/>
                  <a:gd name="connsiteX3" fmla="*/ 82298 w 96431"/>
                  <a:gd name="connsiteY3" fmla="*/ 23573 h 96416"/>
                  <a:gd name="connsiteX4" fmla="*/ 82298 w 96431"/>
                  <a:gd name="connsiteY4" fmla="*/ 14116 h 96416"/>
                  <a:gd name="connsiteX5" fmla="*/ 96431 w 96431"/>
                  <a:gd name="connsiteY5" fmla="*/ 48202 h 96416"/>
                  <a:gd name="connsiteX6" fmla="*/ 89741 w 96431"/>
                  <a:gd name="connsiteY6" fmla="*/ 41515 h 96416"/>
                  <a:gd name="connsiteX7" fmla="*/ 83052 w 96431"/>
                  <a:gd name="connsiteY7" fmla="*/ 48202 h 96416"/>
                  <a:gd name="connsiteX8" fmla="*/ 89741 w 96431"/>
                  <a:gd name="connsiteY8" fmla="*/ 54884 h 96416"/>
                  <a:gd name="connsiteX9" fmla="*/ 96431 w 96431"/>
                  <a:gd name="connsiteY9" fmla="*/ 48202 h 96416"/>
                  <a:gd name="connsiteX10" fmla="*/ 82298 w 96431"/>
                  <a:gd name="connsiteY10" fmla="*/ 82283 h 96416"/>
                  <a:gd name="connsiteX11" fmla="*/ 82298 w 96431"/>
                  <a:gd name="connsiteY11" fmla="*/ 72832 h 96416"/>
                  <a:gd name="connsiteX12" fmla="*/ 72844 w 96431"/>
                  <a:gd name="connsiteY12" fmla="*/ 72832 h 96416"/>
                  <a:gd name="connsiteX13" fmla="*/ 72844 w 96431"/>
                  <a:gd name="connsiteY13" fmla="*/ 82283 h 96416"/>
                  <a:gd name="connsiteX14" fmla="*/ 82298 w 96431"/>
                  <a:gd name="connsiteY14" fmla="*/ 82283 h 96416"/>
                  <a:gd name="connsiteX15" fmla="*/ 48219 w 96431"/>
                  <a:gd name="connsiteY15" fmla="*/ 96417 h 96416"/>
                  <a:gd name="connsiteX16" fmla="*/ 54908 w 96431"/>
                  <a:gd name="connsiteY16" fmla="*/ 89717 h 96416"/>
                  <a:gd name="connsiteX17" fmla="*/ 48219 w 96431"/>
                  <a:gd name="connsiteY17" fmla="*/ 83030 h 96416"/>
                  <a:gd name="connsiteX18" fmla="*/ 41523 w 96431"/>
                  <a:gd name="connsiteY18" fmla="*/ 89717 h 96416"/>
                  <a:gd name="connsiteX19" fmla="*/ 48219 w 96431"/>
                  <a:gd name="connsiteY19" fmla="*/ 96417 h 96416"/>
                  <a:gd name="connsiteX20" fmla="*/ 14108 w 96431"/>
                  <a:gd name="connsiteY20" fmla="*/ 82283 h 96416"/>
                  <a:gd name="connsiteX21" fmla="*/ 23562 w 96431"/>
                  <a:gd name="connsiteY21" fmla="*/ 82283 h 96416"/>
                  <a:gd name="connsiteX22" fmla="*/ 23562 w 96431"/>
                  <a:gd name="connsiteY22" fmla="*/ 72832 h 96416"/>
                  <a:gd name="connsiteX23" fmla="*/ 14108 w 96431"/>
                  <a:gd name="connsiteY23" fmla="*/ 72832 h 96416"/>
                  <a:gd name="connsiteX24" fmla="*/ 14108 w 96431"/>
                  <a:gd name="connsiteY24" fmla="*/ 82283 h 96416"/>
                  <a:gd name="connsiteX25" fmla="*/ 0 w 96431"/>
                  <a:gd name="connsiteY25" fmla="*/ 48202 h 96416"/>
                  <a:gd name="connsiteX26" fmla="*/ 6690 w 96431"/>
                  <a:gd name="connsiteY26" fmla="*/ 54884 h 96416"/>
                  <a:gd name="connsiteX27" fmla="*/ 13355 w 96431"/>
                  <a:gd name="connsiteY27" fmla="*/ 48202 h 96416"/>
                  <a:gd name="connsiteX28" fmla="*/ 6690 w 96431"/>
                  <a:gd name="connsiteY28" fmla="*/ 41515 h 96416"/>
                  <a:gd name="connsiteX29" fmla="*/ 0 w 96431"/>
                  <a:gd name="connsiteY29" fmla="*/ 48202 h 96416"/>
                  <a:gd name="connsiteX30" fmla="*/ 14108 w 96431"/>
                  <a:gd name="connsiteY30" fmla="*/ 14116 h 96416"/>
                  <a:gd name="connsiteX31" fmla="*/ 14108 w 96431"/>
                  <a:gd name="connsiteY31" fmla="*/ 23573 h 96416"/>
                  <a:gd name="connsiteX32" fmla="*/ 23562 w 96431"/>
                  <a:gd name="connsiteY32" fmla="*/ 23573 h 96416"/>
                  <a:gd name="connsiteX33" fmla="*/ 23562 w 96431"/>
                  <a:gd name="connsiteY33" fmla="*/ 14116 h 96416"/>
                  <a:gd name="connsiteX34" fmla="*/ 14108 w 96431"/>
                  <a:gd name="connsiteY34" fmla="*/ 14116 h 96416"/>
                  <a:gd name="connsiteX35" fmla="*/ 54908 w 96431"/>
                  <a:gd name="connsiteY35" fmla="*/ 6681 h 96416"/>
                  <a:gd name="connsiteX36" fmla="*/ 48219 w 96431"/>
                  <a:gd name="connsiteY36" fmla="*/ 13369 h 96416"/>
                  <a:gd name="connsiteX37" fmla="*/ 41523 w 96431"/>
                  <a:gd name="connsiteY37" fmla="*/ 6681 h 96416"/>
                  <a:gd name="connsiteX38" fmla="*/ 48219 w 96431"/>
                  <a:gd name="connsiteY38" fmla="*/ 0 h 96416"/>
                  <a:gd name="connsiteX39" fmla="*/ 54908 w 96431"/>
                  <a:gd name="connsiteY39" fmla="*/ 6681 h 9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6431" h="96416">
                    <a:moveTo>
                      <a:pt x="82298" y="14116"/>
                    </a:moveTo>
                    <a:cubicBezTo>
                      <a:pt x="79704" y="11504"/>
                      <a:pt x="75463" y="11504"/>
                      <a:pt x="72844" y="14116"/>
                    </a:cubicBezTo>
                    <a:cubicBezTo>
                      <a:pt x="70226" y="16727"/>
                      <a:pt x="70226" y="20961"/>
                      <a:pt x="72844" y="23573"/>
                    </a:cubicBezTo>
                    <a:cubicBezTo>
                      <a:pt x="75463" y="26185"/>
                      <a:pt x="79704" y="26185"/>
                      <a:pt x="82298" y="23573"/>
                    </a:cubicBezTo>
                    <a:cubicBezTo>
                      <a:pt x="84917" y="20961"/>
                      <a:pt x="84917" y="16727"/>
                      <a:pt x="82298" y="14116"/>
                    </a:cubicBezTo>
                    <a:close/>
                    <a:moveTo>
                      <a:pt x="96431" y="48202"/>
                    </a:moveTo>
                    <a:cubicBezTo>
                      <a:pt x="96431" y="44516"/>
                      <a:pt x="93448" y="41515"/>
                      <a:pt x="89741" y="41515"/>
                    </a:cubicBezTo>
                    <a:cubicBezTo>
                      <a:pt x="86029" y="41515"/>
                      <a:pt x="83052" y="44516"/>
                      <a:pt x="83052" y="48202"/>
                    </a:cubicBezTo>
                    <a:cubicBezTo>
                      <a:pt x="83052" y="51901"/>
                      <a:pt x="86029" y="54884"/>
                      <a:pt x="89741" y="54884"/>
                    </a:cubicBezTo>
                    <a:cubicBezTo>
                      <a:pt x="93448" y="54884"/>
                      <a:pt x="96431" y="51901"/>
                      <a:pt x="96431" y="48202"/>
                    </a:cubicBezTo>
                    <a:close/>
                    <a:moveTo>
                      <a:pt x="82298" y="82283"/>
                    </a:moveTo>
                    <a:cubicBezTo>
                      <a:pt x="84917" y="79671"/>
                      <a:pt x="84917" y="75444"/>
                      <a:pt x="82298" y="72832"/>
                    </a:cubicBezTo>
                    <a:cubicBezTo>
                      <a:pt x="79704" y="70220"/>
                      <a:pt x="75463" y="70220"/>
                      <a:pt x="72844" y="72832"/>
                    </a:cubicBezTo>
                    <a:cubicBezTo>
                      <a:pt x="70226" y="75444"/>
                      <a:pt x="70226" y="79671"/>
                      <a:pt x="72844" y="82283"/>
                    </a:cubicBezTo>
                    <a:cubicBezTo>
                      <a:pt x="75463" y="84895"/>
                      <a:pt x="79704" y="84895"/>
                      <a:pt x="82298" y="82283"/>
                    </a:cubicBezTo>
                    <a:close/>
                    <a:moveTo>
                      <a:pt x="48219" y="96417"/>
                    </a:moveTo>
                    <a:cubicBezTo>
                      <a:pt x="51901" y="96417"/>
                      <a:pt x="54908" y="93416"/>
                      <a:pt x="54908" y="89717"/>
                    </a:cubicBezTo>
                    <a:cubicBezTo>
                      <a:pt x="54908" y="86031"/>
                      <a:pt x="51901" y="83030"/>
                      <a:pt x="48219" y="83030"/>
                    </a:cubicBezTo>
                    <a:cubicBezTo>
                      <a:pt x="44506" y="83030"/>
                      <a:pt x="41523" y="86031"/>
                      <a:pt x="41523" y="89717"/>
                    </a:cubicBezTo>
                    <a:cubicBezTo>
                      <a:pt x="41523" y="93416"/>
                      <a:pt x="44506" y="96417"/>
                      <a:pt x="48219" y="96417"/>
                    </a:cubicBezTo>
                    <a:close/>
                    <a:moveTo>
                      <a:pt x="14108" y="82283"/>
                    </a:moveTo>
                    <a:cubicBezTo>
                      <a:pt x="16727" y="84895"/>
                      <a:pt x="20968" y="84895"/>
                      <a:pt x="23562" y="82283"/>
                    </a:cubicBezTo>
                    <a:cubicBezTo>
                      <a:pt x="26181" y="79671"/>
                      <a:pt x="26181" y="75444"/>
                      <a:pt x="23562" y="72832"/>
                    </a:cubicBezTo>
                    <a:cubicBezTo>
                      <a:pt x="20968" y="70220"/>
                      <a:pt x="16727" y="70220"/>
                      <a:pt x="14108" y="72832"/>
                    </a:cubicBezTo>
                    <a:cubicBezTo>
                      <a:pt x="11490" y="75444"/>
                      <a:pt x="11490" y="79671"/>
                      <a:pt x="14108" y="82283"/>
                    </a:cubicBezTo>
                    <a:close/>
                    <a:moveTo>
                      <a:pt x="0" y="48202"/>
                    </a:moveTo>
                    <a:cubicBezTo>
                      <a:pt x="0" y="51901"/>
                      <a:pt x="2983" y="54884"/>
                      <a:pt x="6690" y="54884"/>
                    </a:cubicBezTo>
                    <a:cubicBezTo>
                      <a:pt x="10378" y="54884"/>
                      <a:pt x="13355" y="51901"/>
                      <a:pt x="13355" y="48202"/>
                    </a:cubicBezTo>
                    <a:cubicBezTo>
                      <a:pt x="13355" y="44516"/>
                      <a:pt x="10378" y="41515"/>
                      <a:pt x="6690" y="41515"/>
                    </a:cubicBezTo>
                    <a:cubicBezTo>
                      <a:pt x="2983" y="41515"/>
                      <a:pt x="0" y="44516"/>
                      <a:pt x="0" y="48202"/>
                    </a:cubicBezTo>
                    <a:close/>
                    <a:moveTo>
                      <a:pt x="14108" y="14116"/>
                    </a:moveTo>
                    <a:cubicBezTo>
                      <a:pt x="11490" y="16727"/>
                      <a:pt x="11490" y="20961"/>
                      <a:pt x="14108" y="23573"/>
                    </a:cubicBezTo>
                    <a:cubicBezTo>
                      <a:pt x="16727" y="26185"/>
                      <a:pt x="20968" y="26185"/>
                      <a:pt x="23562" y="23573"/>
                    </a:cubicBezTo>
                    <a:cubicBezTo>
                      <a:pt x="26181" y="20961"/>
                      <a:pt x="26181" y="16727"/>
                      <a:pt x="23562" y="14116"/>
                    </a:cubicBezTo>
                    <a:cubicBezTo>
                      <a:pt x="20968" y="11504"/>
                      <a:pt x="16727" y="11504"/>
                      <a:pt x="14108" y="14116"/>
                    </a:cubicBezTo>
                    <a:close/>
                    <a:moveTo>
                      <a:pt x="54908" y="6681"/>
                    </a:moveTo>
                    <a:cubicBezTo>
                      <a:pt x="54908" y="10386"/>
                      <a:pt x="51901" y="13369"/>
                      <a:pt x="48219" y="13369"/>
                    </a:cubicBezTo>
                    <a:cubicBezTo>
                      <a:pt x="44506" y="13369"/>
                      <a:pt x="41523" y="10386"/>
                      <a:pt x="41523" y="6681"/>
                    </a:cubicBezTo>
                    <a:cubicBezTo>
                      <a:pt x="41523" y="2982"/>
                      <a:pt x="44506" y="0"/>
                      <a:pt x="48219" y="0"/>
                    </a:cubicBezTo>
                    <a:cubicBezTo>
                      <a:pt x="51901" y="0"/>
                      <a:pt x="54908" y="2982"/>
                      <a:pt x="54908" y="6681"/>
                    </a:cubicBez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72C572B3-BCC2-9921-25EE-A8430AF22815}"/>
                  </a:ext>
                </a:extLst>
              </p:cNvPr>
              <p:cNvSpPr/>
              <p:nvPr/>
            </p:nvSpPr>
            <p:spPr>
              <a:xfrm>
                <a:off x="14361304" y="3812592"/>
                <a:ext cx="274218" cy="274132"/>
              </a:xfrm>
              <a:custGeom>
                <a:avLst/>
                <a:gdLst>
                  <a:gd name="connsiteX0" fmla="*/ 137097 w 274218"/>
                  <a:gd name="connsiteY0" fmla="*/ 0 h 274132"/>
                  <a:gd name="connsiteX1" fmla="*/ 0 w 274218"/>
                  <a:gd name="connsiteY1" fmla="*/ 137069 h 274132"/>
                  <a:gd name="connsiteX2" fmla="*/ 137097 w 274218"/>
                  <a:gd name="connsiteY2" fmla="*/ 274133 h 274132"/>
                  <a:gd name="connsiteX3" fmla="*/ 274219 w 274218"/>
                  <a:gd name="connsiteY3" fmla="*/ 137069 h 274132"/>
                  <a:gd name="connsiteX4" fmla="*/ 137097 w 274218"/>
                  <a:gd name="connsiteY4" fmla="*/ 0 h 27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218" h="274132">
                    <a:moveTo>
                      <a:pt x="137097" y="0"/>
                    </a:moveTo>
                    <a:cubicBezTo>
                      <a:pt x="61385" y="0"/>
                      <a:pt x="0" y="61377"/>
                      <a:pt x="0" y="137069"/>
                    </a:cubicBezTo>
                    <a:cubicBezTo>
                      <a:pt x="0" y="212762"/>
                      <a:pt x="61385" y="274133"/>
                      <a:pt x="137097" y="274133"/>
                    </a:cubicBezTo>
                    <a:cubicBezTo>
                      <a:pt x="212828" y="274133"/>
                      <a:pt x="274219" y="212762"/>
                      <a:pt x="274219" y="137069"/>
                    </a:cubicBezTo>
                    <a:cubicBezTo>
                      <a:pt x="274219" y="61377"/>
                      <a:pt x="212828" y="0"/>
                      <a:pt x="137097" y="0"/>
                    </a:cubicBez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076D8910-B601-5CD7-1DB9-38994F8DCDA9}"/>
                  </a:ext>
                </a:extLst>
              </p:cNvPr>
              <p:cNvSpPr/>
              <p:nvPr/>
            </p:nvSpPr>
            <p:spPr>
              <a:xfrm>
                <a:off x="14418800" y="3870082"/>
                <a:ext cx="159219" cy="159160"/>
              </a:xfrm>
              <a:custGeom>
                <a:avLst/>
                <a:gdLst>
                  <a:gd name="connsiteX0" fmla="*/ 79619 w 159219"/>
                  <a:gd name="connsiteY0" fmla="*/ 0 h 159160"/>
                  <a:gd name="connsiteX1" fmla="*/ 0 w 159219"/>
                  <a:gd name="connsiteY1" fmla="*/ 79580 h 159160"/>
                  <a:gd name="connsiteX2" fmla="*/ 79619 w 159219"/>
                  <a:gd name="connsiteY2" fmla="*/ 159160 h 159160"/>
                  <a:gd name="connsiteX3" fmla="*/ 159220 w 159219"/>
                  <a:gd name="connsiteY3" fmla="*/ 79580 h 159160"/>
                  <a:gd name="connsiteX4" fmla="*/ 79619 w 159219"/>
                  <a:gd name="connsiteY4" fmla="*/ 0 h 15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219" h="159160">
                    <a:moveTo>
                      <a:pt x="79619" y="0"/>
                    </a:moveTo>
                    <a:cubicBezTo>
                      <a:pt x="35647" y="0"/>
                      <a:pt x="0" y="35623"/>
                      <a:pt x="0" y="79580"/>
                    </a:cubicBezTo>
                    <a:cubicBezTo>
                      <a:pt x="0" y="123537"/>
                      <a:pt x="35647" y="159160"/>
                      <a:pt x="79619" y="159160"/>
                    </a:cubicBezTo>
                    <a:cubicBezTo>
                      <a:pt x="123590" y="159160"/>
                      <a:pt x="159220" y="123537"/>
                      <a:pt x="159220" y="79580"/>
                    </a:cubicBezTo>
                    <a:cubicBezTo>
                      <a:pt x="159220" y="35623"/>
                      <a:pt x="123590" y="0"/>
                      <a:pt x="79619" y="0"/>
                    </a:cubicBezTo>
                  </a:path>
                </a:pathLst>
              </a:custGeom>
              <a:solidFill>
                <a:srgbClr val="687B9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9CCF9C52-F781-6064-B7BE-AAFC0ECE8B7C}"/>
                  </a:ext>
                </a:extLst>
              </p:cNvPr>
              <p:cNvSpPr/>
              <p:nvPr/>
            </p:nvSpPr>
            <p:spPr>
              <a:xfrm>
                <a:off x="14406114" y="3857405"/>
                <a:ext cx="184580" cy="184506"/>
              </a:xfrm>
              <a:custGeom>
                <a:avLst/>
                <a:gdLst>
                  <a:gd name="connsiteX0" fmla="*/ 92306 w 184580"/>
                  <a:gd name="connsiteY0" fmla="*/ 184507 h 184506"/>
                  <a:gd name="connsiteX1" fmla="*/ 0 w 184580"/>
                  <a:gd name="connsiteY1" fmla="*/ 92256 h 184506"/>
                  <a:gd name="connsiteX2" fmla="*/ 92306 w 184580"/>
                  <a:gd name="connsiteY2" fmla="*/ 0 h 184506"/>
                  <a:gd name="connsiteX3" fmla="*/ 184581 w 184580"/>
                  <a:gd name="connsiteY3" fmla="*/ 92256 h 184506"/>
                  <a:gd name="connsiteX4" fmla="*/ 92306 w 184580"/>
                  <a:gd name="connsiteY4" fmla="*/ 184507 h 184506"/>
                  <a:gd name="connsiteX5" fmla="*/ 92306 w 184580"/>
                  <a:gd name="connsiteY5" fmla="*/ 12676 h 184506"/>
                  <a:gd name="connsiteX6" fmla="*/ 12680 w 184580"/>
                  <a:gd name="connsiteY6" fmla="*/ 92256 h 184506"/>
                  <a:gd name="connsiteX7" fmla="*/ 92306 w 184580"/>
                  <a:gd name="connsiteY7" fmla="*/ 171836 h 184506"/>
                  <a:gd name="connsiteX8" fmla="*/ 171900 w 184580"/>
                  <a:gd name="connsiteY8" fmla="*/ 92256 h 184506"/>
                  <a:gd name="connsiteX9" fmla="*/ 92306 w 184580"/>
                  <a:gd name="connsiteY9" fmla="*/ 12676 h 184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4580" h="184506">
                    <a:moveTo>
                      <a:pt x="92306" y="184507"/>
                    </a:moveTo>
                    <a:cubicBezTo>
                      <a:pt x="41316" y="184507"/>
                      <a:pt x="0" y="143210"/>
                      <a:pt x="0" y="92256"/>
                    </a:cubicBezTo>
                    <a:cubicBezTo>
                      <a:pt x="0" y="41302"/>
                      <a:pt x="41316" y="0"/>
                      <a:pt x="92306" y="0"/>
                    </a:cubicBezTo>
                    <a:cubicBezTo>
                      <a:pt x="143264" y="0"/>
                      <a:pt x="184581" y="41302"/>
                      <a:pt x="184581" y="92256"/>
                    </a:cubicBezTo>
                    <a:cubicBezTo>
                      <a:pt x="184581" y="143210"/>
                      <a:pt x="143264" y="184507"/>
                      <a:pt x="92306" y="184507"/>
                    </a:cubicBezTo>
                    <a:moveTo>
                      <a:pt x="92306" y="12676"/>
                    </a:moveTo>
                    <a:cubicBezTo>
                      <a:pt x="48334" y="12676"/>
                      <a:pt x="12680" y="48300"/>
                      <a:pt x="12680" y="92256"/>
                    </a:cubicBezTo>
                    <a:cubicBezTo>
                      <a:pt x="12680" y="136213"/>
                      <a:pt x="48334" y="171836"/>
                      <a:pt x="92306" y="171836"/>
                    </a:cubicBezTo>
                    <a:cubicBezTo>
                      <a:pt x="136271" y="171836"/>
                      <a:pt x="171900" y="136213"/>
                      <a:pt x="171900" y="92256"/>
                    </a:cubicBezTo>
                    <a:cubicBezTo>
                      <a:pt x="171900" y="48300"/>
                      <a:pt x="136271" y="12676"/>
                      <a:pt x="92306" y="12676"/>
                    </a:cubicBezTo>
                  </a:path>
                </a:pathLst>
              </a:custGeom>
              <a:solidFill>
                <a:srgbClr val="1F222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F1EA8ECF-1973-7940-6BB0-A8B1B23B3735}"/>
                  </a:ext>
                </a:extLst>
              </p:cNvPr>
              <p:cNvSpPr/>
              <p:nvPr/>
            </p:nvSpPr>
            <p:spPr>
              <a:xfrm>
                <a:off x="14418800" y="3870082"/>
                <a:ext cx="159219" cy="159160"/>
              </a:xfrm>
              <a:custGeom>
                <a:avLst/>
                <a:gdLst>
                  <a:gd name="connsiteX0" fmla="*/ 79619 w 159219"/>
                  <a:gd name="connsiteY0" fmla="*/ 159160 h 159160"/>
                  <a:gd name="connsiteX1" fmla="*/ 0 w 159219"/>
                  <a:gd name="connsiteY1" fmla="*/ 79580 h 159160"/>
                  <a:gd name="connsiteX2" fmla="*/ 79619 w 159219"/>
                  <a:gd name="connsiteY2" fmla="*/ 0 h 159160"/>
                  <a:gd name="connsiteX3" fmla="*/ 159220 w 159219"/>
                  <a:gd name="connsiteY3" fmla="*/ 79580 h 159160"/>
                  <a:gd name="connsiteX4" fmla="*/ 79619 w 159219"/>
                  <a:gd name="connsiteY4" fmla="*/ 159160 h 159160"/>
                  <a:gd name="connsiteX5" fmla="*/ 79619 w 159219"/>
                  <a:gd name="connsiteY5" fmla="*/ 16898 h 159160"/>
                  <a:gd name="connsiteX6" fmla="*/ 16921 w 159219"/>
                  <a:gd name="connsiteY6" fmla="*/ 79580 h 159160"/>
                  <a:gd name="connsiteX7" fmla="*/ 79619 w 159219"/>
                  <a:gd name="connsiteY7" fmla="*/ 142275 h 159160"/>
                  <a:gd name="connsiteX8" fmla="*/ 142317 w 159219"/>
                  <a:gd name="connsiteY8" fmla="*/ 79580 h 159160"/>
                  <a:gd name="connsiteX9" fmla="*/ 79619 w 159219"/>
                  <a:gd name="connsiteY9" fmla="*/ 16898 h 15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219" h="159160">
                    <a:moveTo>
                      <a:pt x="79619" y="159160"/>
                    </a:moveTo>
                    <a:cubicBezTo>
                      <a:pt x="35647" y="159160"/>
                      <a:pt x="0" y="123537"/>
                      <a:pt x="0" y="79580"/>
                    </a:cubicBezTo>
                    <a:cubicBezTo>
                      <a:pt x="0" y="35623"/>
                      <a:pt x="35647" y="0"/>
                      <a:pt x="79619" y="0"/>
                    </a:cubicBezTo>
                    <a:cubicBezTo>
                      <a:pt x="123590" y="0"/>
                      <a:pt x="159220" y="35623"/>
                      <a:pt x="159220" y="79580"/>
                    </a:cubicBezTo>
                    <a:cubicBezTo>
                      <a:pt x="159220" y="123537"/>
                      <a:pt x="123590" y="159160"/>
                      <a:pt x="79619" y="159160"/>
                    </a:cubicBezTo>
                    <a:moveTo>
                      <a:pt x="79619" y="16898"/>
                    </a:moveTo>
                    <a:cubicBezTo>
                      <a:pt x="44986" y="16898"/>
                      <a:pt x="16921" y="44965"/>
                      <a:pt x="16921" y="79580"/>
                    </a:cubicBezTo>
                    <a:cubicBezTo>
                      <a:pt x="16921" y="114207"/>
                      <a:pt x="44986" y="142275"/>
                      <a:pt x="79619" y="142275"/>
                    </a:cubicBezTo>
                    <a:cubicBezTo>
                      <a:pt x="114252" y="142275"/>
                      <a:pt x="142317" y="114207"/>
                      <a:pt x="142317" y="79580"/>
                    </a:cubicBezTo>
                    <a:cubicBezTo>
                      <a:pt x="142317" y="44965"/>
                      <a:pt x="114252" y="16898"/>
                      <a:pt x="79619" y="16898"/>
                    </a:cubicBez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08567623-932B-5680-8AA0-BD2E2011BF69}"/>
                  </a:ext>
                </a:extLst>
              </p:cNvPr>
              <p:cNvSpPr/>
              <p:nvPr/>
            </p:nvSpPr>
            <p:spPr>
              <a:xfrm>
                <a:off x="14473399" y="3924662"/>
                <a:ext cx="50035" cy="50018"/>
              </a:xfrm>
              <a:custGeom>
                <a:avLst/>
                <a:gdLst>
                  <a:gd name="connsiteX0" fmla="*/ 25009 w 50035"/>
                  <a:gd name="connsiteY0" fmla="*/ 50018 h 50018"/>
                  <a:gd name="connsiteX1" fmla="*/ 0 w 50035"/>
                  <a:gd name="connsiteY1" fmla="*/ 25000 h 50018"/>
                  <a:gd name="connsiteX2" fmla="*/ 25009 w 50035"/>
                  <a:gd name="connsiteY2" fmla="*/ 0 h 50018"/>
                  <a:gd name="connsiteX3" fmla="*/ 50035 w 50035"/>
                  <a:gd name="connsiteY3" fmla="*/ 25000 h 50018"/>
                  <a:gd name="connsiteX4" fmla="*/ 25009 w 50035"/>
                  <a:gd name="connsiteY4" fmla="*/ 50018 h 50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35" h="50018">
                    <a:moveTo>
                      <a:pt x="25009" y="50018"/>
                    </a:moveTo>
                    <a:cubicBezTo>
                      <a:pt x="11204" y="50018"/>
                      <a:pt x="0" y="38806"/>
                      <a:pt x="0" y="25000"/>
                    </a:cubicBezTo>
                    <a:cubicBezTo>
                      <a:pt x="0" y="11194"/>
                      <a:pt x="11204" y="0"/>
                      <a:pt x="25009" y="0"/>
                    </a:cubicBezTo>
                    <a:cubicBezTo>
                      <a:pt x="38831" y="0"/>
                      <a:pt x="50035" y="11194"/>
                      <a:pt x="50035" y="25000"/>
                    </a:cubicBezTo>
                    <a:cubicBezTo>
                      <a:pt x="50035" y="38806"/>
                      <a:pt x="38831" y="50018"/>
                      <a:pt x="25009" y="50018"/>
                    </a:cubicBez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FEAD7E27-8350-395E-975E-88958C2BC3DE}"/>
                  </a:ext>
                </a:extLst>
              </p:cNvPr>
              <p:cNvSpPr/>
              <p:nvPr/>
            </p:nvSpPr>
            <p:spPr>
              <a:xfrm>
                <a:off x="14450176" y="3901459"/>
                <a:ext cx="96455" cy="96423"/>
              </a:xfrm>
              <a:custGeom>
                <a:avLst/>
                <a:gdLst>
                  <a:gd name="connsiteX0" fmla="*/ 82341 w 96455"/>
                  <a:gd name="connsiteY0" fmla="*/ 14122 h 96423"/>
                  <a:gd name="connsiteX1" fmla="*/ 72856 w 96455"/>
                  <a:gd name="connsiteY1" fmla="*/ 14122 h 96423"/>
                  <a:gd name="connsiteX2" fmla="*/ 72856 w 96455"/>
                  <a:gd name="connsiteY2" fmla="*/ 23573 h 96423"/>
                  <a:gd name="connsiteX3" fmla="*/ 82341 w 96455"/>
                  <a:gd name="connsiteY3" fmla="*/ 23573 h 96423"/>
                  <a:gd name="connsiteX4" fmla="*/ 82341 w 96455"/>
                  <a:gd name="connsiteY4" fmla="*/ 14122 h 96423"/>
                  <a:gd name="connsiteX5" fmla="*/ 96455 w 96455"/>
                  <a:gd name="connsiteY5" fmla="*/ 48202 h 96423"/>
                  <a:gd name="connsiteX6" fmla="*/ 89741 w 96455"/>
                  <a:gd name="connsiteY6" fmla="*/ 41521 h 96423"/>
                  <a:gd name="connsiteX7" fmla="*/ 83052 w 96455"/>
                  <a:gd name="connsiteY7" fmla="*/ 48202 h 96423"/>
                  <a:gd name="connsiteX8" fmla="*/ 89741 w 96455"/>
                  <a:gd name="connsiteY8" fmla="*/ 54890 h 96423"/>
                  <a:gd name="connsiteX9" fmla="*/ 96455 w 96455"/>
                  <a:gd name="connsiteY9" fmla="*/ 48202 h 96423"/>
                  <a:gd name="connsiteX10" fmla="*/ 82341 w 96455"/>
                  <a:gd name="connsiteY10" fmla="*/ 82289 h 96423"/>
                  <a:gd name="connsiteX11" fmla="*/ 82341 w 96455"/>
                  <a:gd name="connsiteY11" fmla="*/ 72832 h 96423"/>
                  <a:gd name="connsiteX12" fmla="*/ 72856 w 96455"/>
                  <a:gd name="connsiteY12" fmla="*/ 72832 h 96423"/>
                  <a:gd name="connsiteX13" fmla="*/ 72856 w 96455"/>
                  <a:gd name="connsiteY13" fmla="*/ 82289 h 96423"/>
                  <a:gd name="connsiteX14" fmla="*/ 82341 w 96455"/>
                  <a:gd name="connsiteY14" fmla="*/ 82289 h 96423"/>
                  <a:gd name="connsiteX15" fmla="*/ 48225 w 96455"/>
                  <a:gd name="connsiteY15" fmla="*/ 96423 h 96423"/>
                  <a:gd name="connsiteX16" fmla="*/ 54914 w 96455"/>
                  <a:gd name="connsiteY16" fmla="*/ 89724 h 96423"/>
                  <a:gd name="connsiteX17" fmla="*/ 48225 w 96455"/>
                  <a:gd name="connsiteY17" fmla="*/ 83036 h 96423"/>
                  <a:gd name="connsiteX18" fmla="*/ 41535 w 96455"/>
                  <a:gd name="connsiteY18" fmla="*/ 89724 h 96423"/>
                  <a:gd name="connsiteX19" fmla="*/ 48225 w 96455"/>
                  <a:gd name="connsiteY19" fmla="*/ 96423 h 96423"/>
                  <a:gd name="connsiteX20" fmla="*/ 14133 w 96455"/>
                  <a:gd name="connsiteY20" fmla="*/ 82289 h 96423"/>
                  <a:gd name="connsiteX21" fmla="*/ 23575 w 96455"/>
                  <a:gd name="connsiteY21" fmla="*/ 82289 h 96423"/>
                  <a:gd name="connsiteX22" fmla="*/ 23575 w 96455"/>
                  <a:gd name="connsiteY22" fmla="*/ 72832 h 96423"/>
                  <a:gd name="connsiteX23" fmla="*/ 14133 w 96455"/>
                  <a:gd name="connsiteY23" fmla="*/ 72832 h 96423"/>
                  <a:gd name="connsiteX24" fmla="*/ 14133 w 96455"/>
                  <a:gd name="connsiteY24" fmla="*/ 82289 h 96423"/>
                  <a:gd name="connsiteX25" fmla="*/ 0 w 96455"/>
                  <a:gd name="connsiteY25" fmla="*/ 48202 h 96423"/>
                  <a:gd name="connsiteX26" fmla="*/ 6690 w 96455"/>
                  <a:gd name="connsiteY26" fmla="*/ 54890 h 96423"/>
                  <a:gd name="connsiteX27" fmla="*/ 13373 w 96455"/>
                  <a:gd name="connsiteY27" fmla="*/ 48202 h 96423"/>
                  <a:gd name="connsiteX28" fmla="*/ 6690 w 96455"/>
                  <a:gd name="connsiteY28" fmla="*/ 41521 h 96423"/>
                  <a:gd name="connsiteX29" fmla="*/ 0 w 96455"/>
                  <a:gd name="connsiteY29" fmla="*/ 48202 h 96423"/>
                  <a:gd name="connsiteX30" fmla="*/ 14133 w 96455"/>
                  <a:gd name="connsiteY30" fmla="*/ 14122 h 96423"/>
                  <a:gd name="connsiteX31" fmla="*/ 14133 w 96455"/>
                  <a:gd name="connsiteY31" fmla="*/ 23573 h 96423"/>
                  <a:gd name="connsiteX32" fmla="*/ 23575 w 96455"/>
                  <a:gd name="connsiteY32" fmla="*/ 23573 h 96423"/>
                  <a:gd name="connsiteX33" fmla="*/ 23575 w 96455"/>
                  <a:gd name="connsiteY33" fmla="*/ 14122 h 96423"/>
                  <a:gd name="connsiteX34" fmla="*/ 14133 w 96455"/>
                  <a:gd name="connsiteY34" fmla="*/ 14122 h 96423"/>
                  <a:gd name="connsiteX35" fmla="*/ 54914 w 96455"/>
                  <a:gd name="connsiteY35" fmla="*/ 6687 h 96423"/>
                  <a:gd name="connsiteX36" fmla="*/ 48225 w 96455"/>
                  <a:gd name="connsiteY36" fmla="*/ 13375 h 96423"/>
                  <a:gd name="connsiteX37" fmla="*/ 41535 w 96455"/>
                  <a:gd name="connsiteY37" fmla="*/ 6687 h 96423"/>
                  <a:gd name="connsiteX38" fmla="*/ 48225 w 96455"/>
                  <a:gd name="connsiteY38" fmla="*/ 0 h 96423"/>
                  <a:gd name="connsiteX39" fmla="*/ 54914 w 96455"/>
                  <a:gd name="connsiteY39" fmla="*/ 6687 h 9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6455" h="96423">
                    <a:moveTo>
                      <a:pt x="82341" y="14122"/>
                    </a:moveTo>
                    <a:cubicBezTo>
                      <a:pt x="79722" y="11510"/>
                      <a:pt x="75469" y="11510"/>
                      <a:pt x="72856" y="14122"/>
                    </a:cubicBezTo>
                    <a:cubicBezTo>
                      <a:pt x="70238" y="16734"/>
                      <a:pt x="70238" y="20961"/>
                      <a:pt x="72856" y="23573"/>
                    </a:cubicBezTo>
                    <a:cubicBezTo>
                      <a:pt x="75469" y="26185"/>
                      <a:pt x="79722" y="26185"/>
                      <a:pt x="82341" y="23573"/>
                    </a:cubicBezTo>
                    <a:cubicBezTo>
                      <a:pt x="84935" y="20961"/>
                      <a:pt x="84935" y="16734"/>
                      <a:pt x="82341" y="14122"/>
                    </a:cubicBezTo>
                    <a:close/>
                    <a:moveTo>
                      <a:pt x="96455" y="48202"/>
                    </a:moveTo>
                    <a:cubicBezTo>
                      <a:pt x="96455" y="44522"/>
                      <a:pt x="93454" y="41521"/>
                      <a:pt x="89741" y="41521"/>
                    </a:cubicBezTo>
                    <a:cubicBezTo>
                      <a:pt x="86072" y="41521"/>
                      <a:pt x="83052" y="44522"/>
                      <a:pt x="83052" y="48202"/>
                    </a:cubicBezTo>
                    <a:cubicBezTo>
                      <a:pt x="83052" y="51907"/>
                      <a:pt x="86072" y="54890"/>
                      <a:pt x="89741" y="54890"/>
                    </a:cubicBezTo>
                    <a:cubicBezTo>
                      <a:pt x="93454" y="54890"/>
                      <a:pt x="96455" y="51907"/>
                      <a:pt x="96455" y="48202"/>
                    </a:cubicBezTo>
                    <a:close/>
                    <a:moveTo>
                      <a:pt x="82341" y="82289"/>
                    </a:moveTo>
                    <a:cubicBezTo>
                      <a:pt x="84935" y="79677"/>
                      <a:pt x="84935" y="75450"/>
                      <a:pt x="82341" y="72832"/>
                    </a:cubicBezTo>
                    <a:cubicBezTo>
                      <a:pt x="79722" y="70220"/>
                      <a:pt x="75469" y="70220"/>
                      <a:pt x="72856" y="72832"/>
                    </a:cubicBezTo>
                    <a:cubicBezTo>
                      <a:pt x="70238" y="75450"/>
                      <a:pt x="70238" y="79677"/>
                      <a:pt x="72856" y="82289"/>
                    </a:cubicBezTo>
                    <a:cubicBezTo>
                      <a:pt x="75469" y="84901"/>
                      <a:pt x="79722" y="84901"/>
                      <a:pt x="82341" y="82289"/>
                    </a:cubicBezTo>
                    <a:close/>
                    <a:moveTo>
                      <a:pt x="48225" y="96423"/>
                    </a:moveTo>
                    <a:cubicBezTo>
                      <a:pt x="51919" y="96423"/>
                      <a:pt x="54914" y="93423"/>
                      <a:pt x="54914" y="89724"/>
                    </a:cubicBezTo>
                    <a:cubicBezTo>
                      <a:pt x="54914" y="86037"/>
                      <a:pt x="51919" y="83036"/>
                      <a:pt x="48225" y="83036"/>
                    </a:cubicBezTo>
                    <a:cubicBezTo>
                      <a:pt x="44537" y="83036"/>
                      <a:pt x="41535" y="86037"/>
                      <a:pt x="41535" y="89724"/>
                    </a:cubicBezTo>
                    <a:cubicBezTo>
                      <a:pt x="41535" y="93423"/>
                      <a:pt x="44537" y="96423"/>
                      <a:pt x="48225" y="96423"/>
                    </a:cubicBezTo>
                    <a:close/>
                    <a:moveTo>
                      <a:pt x="14133" y="82289"/>
                    </a:moveTo>
                    <a:cubicBezTo>
                      <a:pt x="16733" y="84901"/>
                      <a:pt x="20956" y="84901"/>
                      <a:pt x="23575" y="82289"/>
                    </a:cubicBezTo>
                    <a:cubicBezTo>
                      <a:pt x="26193" y="79677"/>
                      <a:pt x="26193" y="75450"/>
                      <a:pt x="23575" y="72832"/>
                    </a:cubicBezTo>
                    <a:cubicBezTo>
                      <a:pt x="20956" y="70220"/>
                      <a:pt x="16733" y="70220"/>
                      <a:pt x="14133" y="72832"/>
                    </a:cubicBezTo>
                    <a:cubicBezTo>
                      <a:pt x="11520" y="75450"/>
                      <a:pt x="11520" y="79677"/>
                      <a:pt x="14133" y="82289"/>
                    </a:cubicBezTo>
                    <a:close/>
                    <a:moveTo>
                      <a:pt x="0" y="48202"/>
                    </a:moveTo>
                    <a:cubicBezTo>
                      <a:pt x="0" y="51907"/>
                      <a:pt x="2995" y="54890"/>
                      <a:pt x="6690" y="54890"/>
                    </a:cubicBezTo>
                    <a:cubicBezTo>
                      <a:pt x="10402" y="54890"/>
                      <a:pt x="13373" y="51907"/>
                      <a:pt x="13373" y="48202"/>
                    </a:cubicBezTo>
                    <a:cubicBezTo>
                      <a:pt x="13373" y="44522"/>
                      <a:pt x="10402" y="41521"/>
                      <a:pt x="6690" y="41521"/>
                    </a:cubicBezTo>
                    <a:cubicBezTo>
                      <a:pt x="2995" y="41521"/>
                      <a:pt x="0" y="44522"/>
                      <a:pt x="0" y="48202"/>
                    </a:cubicBezTo>
                    <a:close/>
                    <a:moveTo>
                      <a:pt x="14133" y="14122"/>
                    </a:moveTo>
                    <a:cubicBezTo>
                      <a:pt x="11520" y="16734"/>
                      <a:pt x="11520" y="20961"/>
                      <a:pt x="14133" y="23573"/>
                    </a:cubicBezTo>
                    <a:cubicBezTo>
                      <a:pt x="16733" y="26185"/>
                      <a:pt x="20956" y="26185"/>
                      <a:pt x="23575" y="23573"/>
                    </a:cubicBezTo>
                    <a:cubicBezTo>
                      <a:pt x="26193" y="20961"/>
                      <a:pt x="26193" y="16734"/>
                      <a:pt x="23575" y="14122"/>
                    </a:cubicBezTo>
                    <a:cubicBezTo>
                      <a:pt x="20956" y="11510"/>
                      <a:pt x="16733" y="11510"/>
                      <a:pt x="14133" y="14122"/>
                    </a:cubicBezTo>
                    <a:close/>
                    <a:moveTo>
                      <a:pt x="54914" y="6687"/>
                    </a:moveTo>
                    <a:cubicBezTo>
                      <a:pt x="54914" y="10386"/>
                      <a:pt x="51919" y="13375"/>
                      <a:pt x="48225" y="13375"/>
                    </a:cubicBezTo>
                    <a:cubicBezTo>
                      <a:pt x="44537" y="13375"/>
                      <a:pt x="41535" y="10386"/>
                      <a:pt x="41535" y="6687"/>
                    </a:cubicBezTo>
                    <a:cubicBezTo>
                      <a:pt x="41535" y="2988"/>
                      <a:pt x="44537" y="0"/>
                      <a:pt x="48225" y="0"/>
                    </a:cubicBezTo>
                    <a:cubicBezTo>
                      <a:pt x="51919" y="0"/>
                      <a:pt x="54914" y="2988"/>
                      <a:pt x="54914" y="6687"/>
                    </a:cubicBez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C0FC0693-0D20-9FCF-F455-14D69BCF2F10}"/>
                  </a:ext>
                </a:extLst>
              </p:cNvPr>
              <p:cNvSpPr/>
              <p:nvPr/>
            </p:nvSpPr>
            <p:spPr>
              <a:xfrm>
                <a:off x="14056256" y="3812598"/>
                <a:ext cx="274206" cy="274126"/>
              </a:xfrm>
              <a:custGeom>
                <a:avLst/>
                <a:gdLst>
                  <a:gd name="connsiteX0" fmla="*/ 137116 w 274206"/>
                  <a:gd name="connsiteY0" fmla="*/ 0 h 274126"/>
                  <a:gd name="connsiteX1" fmla="*/ 0 w 274206"/>
                  <a:gd name="connsiteY1" fmla="*/ 137063 h 274126"/>
                  <a:gd name="connsiteX2" fmla="*/ 137116 w 274206"/>
                  <a:gd name="connsiteY2" fmla="*/ 274127 h 274126"/>
                  <a:gd name="connsiteX3" fmla="*/ 274207 w 274206"/>
                  <a:gd name="connsiteY3" fmla="*/ 137063 h 274126"/>
                  <a:gd name="connsiteX4" fmla="*/ 137116 w 274206"/>
                  <a:gd name="connsiteY4" fmla="*/ 0 h 27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206" h="274126">
                    <a:moveTo>
                      <a:pt x="137116" y="0"/>
                    </a:moveTo>
                    <a:cubicBezTo>
                      <a:pt x="61403" y="0"/>
                      <a:pt x="0" y="61371"/>
                      <a:pt x="0" y="137063"/>
                    </a:cubicBezTo>
                    <a:cubicBezTo>
                      <a:pt x="0" y="212756"/>
                      <a:pt x="61403" y="274127"/>
                      <a:pt x="137116" y="274127"/>
                    </a:cubicBezTo>
                    <a:cubicBezTo>
                      <a:pt x="212828" y="274127"/>
                      <a:pt x="274207" y="212756"/>
                      <a:pt x="274207" y="137063"/>
                    </a:cubicBezTo>
                    <a:cubicBezTo>
                      <a:pt x="274207" y="61371"/>
                      <a:pt x="212828" y="0"/>
                      <a:pt x="137116" y="0"/>
                    </a:cubicBez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43834D2C-010D-8071-AF8A-B059F2DC725A}"/>
                  </a:ext>
                </a:extLst>
              </p:cNvPr>
              <p:cNvSpPr/>
              <p:nvPr/>
            </p:nvSpPr>
            <p:spPr>
              <a:xfrm>
                <a:off x="14113752" y="3870082"/>
                <a:ext cx="159213" cy="159166"/>
              </a:xfrm>
              <a:custGeom>
                <a:avLst/>
                <a:gdLst>
                  <a:gd name="connsiteX0" fmla="*/ 79595 w 159213"/>
                  <a:gd name="connsiteY0" fmla="*/ 0 h 159166"/>
                  <a:gd name="connsiteX1" fmla="*/ 0 w 159213"/>
                  <a:gd name="connsiteY1" fmla="*/ 79586 h 159166"/>
                  <a:gd name="connsiteX2" fmla="*/ 79595 w 159213"/>
                  <a:gd name="connsiteY2" fmla="*/ 159166 h 159166"/>
                  <a:gd name="connsiteX3" fmla="*/ 159214 w 159213"/>
                  <a:gd name="connsiteY3" fmla="*/ 79586 h 159166"/>
                  <a:gd name="connsiteX4" fmla="*/ 79595 w 159213"/>
                  <a:gd name="connsiteY4" fmla="*/ 0 h 159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213" h="159166">
                    <a:moveTo>
                      <a:pt x="79595" y="0"/>
                    </a:moveTo>
                    <a:cubicBezTo>
                      <a:pt x="35629" y="0"/>
                      <a:pt x="0" y="35629"/>
                      <a:pt x="0" y="79586"/>
                    </a:cubicBezTo>
                    <a:cubicBezTo>
                      <a:pt x="0" y="123543"/>
                      <a:pt x="35629" y="159166"/>
                      <a:pt x="79595" y="159166"/>
                    </a:cubicBezTo>
                    <a:cubicBezTo>
                      <a:pt x="123560" y="159166"/>
                      <a:pt x="159214" y="123543"/>
                      <a:pt x="159214" y="79586"/>
                    </a:cubicBezTo>
                    <a:cubicBezTo>
                      <a:pt x="159214" y="35629"/>
                      <a:pt x="123560" y="0"/>
                      <a:pt x="79595" y="0"/>
                    </a:cubicBezTo>
                  </a:path>
                </a:pathLst>
              </a:custGeom>
              <a:solidFill>
                <a:srgbClr val="687B9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503C932B-B243-6FC4-E6F5-B9D3482E1A21}"/>
                  </a:ext>
                </a:extLst>
              </p:cNvPr>
              <p:cNvSpPr/>
              <p:nvPr/>
            </p:nvSpPr>
            <p:spPr>
              <a:xfrm>
                <a:off x="14101078" y="3857411"/>
                <a:ext cx="184562" cy="184506"/>
              </a:xfrm>
              <a:custGeom>
                <a:avLst/>
                <a:gdLst>
                  <a:gd name="connsiteX0" fmla="*/ 92269 w 184562"/>
                  <a:gd name="connsiteY0" fmla="*/ 184507 h 184506"/>
                  <a:gd name="connsiteX1" fmla="*/ 0 w 184562"/>
                  <a:gd name="connsiteY1" fmla="*/ 92250 h 184506"/>
                  <a:gd name="connsiteX2" fmla="*/ 92269 w 184562"/>
                  <a:gd name="connsiteY2" fmla="*/ 0 h 184506"/>
                  <a:gd name="connsiteX3" fmla="*/ 184562 w 184562"/>
                  <a:gd name="connsiteY3" fmla="*/ 92250 h 184506"/>
                  <a:gd name="connsiteX4" fmla="*/ 92269 w 184562"/>
                  <a:gd name="connsiteY4" fmla="*/ 184507 h 184506"/>
                  <a:gd name="connsiteX5" fmla="*/ 92269 w 184562"/>
                  <a:gd name="connsiteY5" fmla="*/ 12676 h 184506"/>
                  <a:gd name="connsiteX6" fmla="*/ 12668 w 184562"/>
                  <a:gd name="connsiteY6" fmla="*/ 92250 h 184506"/>
                  <a:gd name="connsiteX7" fmla="*/ 92269 w 184562"/>
                  <a:gd name="connsiteY7" fmla="*/ 171836 h 184506"/>
                  <a:gd name="connsiteX8" fmla="*/ 171894 w 184562"/>
                  <a:gd name="connsiteY8" fmla="*/ 92250 h 184506"/>
                  <a:gd name="connsiteX9" fmla="*/ 92269 w 184562"/>
                  <a:gd name="connsiteY9" fmla="*/ 12676 h 184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4562" h="184506">
                    <a:moveTo>
                      <a:pt x="92269" y="184507"/>
                    </a:moveTo>
                    <a:cubicBezTo>
                      <a:pt x="41304" y="184507"/>
                      <a:pt x="0" y="143210"/>
                      <a:pt x="0" y="92250"/>
                    </a:cubicBezTo>
                    <a:cubicBezTo>
                      <a:pt x="0" y="41302"/>
                      <a:pt x="41304" y="0"/>
                      <a:pt x="92269" y="0"/>
                    </a:cubicBezTo>
                    <a:cubicBezTo>
                      <a:pt x="143252" y="0"/>
                      <a:pt x="184562" y="41302"/>
                      <a:pt x="184562" y="92250"/>
                    </a:cubicBezTo>
                    <a:cubicBezTo>
                      <a:pt x="184562" y="143210"/>
                      <a:pt x="143252" y="184507"/>
                      <a:pt x="92269" y="184507"/>
                    </a:cubicBezTo>
                    <a:moveTo>
                      <a:pt x="92269" y="12676"/>
                    </a:moveTo>
                    <a:cubicBezTo>
                      <a:pt x="48304" y="12676"/>
                      <a:pt x="12668" y="48294"/>
                      <a:pt x="12668" y="92250"/>
                    </a:cubicBezTo>
                    <a:cubicBezTo>
                      <a:pt x="12668" y="136213"/>
                      <a:pt x="48304" y="171836"/>
                      <a:pt x="92269" y="171836"/>
                    </a:cubicBezTo>
                    <a:cubicBezTo>
                      <a:pt x="136235" y="171836"/>
                      <a:pt x="171894" y="136213"/>
                      <a:pt x="171894" y="92250"/>
                    </a:cubicBezTo>
                    <a:cubicBezTo>
                      <a:pt x="171894" y="48294"/>
                      <a:pt x="136235" y="12676"/>
                      <a:pt x="92269" y="12676"/>
                    </a:cubicBezTo>
                  </a:path>
                </a:pathLst>
              </a:custGeom>
              <a:solidFill>
                <a:srgbClr val="1F222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0DAA325E-63A9-E35A-599B-CB9CF11EBE85}"/>
                  </a:ext>
                </a:extLst>
              </p:cNvPr>
              <p:cNvSpPr/>
              <p:nvPr/>
            </p:nvSpPr>
            <p:spPr>
              <a:xfrm>
                <a:off x="14113752" y="3870082"/>
                <a:ext cx="159213" cy="159166"/>
              </a:xfrm>
              <a:custGeom>
                <a:avLst/>
                <a:gdLst>
                  <a:gd name="connsiteX0" fmla="*/ 79595 w 159213"/>
                  <a:gd name="connsiteY0" fmla="*/ 159166 h 159166"/>
                  <a:gd name="connsiteX1" fmla="*/ 0 w 159213"/>
                  <a:gd name="connsiteY1" fmla="*/ 79586 h 159166"/>
                  <a:gd name="connsiteX2" fmla="*/ 79595 w 159213"/>
                  <a:gd name="connsiteY2" fmla="*/ 0 h 159166"/>
                  <a:gd name="connsiteX3" fmla="*/ 159214 w 159213"/>
                  <a:gd name="connsiteY3" fmla="*/ 79586 h 159166"/>
                  <a:gd name="connsiteX4" fmla="*/ 79595 w 159213"/>
                  <a:gd name="connsiteY4" fmla="*/ 159166 h 159166"/>
                  <a:gd name="connsiteX5" fmla="*/ 79595 w 159213"/>
                  <a:gd name="connsiteY5" fmla="*/ 16904 h 159166"/>
                  <a:gd name="connsiteX6" fmla="*/ 16885 w 159213"/>
                  <a:gd name="connsiteY6" fmla="*/ 79586 h 159166"/>
                  <a:gd name="connsiteX7" fmla="*/ 79595 w 159213"/>
                  <a:gd name="connsiteY7" fmla="*/ 142281 h 159166"/>
                  <a:gd name="connsiteX8" fmla="*/ 142304 w 159213"/>
                  <a:gd name="connsiteY8" fmla="*/ 79586 h 159166"/>
                  <a:gd name="connsiteX9" fmla="*/ 79595 w 159213"/>
                  <a:gd name="connsiteY9" fmla="*/ 16904 h 159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213" h="159166">
                    <a:moveTo>
                      <a:pt x="79595" y="159166"/>
                    </a:moveTo>
                    <a:cubicBezTo>
                      <a:pt x="35629" y="159166"/>
                      <a:pt x="0" y="123543"/>
                      <a:pt x="0" y="79586"/>
                    </a:cubicBezTo>
                    <a:cubicBezTo>
                      <a:pt x="0" y="35629"/>
                      <a:pt x="35629" y="0"/>
                      <a:pt x="79595" y="0"/>
                    </a:cubicBezTo>
                    <a:cubicBezTo>
                      <a:pt x="123560" y="0"/>
                      <a:pt x="159214" y="35629"/>
                      <a:pt x="159214" y="79586"/>
                    </a:cubicBezTo>
                    <a:cubicBezTo>
                      <a:pt x="159214" y="123543"/>
                      <a:pt x="123560" y="159166"/>
                      <a:pt x="79595" y="159166"/>
                    </a:cubicBezTo>
                    <a:moveTo>
                      <a:pt x="79595" y="16904"/>
                    </a:moveTo>
                    <a:cubicBezTo>
                      <a:pt x="44962" y="16904"/>
                      <a:pt x="16885" y="44971"/>
                      <a:pt x="16885" y="79586"/>
                    </a:cubicBezTo>
                    <a:cubicBezTo>
                      <a:pt x="16885" y="114213"/>
                      <a:pt x="44962" y="142281"/>
                      <a:pt x="79595" y="142281"/>
                    </a:cubicBezTo>
                    <a:cubicBezTo>
                      <a:pt x="114227" y="142281"/>
                      <a:pt x="142304" y="114213"/>
                      <a:pt x="142304" y="79586"/>
                    </a:cubicBezTo>
                    <a:cubicBezTo>
                      <a:pt x="142304" y="44971"/>
                      <a:pt x="114227" y="16904"/>
                      <a:pt x="79595" y="16904"/>
                    </a:cubicBez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894C9B02-E5A0-1100-1B8F-DBBA42E8CEAD}"/>
                  </a:ext>
                </a:extLst>
              </p:cNvPr>
              <p:cNvSpPr/>
              <p:nvPr/>
            </p:nvSpPr>
            <p:spPr>
              <a:xfrm>
                <a:off x="14168344" y="3924662"/>
                <a:ext cx="50029" cy="50018"/>
              </a:xfrm>
              <a:custGeom>
                <a:avLst/>
                <a:gdLst>
                  <a:gd name="connsiteX0" fmla="*/ 25015 w 50029"/>
                  <a:gd name="connsiteY0" fmla="*/ 50018 h 50018"/>
                  <a:gd name="connsiteX1" fmla="*/ 0 w 50029"/>
                  <a:gd name="connsiteY1" fmla="*/ 25000 h 50018"/>
                  <a:gd name="connsiteX2" fmla="*/ 25015 w 50029"/>
                  <a:gd name="connsiteY2" fmla="*/ 0 h 50018"/>
                  <a:gd name="connsiteX3" fmla="*/ 50029 w 50029"/>
                  <a:gd name="connsiteY3" fmla="*/ 25000 h 50018"/>
                  <a:gd name="connsiteX4" fmla="*/ 25015 w 50029"/>
                  <a:gd name="connsiteY4" fmla="*/ 50018 h 50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29" h="50018">
                    <a:moveTo>
                      <a:pt x="25015" y="50018"/>
                    </a:moveTo>
                    <a:cubicBezTo>
                      <a:pt x="11192" y="50018"/>
                      <a:pt x="0" y="38806"/>
                      <a:pt x="0" y="25000"/>
                    </a:cubicBezTo>
                    <a:cubicBezTo>
                      <a:pt x="0" y="11194"/>
                      <a:pt x="11192" y="0"/>
                      <a:pt x="25015" y="0"/>
                    </a:cubicBezTo>
                    <a:cubicBezTo>
                      <a:pt x="38837" y="0"/>
                      <a:pt x="50029" y="11194"/>
                      <a:pt x="50029" y="25000"/>
                    </a:cubicBezTo>
                    <a:cubicBezTo>
                      <a:pt x="50029" y="38806"/>
                      <a:pt x="38837" y="50018"/>
                      <a:pt x="25015" y="50018"/>
                    </a:cubicBez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04D6371B-C2C0-93D8-3731-704CB88ED020}"/>
                  </a:ext>
                </a:extLst>
              </p:cNvPr>
              <p:cNvSpPr/>
              <p:nvPr/>
            </p:nvSpPr>
            <p:spPr>
              <a:xfrm>
                <a:off x="14145116" y="3901465"/>
                <a:ext cx="96461" cy="96416"/>
              </a:xfrm>
              <a:custGeom>
                <a:avLst/>
                <a:gdLst>
                  <a:gd name="connsiteX0" fmla="*/ 82335 w 96461"/>
                  <a:gd name="connsiteY0" fmla="*/ 14116 h 96416"/>
                  <a:gd name="connsiteX1" fmla="*/ 72887 w 96461"/>
                  <a:gd name="connsiteY1" fmla="*/ 14116 h 96416"/>
                  <a:gd name="connsiteX2" fmla="*/ 72887 w 96461"/>
                  <a:gd name="connsiteY2" fmla="*/ 23573 h 96416"/>
                  <a:gd name="connsiteX3" fmla="*/ 82335 w 96461"/>
                  <a:gd name="connsiteY3" fmla="*/ 23573 h 96416"/>
                  <a:gd name="connsiteX4" fmla="*/ 82335 w 96461"/>
                  <a:gd name="connsiteY4" fmla="*/ 14116 h 96416"/>
                  <a:gd name="connsiteX5" fmla="*/ 96461 w 96461"/>
                  <a:gd name="connsiteY5" fmla="*/ 48202 h 96416"/>
                  <a:gd name="connsiteX6" fmla="*/ 89778 w 96461"/>
                  <a:gd name="connsiteY6" fmla="*/ 41515 h 96416"/>
                  <a:gd name="connsiteX7" fmla="*/ 83076 w 96461"/>
                  <a:gd name="connsiteY7" fmla="*/ 48202 h 96416"/>
                  <a:gd name="connsiteX8" fmla="*/ 89778 w 96461"/>
                  <a:gd name="connsiteY8" fmla="*/ 54884 h 96416"/>
                  <a:gd name="connsiteX9" fmla="*/ 96461 w 96461"/>
                  <a:gd name="connsiteY9" fmla="*/ 48202 h 96416"/>
                  <a:gd name="connsiteX10" fmla="*/ 82335 w 96461"/>
                  <a:gd name="connsiteY10" fmla="*/ 82283 h 96416"/>
                  <a:gd name="connsiteX11" fmla="*/ 82335 w 96461"/>
                  <a:gd name="connsiteY11" fmla="*/ 72832 h 96416"/>
                  <a:gd name="connsiteX12" fmla="*/ 72887 w 96461"/>
                  <a:gd name="connsiteY12" fmla="*/ 72832 h 96416"/>
                  <a:gd name="connsiteX13" fmla="*/ 72887 w 96461"/>
                  <a:gd name="connsiteY13" fmla="*/ 82283 h 96416"/>
                  <a:gd name="connsiteX14" fmla="*/ 82335 w 96461"/>
                  <a:gd name="connsiteY14" fmla="*/ 82283 h 96416"/>
                  <a:gd name="connsiteX15" fmla="*/ 48249 w 96461"/>
                  <a:gd name="connsiteY15" fmla="*/ 96417 h 96416"/>
                  <a:gd name="connsiteX16" fmla="*/ 54932 w 96461"/>
                  <a:gd name="connsiteY16" fmla="*/ 89717 h 96416"/>
                  <a:gd name="connsiteX17" fmla="*/ 48249 w 96461"/>
                  <a:gd name="connsiteY17" fmla="*/ 83030 h 96416"/>
                  <a:gd name="connsiteX18" fmla="*/ 41547 w 96461"/>
                  <a:gd name="connsiteY18" fmla="*/ 89717 h 96416"/>
                  <a:gd name="connsiteX19" fmla="*/ 48249 w 96461"/>
                  <a:gd name="connsiteY19" fmla="*/ 96417 h 96416"/>
                  <a:gd name="connsiteX20" fmla="*/ 14139 w 96461"/>
                  <a:gd name="connsiteY20" fmla="*/ 82283 h 96416"/>
                  <a:gd name="connsiteX21" fmla="*/ 23611 w 96461"/>
                  <a:gd name="connsiteY21" fmla="*/ 82283 h 96416"/>
                  <a:gd name="connsiteX22" fmla="*/ 23611 w 96461"/>
                  <a:gd name="connsiteY22" fmla="*/ 72832 h 96416"/>
                  <a:gd name="connsiteX23" fmla="*/ 14139 w 96461"/>
                  <a:gd name="connsiteY23" fmla="*/ 72832 h 96416"/>
                  <a:gd name="connsiteX24" fmla="*/ 14139 w 96461"/>
                  <a:gd name="connsiteY24" fmla="*/ 82283 h 96416"/>
                  <a:gd name="connsiteX25" fmla="*/ 0 w 96461"/>
                  <a:gd name="connsiteY25" fmla="*/ 48202 h 96416"/>
                  <a:gd name="connsiteX26" fmla="*/ 6720 w 96461"/>
                  <a:gd name="connsiteY26" fmla="*/ 54884 h 96416"/>
                  <a:gd name="connsiteX27" fmla="*/ 13404 w 96461"/>
                  <a:gd name="connsiteY27" fmla="*/ 48202 h 96416"/>
                  <a:gd name="connsiteX28" fmla="*/ 6720 w 96461"/>
                  <a:gd name="connsiteY28" fmla="*/ 41515 h 96416"/>
                  <a:gd name="connsiteX29" fmla="*/ 0 w 96461"/>
                  <a:gd name="connsiteY29" fmla="*/ 48202 h 96416"/>
                  <a:gd name="connsiteX30" fmla="*/ 14139 w 96461"/>
                  <a:gd name="connsiteY30" fmla="*/ 14116 h 96416"/>
                  <a:gd name="connsiteX31" fmla="*/ 14139 w 96461"/>
                  <a:gd name="connsiteY31" fmla="*/ 23573 h 96416"/>
                  <a:gd name="connsiteX32" fmla="*/ 23611 w 96461"/>
                  <a:gd name="connsiteY32" fmla="*/ 23573 h 96416"/>
                  <a:gd name="connsiteX33" fmla="*/ 23611 w 96461"/>
                  <a:gd name="connsiteY33" fmla="*/ 14116 h 96416"/>
                  <a:gd name="connsiteX34" fmla="*/ 14139 w 96461"/>
                  <a:gd name="connsiteY34" fmla="*/ 14116 h 96416"/>
                  <a:gd name="connsiteX35" fmla="*/ 54932 w 96461"/>
                  <a:gd name="connsiteY35" fmla="*/ 6681 h 96416"/>
                  <a:gd name="connsiteX36" fmla="*/ 48249 w 96461"/>
                  <a:gd name="connsiteY36" fmla="*/ 13369 h 96416"/>
                  <a:gd name="connsiteX37" fmla="*/ 41547 w 96461"/>
                  <a:gd name="connsiteY37" fmla="*/ 6681 h 96416"/>
                  <a:gd name="connsiteX38" fmla="*/ 48249 w 96461"/>
                  <a:gd name="connsiteY38" fmla="*/ 0 h 96416"/>
                  <a:gd name="connsiteX39" fmla="*/ 54932 w 96461"/>
                  <a:gd name="connsiteY39" fmla="*/ 6681 h 9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6461" h="96416">
                    <a:moveTo>
                      <a:pt x="82335" y="14116"/>
                    </a:moveTo>
                    <a:cubicBezTo>
                      <a:pt x="79734" y="11504"/>
                      <a:pt x="75487" y="11504"/>
                      <a:pt x="72887" y="14116"/>
                    </a:cubicBezTo>
                    <a:cubicBezTo>
                      <a:pt x="70262" y="16727"/>
                      <a:pt x="70262" y="20955"/>
                      <a:pt x="72887" y="23573"/>
                    </a:cubicBezTo>
                    <a:cubicBezTo>
                      <a:pt x="75487" y="26178"/>
                      <a:pt x="79734" y="26178"/>
                      <a:pt x="82335" y="23573"/>
                    </a:cubicBezTo>
                    <a:cubicBezTo>
                      <a:pt x="84942" y="20955"/>
                      <a:pt x="84942" y="16727"/>
                      <a:pt x="82335" y="14116"/>
                    </a:cubicBezTo>
                    <a:close/>
                    <a:moveTo>
                      <a:pt x="96461" y="48202"/>
                    </a:moveTo>
                    <a:cubicBezTo>
                      <a:pt x="96461" y="44516"/>
                      <a:pt x="93466" y="41515"/>
                      <a:pt x="89778" y="41515"/>
                    </a:cubicBezTo>
                    <a:cubicBezTo>
                      <a:pt x="86066" y="41515"/>
                      <a:pt x="83076" y="44516"/>
                      <a:pt x="83076" y="48202"/>
                    </a:cubicBezTo>
                    <a:cubicBezTo>
                      <a:pt x="83076" y="51901"/>
                      <a:pt x="86066" y="54884"/>
                      <a:pt x="89778" y="54884"/>
                    </a:cubicBezTo>
                    <a:cubicBezTo>
                      <a:pt x="93466" y="54884"/>
                      <a:pt x="96461" y="51901"/>
                      <a:pt x="96461" y="48202"/>
                    </a:cubicBezTo>
                    <a:close/>
                    <a:moveTo>
                      <a:pt x="82335" y="82283"/>
                    </a:moveTo>
                    <a:cubicBezTo>
                      <a:pt x="84942" y="79671"/>
                      <a:pt x="84942" y="75444"/>
                      <a:pt x="82335" y="72832"/>
                    </a:cubicBezTo>
                    <a:cubicBezTo>
                      <a:pt x="79734" y="70220"/>
                      <a:pt x="75487" y="70220"/>
                      <a:pt x="72887" y="72832"/>
                    </a:cubicBezTo>
                    <a:cubicBezTo>
                      <a:pt x="70262" y="75444"/>
                      <a:pt x="70262" y="79671"/>
                      <a:pt x="72887" y="82283"/>
                    </a:cubicBezTo>
                    <a:cubicBezTo>
                      <a:pt x="75487" y="84895"/>
                      <a:pt x="79734" y="84895"/>
                      <a:pt x="82335" y="82283"/>
                    </a:cubicBezTo>
                    <a:close/>
                    <a:moveTo>
                      <a:pt x="48249" y="96417"/>
                    </a:moveTo>
                    <a:cubicBezTo>
                      <a:pt x="51919" y="96417"/>
                      <a:pt x="54932" y="93416"/>
                      <a:pt x="54932" y="89717"/>
                    </a:cubicBezTo>
                    <a:cubicBezTo>
                      <a:pt x="54932" y="86031"/>
                      <a:pt x="51919" y="83030"/>
                      <a:pt x="48249" y="83030"/>
                    </a:cubicBezTo>
                    <a:cubicBezTo>
                      <a:pt x="44537" y="83030"/>
                      <a:pt x="41547" y="86031"/>
                      <a:pt x="41547" y="89717"/>
                    </a:cubicBezTo>
                    <a:cubicBezTo>
                      <a:pt x="41547" y="93416"/>
                      <a:pt x="44537" y="96417"/>
                      <a:pt x="48249" y="96417"/>
                    </a:cubicBezTo>
                    <a:close/>
                    <a:moveTo>
                      <a:pt x="14139" y="82283"/>
                    </a:moveTo>
                    <a:cubicBezTo>
                      <a:pt x="16745" y="84895"/>
                      <a:pt x="20986" y="84895"/>
                      <a:pt x="23611" y="82283"/>
                    </a:cubicBezTo>
                    <a:cubicBezTo>
                      <a:pt x="26212" y="79671"/>
                      <a:pt x="26212" y="75444"/>
                      <a:pt x="23611" y="72832"/>
                    </a:cubicBezTo>
                    <a:cubicBezTo>
                      <a:pt x="20986" y="70220"/>
                      <a:pt x="16745" y="70220"/>
                      <a:pt x="14139" y="72832"/>
                    </a:cubicBezTo>
                    <a:cubicBezTo>
                      <a:pt x="11538" y="75444"/>
                      <a:pt x="11538" y="79671"/>
                      <a:pt x="14139" y="82283"/>
                    </a:cubicBezTo>
                    <a:close/>
                    <a:moveTo>
                      <a:pt x="0" y="48202"/>
                    </a:moveTo>
                    <a:cubicBezTo>
                      <a:pt x="0" y="51901"/>
                      <a:pt x="3008" y="54884"/>
                      <a:pt x="6720" y="54884"/>
                    </a:cubicBezTo>
                    <a:cubicBezTo>
                      <a:pt x="10390" y="54884"/>
                      <a:pt x="13404" y="51901"/>
                      <a:pt x="13404" y="48202"/>
                    </a:cubicBezTo>
                    <a:cubicBezTo>
                      <a:pt x="13404" y="44516"/>
                      <a:pt x="10390" y="41515"/>
                      <a:pt x="6720" y="41515"/>
                    </a:cubicBezTo>
                    <a:cubicBezTo>
                      <a:pt x="3008" y="41515"/>
                      <a:pt x="0" y="44516"/>
                      <a:pt x="0" y="48202"/>
                    </a:cubicBezTo>
                    <a:close/>
                    <a:moveTo>
                      <a:pt x="14139" y="14116"/>
                    </a:moveTo>
                    <a:cubicBezTo>
                      <a:pt x="11538" y="16727"/>
                      <a:pt x="11538" y="20955"/>
                      <a:pt x="14139" y="23573"/>
                    </a:cubicBezTo>
                    <a:cubicBezTo>
                      <a:pt x="16745" y="26178"/>
                      <a:pt x="20986" y="26178"/>
                      <a:pt x="23611" y="23573"/>
                    </a:cubicBezTo>
                    <a:cubicBezTo>
                      <a:pt x="26212" y="20955"/>
                      <a:pt x="26212" y="16727"/>
                      <a:pt x="23611" y="14116"/>
                    </a:cubicBezTo>
                    <a:cubicBezTo>
                      <a:pt x="20986" y="11504"/>
                      <a:pt x="16745" y="11504"/>
                      <a:pt x="14139" y="14116"/>
                    </a:cubicBezTo>
                    <a:close/>
                    <a:moveTo>
                      <a:pt x="54932" y="6681"/>
                    </a:moveTo>
                    <a:cubicBezTo>
                      <a:pt x="54932" y="10386"/>
                      <a:pt x="51919" y="13369"/>
                      <a:pt x="48249" y="13369"/>
                    </a:cubicBezTo>
                    <a:cubicBezTo>
                      <a:pt x="44537" y="13369"/>
                      <a:pt x="41547" y="10386"/>
                      <a:pt x="41547" y="6681"/>
                    </a:cubicBezTo>
                    <a:cubicBezTo>
                      <a:pt x="41547" y="2982"/>
                      <a:pt x="44537" y="0"/>
                      <a:pt x="48249" y="0"/>
                    </a:cubicBezTo>
                    <a:cubicBezTo>
                      <a:pt x="51919" y="0"/>
                      <a:pt x="54932" y="2982"/>
                      <a:pt x="54932" y="6681"/>
                    </a:cubicBez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CE5CBBE7-27B8-C0EA-9812-BFC238D6250C}"/>
                  </a:ext>
                </a:extLst>
              </p:cNvPr>
              <p:cNvSpPr/>
              <p:nvPr/>
            </p:nvSpPr>
            <p:spPr>
              <a:xfrm>
                <a:off x="12600238" y="3812598"/>
                <a:ext cx="274206" cy="274126"/>
              </a:xfrm>
              <a:custGeom>
                <a:avLst/>
                <a:gdLst>
                  <a:gd name="connsiteX0" fmla="*/ 137097 w 274206"/>
                  <a:gd name="connsiteY0" fmla="*/ 0 h 274126"/>
                  <a:gd name="connsiteX1" fmla="*/ 0 w 274206"/>
                  <a:gd name="connsiteY1" fmla="*/ 137063 h 274126"/>
                  <a:gd name="connsiteX2" fmla="*/ 137097 w 274206"/>
                  <a:gd name="connsiteY2" fmla="*/ 274127 h 274126"/>
                  <a:gd name="connsiteX3" fmla="*/ 274207 w 274206"/>
                  <a:gd name="connsiteY3" fmla="*/ 137063 h 274126"/>
                  <a:gd name="connsiteX4" fmla="*/ 137097 w 274206"/>
                  <a:gd name="connsiteY4" fmla="*/ 0 h 27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206" h="274126">
                    <a:moveTo>
                      <a:pt x="137097" y="0"/>
                    </a:moveTo>
                    <a:cubicBezTo>
                      <a:pt x="61379" y="0"/>
                      <a:pt x="0" y="61371"/>
                      <a:pt x="0" y="137063"/>
                    </a:cubicBezTo>
                    <a:cubicBezTo>
                      <a:pt x="0" y="212756"/>
                      <a:pt x="61379" y="274127"/>
                      <a:pt x="137097" y="274127"/>
                    </a:cubicBezTo>
                    <a:cubicBezTo>
                      <a:pt x="212816" y="274127"/>
                      <a:pt x="274207" y="212756"/>
                      <a:pt x="274207" y="137063"/>
                    </a:cubicBezTo>
                    <a:cubicBezTo>
                      <a:pt x="274207" y="61371"/>
                      <a:pt x="212816" y="0"/>
                      <a:pt x="137097" y="0"/>
                    </a:cubicBez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185AA4F0-8F94-A65B-2C5D-39CE21906C58}"/>
                  </a:ext>
                </a:extLst>
              </p:cNvPr>
              <p:cNvSpPr/>
              <p:nvPr/>
            </p:nvSpPr>
            <p:spPr>
              <a:xfrm>
                <a:off x="12657729" y="3870082"/>
                <a:ext cx="159213" cy="159160"/>
              </a:xfrm>
              <a:custGeom>
                <a:avLst/>
                <a:gdLst>
                  <a:gd name="connsiteX0" fmla="*/ 79607 w 159213"/>
                  <a:gd name="connsiteY0" fmla="*/ 0 h 159160"/>
                  <a:gd name="connsiteX1" fmla="*/ 0 w 159213"/>
                  <a:gd name="connsiteY1" fmla="*/ 79580 h 159160"/>
                  <a:gd name="connsiteX2" fmla="*/ 79607 w 159213"/>
                  <a:gd name="connsiteY2" fmla="*/ 159160 h 159160"/>
                  <a:gd name="connsiteX3" fmla="*/ 159214 w 159213"/>
                  <a:gd name="connsiteY3" fmla="*/ 79580 h 159160"/>
                  <a:gd name="connsiteX4" fmla="*/ 79607 w 159213"/>
                  <a:gd name="connsiteY4" fmla="*/ 0 h 15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213" h="159160">
                    <a:moveTo>
                      <a:pt x="79607" y="0"/>
                    </a:moveTo>
                    <a:cubicBezTo>
                      <a:pt x="35654" y="0"/>
                      <a:pt x="0" y="35623"/>
                      <a:pt x="0" y="79580"/>
                    </a:cubicBezTo>
                    <a:cubicBezTo>
                      <a:pt x="0" y="123537"/>
                      <a:pt x="35654" y="159160"/>
                      <a:pt x="79607" y="159160"/>
                    </a:cubicBezTo>
                    <a:cubicBezTo>
                      <a:pt x="123578" y="159160"/>
                      <a:pt x="159214" y="123537"/>
                      <a:pt x="159214" y="79580"/>
                    </a:cubicBezTo>
                    <a:cubicBezTo>
                      <a:pt x="159214" y="35623"/>
                      <a:pt x="123578" y="0"/>
                      <a:pt x="79607" y="0"/>
                    </a:cubicBezTo>
                  </a:path>
                </a:pathLst>
              </a:custGeom>
              <a:solidFill>
                <a:srgbClr val="687B9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4DE772F2-6C97-3770-0EF5-3D8D8C58049A}"/>
                  </a:ext>
                </a:extLst>
              </p:cNvPr>
              <p:cNvSpPr/>
              <p:nvPr/>
            </p:nvSpPr>
            <p:spPr>
              <a:xfrm>
                <a:off x="12645054" y="3857411"/>
                <a:ext cx="184568" cy="184506"/>
              </a:xfrm>
              <a:custGeom>
                <a:avLst/>
                <a:gdLst>
                  <a:gd name="connsiteX0" fmla="*/ 92281 w 184568"/>
                  <a:gd name="connsiteY0" fmla="*/ 184507 h 184506"/>
                  <a:gd name="connsiteX1" fmla="*/ 0 w 184568"/>
                  <a:gd name="connsiteY1" fmla="*/ 92250 h 184506"/>
                  <a:gd name="connsiteX2" fmla="*/ 92281 w 184568"/>
                  <a:gd name="connsiteY2" fmla="*/ 0 h 184506"/>
                  <a:gd name="connsiteX3" fmla="*/ 184569 w 184568"/>
                  <a:gd name="connsiteY3" fmla="*/ 92250 h 184506"/>
                  <a:gd name="connsiteX4" fmla="*/ 92281 w 184568"/>
                  <a:gd name="connsiteY4" fmla="*/ 184507 h 184506"/>
                  <a:gd name="connsiteX5" fmla="*/ 92281 w 184568"/>
                  <a:gd name="connsiteY5" fmla="*/ 12670 h 184506"/>
                  <a:gd name="connsiteX6" fmla="*/ 12674 w 184568"/>
                  <a:gd name="connsiteY6" fmla="*/ 92250 h 184506"/>
                  <a:gd name="connsiteX7" fmla="*/ 92281 w 184568"/>
                  <a:gd name="connsiteY7" fmla="*/ 171830 h 184506"/>
                  <a:gd name="connsiteX8" fmla="*/ 171888 w 184568"/>
                  <a:gd name="connsiteY8" fmla="*/ 92250 h 184506"/>
                  <a:gd name="connsiteX9" fmla="*/ 92281 w 184568"/>
                  <a:gd name="connsiteY9" fmla="*/ 12670 h 184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4568" h="184506">
                    <a:moveTo>
                      <a:pt x="92281" y="184507"/>
                    </a:moveTo>
                    <a:cubicBezTo>
                      <a:pt x="41310" y="184507"/>
                      <a:pt x="0" y="143204"/>
                      <a:pt x="0" y="92250"/>
                    </a:cubicBezTo>
                    <a:cubicBezTo>
                      <a:pt x="0" y="41296"/>
                      <a:pt x="41310" y="0"/>
                      <a:pt x="92281" y="0"/>
                    </a:cubicBezTo>
                    <a:cubicBezTo>
                      <a:pt x="143252" y="0"/>
                      <a:pt x="184569" y="41296"/>
                      <a:pt x="184569" y="92250"/>
                    </a:cubicBezTo>
                    <a:cubicBezTo>
                      <a:pt x="184569" y="143204"/>
                      <a:pt x="143252" y="184507"/>
                      <a:pt x="92281" y="184507"/>
                    </a:cubicBezTo>
                    <a:moveTo>
                      <a:pt x="92281" y="12670"/>
                    </a:moveTo>
                    <a:cubicBezTo>
                      <a:pt x="48328" y="12670"/>
                      <a:pt x="12674" y="48294"/>
                      <a:pt x="12674" y="92250"/>
                    </a:cubicBezTo>
                    <a:cubicBezTo>
                      <a:pt x="12674" y="136207"/>
                      <a:pt x="48328" y="171830"/>
                      <a:pt x="92281" y="171830"/>
                    </a:cubicBezTo>
                    <a:cubicBezTo>
                      <a:pt x="136253" y="171830"/>
                      <a:pt x="171888" y="136207"/>
                      <a:pt x="171888" y="92250"/>
                    </a:cubicBezTo>
                    <a:cubicBezTo>
                      <a:pt x="171888" y="48294"/>
                      <a:pt x="136253" y="12670"/>
                      <a:pt x="92281" y="12670"/>
                    </a:cubicBezTo>
                  </a:path>
                </a:pathLst>
              </a:custGeom>
              <a:solidFill>
                <a:srgbClr val="1F222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3EA88E74-1191-DC9E-C9FE-705974BB5F99}"/>
                  </a:ext>
                </a:extLst>
              </p:cNvPr>
              <p:cNvSpPr/>
              <p:nvPr/>
            </p:nvSpPr>
            <p:spPr>
              <a:xfrm>
                <a:off x="12657729" y="3870082"/>
                <a:ext cx="159213" cy="159160"/>
              </a:xfrm>
              <a:custGeom>
                <a:avLst/>
                <a:gdLst>
                  <a:gd name="connsiteX0" fmla="*/ 79607 w 159213"/>
                  <a:gd name="connsiteY0" fmla="*/ 159160 h 159160"/>
                  <a:gd name="connsiteX1" fmla="*/ 0 w 159213"/>
                  <a:gd name="connsiteY1" fmla="*/ 79580 h 159160"/>
                  <a:gd name="connsiteX2" fmla="*/ 79607 w 159213"/>
                  <a:gd name="connsiteY2" fmla="*/ 0 h 159160"/>
                  <a:gd name="connsiteX3" fmla="*/ 159214 w 159213"/>
                  <a:gd name="connsiteY3" fmla="*/ 79580 h 159160"/>
                  <a:gd name="connsiteX4" fmla="*/ 79607 w 159213"/>
                  <a:gd name="connsiteY4" fmla="*/ 159160 h 159160"/>
                  <a:gd name="connsiteX5" fmla="*/ 79607 w 159213"/>
                  <a:gd name="connsiteY5" fmla="*/ 16904 h 159160"/>
                  <a:gd name="connsiteX6" fmla="*/ 16909 w 159213"/>
                  <a:gd name="connsiteY6" fmla="*/ 79580 h 159160"/>
                  <a:gd name="connsiteX7" fmla="*/ 79607 w 159213"/>
                  <a:gd name="connsiteY7" fmla="*/ 142275 h 159160"/>
                  <a:gd name="connsiteX8" fmla="*/ 142323 w 159213"/>
                  <a:gd name="connsiteY8" fmla="*/ 79580 h 159160"/>
                  <a:gd name="connsiteX9" fmla="*/ 79607 w 159213"/>
                  <a:gd name="connsiteY9" fmla="*/ 16904 h 15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213" h="159160">
                    <a:moveTo>
                      <a:pt x="79607" y="159160"/>
                    </a:moveTo>
                    <a:cubicBezTo>
                      <a:pt x="35654" y="159160"/>
                      <a:pt x="0" y="123537"/>
                      <a:pt x="0" y="79580"/>
                    </a:cubicBezTo>
                    <a:cubicBezTo>
                      <a:pt x="0" y="35623"/>
                      <a:pt x="35654" y="0"/>
                      <a:pt x="79607" y="0"/>
                    </a:cubicBezTo>
                    <a:cubicBezTo>
                      <a:pt x="123578" y="0"/>
                      <a:pt x="159214" y="35623"/>
                      <a:pt x="159214" y="79580"/>
                    </a:cubicBezTo>
                    <a:cubicBezTo>
                      <a:pt x="159214" y="123537"/>
                      <a:pt x="123578" y="159160"/>
                      <a:pt x="79607" y="159160"/>
                    </a:cubicBezTo>
                    <a:moveTo>
                      <a:pt x="79607" y="16904"/>
                    </a:moveTo>
                    <a:cubicBezTo>
                      <a:pt x="44986" y="16904"/>
                      <a:pt x="16909" y="44971"/>
                      <a:pt x="16909" y="79580"/>
                    </a:cubicBezTo>
                    <a:cubicBezTo>
                      <a:pt x="16909" y="114207"/>
                      <a:pt x="44986" y="142275"/>
                      <a:pt x="79607" y="142275"/>
                    </a:cubicBezTo>
                    <a:cubicBezTo>
                      <a:pt x="114246" y="142275"/>
                      <a:pt x="142323" y="114207"/>
                      <a:pt x="142323" y="79580"/>
                    </a:cubicBezTo>
                    <a:cubicBezTo>
                      <a:pt x="142323" y="44971"/>
                      <a:pt x="114246" y="16904"/>
                      <a:pt x="79607" y="16904"/>
                    </a:cubicBez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D88E45C6-6A18-2AD4-3CE9-8040536AA850}"/>
                  </a:ext>
                </a:extLst>
              </p:cNvPr>
              <p:cNvSpPr/>
              <p:nvPr/>
            </p:nvSpPr>
            <p:spPr>
              <a:xfrm>
                <a:off x="12712327" y="3924662"/>
                <a:ext cx="50035" cy="50018"/>
              </a:xfrm>
              <a:custGeom>
                <a:avLst/>
                <a:gdLst>
                  <a:gd name="connsiteX0" fmla="*/ 25009 w 50035"/>
                  <a:gd name="connsiteY0" fmla="*/ 50018 h 50018"/>
                  <a:gd name="connsiteX1" fmla="*/ 0 w 50035"/>
                  <a:gd name="connsiteY1" fmla="*/ 25000 h 50018"/>
                  <a:gd name="connsiteX2" fmla="*/ 25009 w 50035"/>
                  <a:gd name="connsiteY2" fmla="*/ 0 h 50018"/>
                  <a:gd name="connsiteX3" fmla="*/ 50035 w 50035"/>
                  <a:gd name="connsiteY3" fmla="*/ 25000 h 50018"/>
                  <a:gd name="connsiteX4" fmla="*/ 25009 w 50035"/>
                  <a:gd name="connsiteY4" fmla="*/ 50018 h 50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35" h="50018">
                    <a:moveTo>
                      <a:pt x="25009" y="50018"/>
                    </a:moveTo>
                    <a:cubicBezTo>
                      <a:pt x="11198" y="50018"/>
                      <a:pt x="0" y="38806"/>
                      <a:pt x="0" y="25000"/>
                    </a:cubicBezTo>
                    <a:cubicBezTo>
                      <a:pt x="0" y="11194"/>
                      <a:pt x="11198" y="0"/>
                      <a:pt x="25009" y="0"/>
                    </a:cubicBezTo>
                    <a:cubicBezTo>
                      <a:pt x="38837" y="0"/>
                      <a:pt x="50035" y="11194"/>
                      <a:pt x="50035" y="25000"/>
                    </a:cubicBezTo>
                    <a:cubicBezTo>
                      <a:pt x="50035" y="38806"/>
                      <a:pt x="38837" y="50018"/>
                      <a:pt x="25009" y="50018"/>
                    </a:cubicBez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4571885A-928D-6F52-E92A-DA6358B3EABE}"/>
                  </a:ext>
                </a:extLst>
              </p:cNvPr>
              <p:cNvSpPr/>
              <p:nvPr/>
            </p:nvSpPr>
            <p:spPr>
              <a:xfrm>
                <a:off x="12689117" y="3901459"/>
                <a:ext cx="96455" cy="96423"/>
              </a:xfrm>
              <a:custGeom>
                <a:avLst/>
                <a:gdLst>
                  <a:gd name="connsiteX0" fmla="*/ 82317 w 96455"/>
                  <a:gd name="connsiteY0" fmla="*/ 14122 h 96423"/>
                  <a:gd name="connsiteX1" fmla="*/ 72856 w 96455"/>
                  <a:gd name="connsiteY1" fmla="*/ 14122 h 96423"/>
                  <a:gd name="connsiteX2" fmla="*/ 72856 w 96455"/>
                  <a:gd name="connsiteY2" fmla="*/ 23573 h 96423"/>
                  <a:gd name="connsiteX3" fmla="*/ 82317 w 96455"/>
                  <a:gd name="connsiteY3" fmla="*/ 23573 h 96423"/>
                  <a:gd name="connsiteX4" fmla="*/ 82317 w 96455"/>
                  <a:gd name="connsiteY4" fmla="*/ 14122 h 96423"/>
                  <a:gd name="connsiteX5" fmla="*/ 96455 w 96455"/>
                  <a:gd name="connsiteY5" fmla="*/ 48202 h 96423"/>
                  <a:gd name="connsiteX6" fmla="*/ 89748 w 96455"/>
                  <a:gd name="connsiteY6" fmla="*/ 41515 h 96423"/>
                  <a:gd name="connsiteX7" fmla="*/ 83058 w 96455"/>
                  <a:gd name="connsiteY7" fmla="*/ 48202 h 96423"/>
                  <a:gd name="connsiteX8" fmla="*/ 89748 w 96455"/>
                  <a:gd name="connsiteY8" fmla="*/ 54890 h 96423"/>
                  <a:gd name="connsiteX9" fmla="*/ 96455 w 96455"/>
                  <a:gd name="connsiteY9" fmla="*/ 48202 h 96423"/>
                  <a:gd name="connsiteX10" fmla="*/ 82317 w 96455"/>
                  <a:gd name="connsiteY10" fmla="*/ 82289 h 96423"/>
                  <a:gd name="connsiteX11" fmla="*/ 82317 w 96455"/>
                  <a:gd name="connsiteY11" fmla="*/ 72832 h 96423"/>
                  <a:gd name="connsiteX12" fmla="*/ 72856 w 96455"/>
                  <a:gd name="connsiteY12" fmla="*/ 72832 h 96423"/>
                  <a:gd name="connsiteX13" fmla="*/ 72856 w 96455"/>
                  <a:gd name="connsiteY13" fmla="*/ 82289 h 96423"/>
                  <a:gd name="connsiteX14" fmla="*/ 82317 w 96455"/>
                  <a:gd name="connsiteY14" fmla="*/ 82289 h 96423"/>
                  <a:gd name="connsiteX15" fmla="*/ 48219 w 96455"/>
                  <a:gd name="connsiteY15" fmla="*/ 96423 h 96423"/>
                  <a:gd name="connsiteX16" fmla="*/ 54908 w 96455"/>
                  <a:gd name="connsiteY16" fmla="*/ 89717 h 96423"/>
                  <a:gd name="connsiteX17" fmla="*/ 48219 w 96455"/>
                  <a:gd name="connsiteY17" fmla="*/ 83030 h 96423"/>
                  <a:gd name="connsiteX18" fmla="*/ 41529 w 96455"/>
                  <a:gd name="connsiteY18" fmla="*/ 89717 h 96423"/>
                  <a:gd name="connsiteX19" fmla="*/ 48219 w 96455"/>
                  <a:gd name="connsiteY19" fmla="*/ 96423 h 96423"/>
                  <a:gd name="connsiteX20" fmla="*/ 14127 w 96455"/>
                  <a:gd name="connsiteY20" fmla="*/ 82289 h 96423"/>
                  <a:gd name="connsiteX21" fmla="*/ 23581 w 96455"/>
                  <a:gd name="connsiteY21" fmla="*/ 82289 h 96423"/>
                  <a:gd name="connsiteX22" fmla="*/ 23581 w 96455"/>
                  <a:gd name="connsiteY22" fmla="*/ 72832 h 96423"/>
                  <a:gd name="connsiteX23" fmla="*/ 14127 w 96455"/>
                  <a:gd name="connsiteY23" fmla="*/ 72832 h 96423"/>
                  <a:gd name="connsiteX24" fmla="*/ 14127 w 96455"/>
                  <a:gd name="connsiteY24" fmla="*/ 82289 h 96423"/>
                  <a:gd name="connsiteX25" fmla="*/ 0 w 96455"/>
                  <a:gd name="connsiteY25" fmla="*/ 48202 h 96423"/>
                  <a:gd name="connsiteX26" fmla="*/ 6690 w 96455"/>
                  <a:gd name="connsiteY26" fmla="*/ 54890 h 96423"/>
                  <a:gd name="connsiteX27" fmla="*/ 13379 w 96455"/>
                  <a:gd name="connsiteY27" fmla="*/ 48202 h 96423"/>
                  <a:gd name="connsiteX28" fmla="*/ 6690 w 96455"/>
                  <a:gd name="connsiteY28" fmla="*/ 41515 h 96423"/>
                  <a:gd name="connsiteX29" fmla="*/ 0 w 96455"/>
                  <a:gd name="connsiteY29" fmla="*/ 48202 h 96423"/>
                  <a:gd name="connsiteX30" fmla="*/ 14127 w 96455"/>
                  <a:gd name="connsiteY30" fmla="*/ 14122 h 96423"/>
                  <a:gd name="connsiteX31" fmla="*/ 14127 w 96455"/>
                  <a:gd name="connsiteY31" fmla="*/ 23573 h 96423"/>
                  <a:gd name="connsiteX32" fmla="*/ 23581 w 96455"/>
                  <a:gd name="connsiteY32" fmla="*/ 23573 h 96423"/>
                  <a:gd name="connsiteX33" fmla="*/ 23581 w 96455"/>
                  <a:gd name="connsiteY33" fmla="*/ 14122 h 96423"/>
                  <a:gd name="connsiteX34" fmla="*/ 14127 w 96455"/>
                  <a:gd name="connsiteY34" fmla="*/ 14122 h 96423"/>
                  <a:gd name="connsiteX35" fmla="*/ 54908 w 96455"/>
                  <a:gd name="connsiteY35" fmla="*/ 6687 h 96423"/>
                  <a:gd name="connsiteX36" fmla="*/ 48219 w 96455"/>
                  <a:gd name="connsiteY36" fmla="*/ 13375 h 96423"/>
                  <a:gd name="connsiteX37" fmla="*/ 41529 w 96455"/>
                  <a:gd name="connsiteY37" fmla="*/ 6687 h 96423"/>
                  <a:gd name="connsiteX38" fmla="*/ 48219 w 96455"/>
                  <a:gd name="connsiteY38" fmla="*/ 0 h 96423"/>
                  <a:gd name="connsiteX39" fmla="*/ 54908 w 96455"/>
                  <a:gd name="connsiteY39" fmla="*/ 6687 h 9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6455" h="96423">
                    <a:moveTo>
                      <a:pt x="82317" y="14122"/>
                    </a:moveTo>
                    <a:cubicBezTo>
                      <a:pt x="79716" y="11504"/>
                      <a:pt x="75469" y="11504"/>
                      <a:pt x="72856" y="14122"/>
                    </a:cubicBezTo>
                    <a:cubicBezTo>
                      <a:pt x="70244" y="16734"/>
                      <a:pt x="70244" y="20961"/>
                      <a:pt x="72856" y="23573"/>
                    </a:cubicBezTo>
                    <a:cubicBezTo>
                      <a:pt x="75469" y="26185"/>
                      <a:pt x="79716" y="26185"/>
                      <a:pt x="82317" y="23573"/>
                    </a:cubicBezTo>
                    <a:cubicBezTo>
                      <a:pt x="84942" y="20961"/>
                      <a:pt x="84942" y="16734"/>
                      <a:pt x="82317" y="14122"/>
                    </a:cubicBezTo>
                    <a:close/>
                    <a:moveTo>
                      <a:pt x="96455" y="48202"/>
                    </a:moveTo>
                    <a:cubicBezTo>
                      <a:pt x="96455" y="44516"/>
                      <a:pt x="93454" y="41515"/>
                      <a:pt x="89748" y="41515"/>
                    </a:cubicBezTo>
                    <a:cubicBezTo>
                      <a:pt x="86066" y="41515"/>
                      <a:pt x="83058" y="44516"/>
                      <a:pt x="83058" y="48202"/>
                    </a:cubicBezTo>
                    <a:cubicBezTo>
                      <a:pt x="83058" y="51901"/>
                      <a:pt x="86066" y="54890"/>
                      <a:pt x="89748" y="54890"/>
                    </a:cubicBezTo>
                    <a:cubicBezTo>
                      <a:pt x="93454" y="54890"/>
                      <a:pt x="96455" y="51901"/>
                      <a:pt x="96455" y="48202"/>
                    </a:cubicBezTo>
                    <a:close/>
                    <a:moveTo>
                      <a:pt x="82317" y="82289"/>
                    </a:moveTo>
                    <a:cubicBezTo>
                      <a:pt x="84942" y="79677"/>
                      <a:pt x="84942" y="75444"/>
                      <a:pt x="82317" y="72832"/>
                    </a:cubicBezTo>
                    <a:cubicBezTo>
                      <a:pt x="79716" y="70220"/>
                      <a:pt x="75469" y="70220"/>
                      <a:pt x="72856" y="72832"/>
                    </a:cubicBezTo>
                    <a:cubicBezTo>
                      <a:pt x="70244" y="75444"/>
                      <a:pt x="70244" y="79677"/>
                      <a:pt x="72856" y="82289"/>
                    </a:cubicBezTo>
                    <a:cubicBezTo>
                      <a:pt x="75469" y="84901"/>
                      <a:pt x="79716" y="84901"/>
                      <a:pt x="82317" y="82289"/>
                    </a:cubicBezTo>
                    <a:close/>
                    <a:moveTo>
                      <a:pt x="48219" y="96423"/>
                    </a:moveTo>
                    <a:cubicBezTo>
                      <a:pt x="51919" y="96423"/>
                      <a:pt x="54908" y="93423"/>
                      <a:pt x="54908" y="89717"/>
                    </a:cubicBezTo>
                    <a:cubicBezTo>
                      <a:pt x="54908" y="86037"/>
                      <a:pt x="51919" y="83030"/>
                      <a:pt x="48219" y="83030"/>
                    </a:cubicBezTo>
                    <a:cubicBezTo>
                      <a:pt x="44530" y="83030"/>
                      <a:pt x="41529" y="86037"/>
                      <a:pt x="41529" y="89717"/>
                    </a:cubicBezTo>
                    <a:cubicBezTo>
                      <a:pt x="41529" y="93423"/>
                      <a:pt x="44530" y="96423"/>
                      <a:pt x="48219" y="96423"/>
                    </a:cubicBezTo>
                    <a:close/>
                    <a:moveTo>
                      <a:pt x="14127" y="82289"/>
                    </a:moveTo>
                    <a:cubicBezTo>
                      <a:pt x="16739" y="84901"/>
                      <a:pt x="20968" y="84901"/>
                      <a:pt x="23581" y="82289"/>
                    </a:cubicBezTo>
                    <a:cubicBezTo>
                      <a:pt x="26193" y="79677"/>
                      <a:pt x="26193" y="75444"/>
                      <a:pt x="23581" y="72832"/>
                    </a:cubicBezTo>
                    <a:cubicBezTo>
                      <a:pt x="20968" y="70220"/>
                      <a:pt x="16739" y="70220"/>
                      <a:pt x="14127" y="72832"/>
                    </a:cubicBezTo>
                    <a:cubicBezTo>
                      <a:pt x="11508" y="75444"/>
                      <a:pt x="11508" y="79677"/>
                      <a:pt x="14127" y="82289"/>
                    </a:cubicBezTo>
                    <a:close/>
                    <a:moveTo>
                      <a:pt x="0" y="48202"/>
                    </a:moveTo>
                    <a:cubicBezTo>
                      <a:pt x="0" y="51901"/>
                      <a:pt x="3002" y="54890"/>
                      <a:pt x="6690" y="54890"/>
                    </a:cubicBezTo>
                    <a:cubicBezTo>
                      <a:pt x="10390" y="54890"/>
                      <a:pt x="13379" y="51901"/>
                      <a:pt x="13379" y="48202"/>
                    </a:cubicBezTo>
                    <a:cubicBezTo>
                      <a:pt x="13379" y="44516"/>
                      <a:pt x="10390" y="41515"/>
                      <a:pt x="6690" y="41515"/>
                    </a:cubicBezTo>
                    <a:cubicBezTo>
                      <a:pt x="3002" y="41515"/>
                      <a:pt x="0" y="44516"/>
                      <a:pt x="0" y="48202"/>
                    </a:cubicBezTo>
                    <a:close/>
                    <a:moveTo>
                      <a:pt x="14127" y="14122"/>
                    </a:moveTo>
                    <a:cubicBezTo>
                      <a:pt x="11508" y="16734"/>
                      <a:pt x="11508" y="20961"/>
                      <a:pt x="14127" y="23573"/>
                    </a:cubicBezTo>
                    <a:cubicBezTo>
                      <a:pt x="16739" y="26185"/>
                      <a:pt x="20968" y="26185"/>
                      <a:pt x="23581" y="23573"/>
                    </a:cubicBezTo>
                    <a:cubicBezTo>
                      <a:pt x="26193" y="20961"/>
                      <a:pt x="26193" y="16734"/>
                      <a:pt x="23581" y="14122"/>
                    </a:cubicBezTo>
                    <a:cubicBezTo>
                      <a:pt x="20968" y="11504"/>
                      <a:pt x="16739" y="11504"/>
                      <a:pt x="14127" y="14122"/>
                    </a:cubicBezTo>
                    <a:close/>
                    <a:moveTo>
                      <a:pt x="54908" y="6687"/>
                    </a:moveTo>
                    <a:cubicBezTo>
                      <a:pt x="54908" y="10386"/>
                      <a:pt x="51919" y="13375"/>
                      <a:pt x="48219" y="13375"/>
                    </a:cubicBezTo>
                    <a:cubicBezTo>
                      <a:pt x="44530" y="13375"/>
                      <a:pt x="41529" y="10386"/>
                      <a:pt x="41529" y="6687"/>
                    </a:cubicBezTo>
                    <a:cubicBezTo>
                      <a:pt x="41529" y="2988"/>
                      <a:pt x="44530" y="0"/>
                      <a:pt x="48219" y="0"/>
                    </a:cubicBezTo>
                    <a:cubicBezTo>
                      <a:pt x="51919" y="0"/>
                      <a:pt x="54908" y="2988"/>
                      <a:pt x="54908" y="6687"/>
                    </a:cubicBez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035DCFAE-8EE5-3C73-2A90-B34CED4A2F58}"/>
                  </a:ext>
                </a:extLst>
              </p:cNvPr>
              <p:cNvSpPr/>
              <p:nvPr/>
            </p:nvSpPr>
            <p:spPr>
              <a:xfrm>
                <a:off x="11403699" y="3812598"/>
                <a:ext cx="274218" cy="274126"/>
              </a:xfrm>
              <a:custGeom>
                <a:avLst/>
                <a:gdLst>
                  <a:gd name="connsiteX0" fmla="*/ 137109 w 274218"/>
                  <a:gd name="connsiteY0" fmla="*/ 0 h 274126"/>
                  <a:gd name="connsiteX1" fmla="*/ 0 w 274218"/>
                  <a:gd name="connsiteY1" fmla="*/ 137063 h 274126"/>
                  <a:gd name="connsiteX2" fmla="*/ 137109 w 274218"/>
                  <a:gd name="connsiteY2" fmla="*/ 274127 h 274126"/>
                  <a:gd name="connsiteX3" fmla="*/ 274219 w 274218"/>
                  <a:gd name="connsiteY3" fmla="*/ 137063 h 274126"/>
                  <a:gd name="connsiteX4" fmla="*/ 137109 w 274218"/>
                  <a:gd name="connsiteY4" fmla="*/ 0 h 27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218" h="274126">
                    <a:moveTo>
                      <a:pt x="137109" y="0"/>
                    </a:moveTo>
                    <a:cubicBezTo>
                      <a:pt x="61385" y="0"/>
                      <a:pt x="0" y="61371"/>
                      <a:pt x="0" y="137063"/>
                    </a:cubicBezTo>
                    <a:cubicBezTo>
                      <a:pt x="0" y="212756"/>
                      <a:pt x="61385" y="274127"/>
                      <a:pt x="137109" y="274127"/>
                    </a:cubicBezTo>
                    <a:cubicBezTo>
                      <a:pt x="212834" y="274127"/>
                      <a:pt x="274219" y="212756"/>
                      <a:pt x="274219" y="137063"/>
                    </a:cubicBezTo>
                    <a:cubicBezTo>
                      <a:pt x="274219" y="61371"/>
                      <a:pt x="212834" y="0"/>
                      <a:pt x="137109" y="0"/>
                    </a:cubicBez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B9C45D40-9E9B-B8A2-D9C2-C92266D064D0}"/>
                  </a:ext>
                </a:extLst>
              </p:cNvPr>
              <p:cNvSpPr/>
              <p:nvPr/>
            </p:nvSpPr>
            <p:spPr>
              <a:xfrm>
                <a:off x="11461196" y="3870082"/>
                <a:ext cx="159219" cy="159160"/>
              </a:xfrm>
              <a:custGeom>
                <a:avLst/>
                <a:gdLst>
                  <a:gd name="connsiteX0" fmla="*/ 79613 w 159219"/>
                  <a:gd name="connsiteY0" fmla="*/ 0 h 159160"/>
                  <a:gd name="connsiteX1" fmla="*/ 0 w 159219"/>
                  <a:gd name="connsiteY1" fmla="*/ 79580 h 159160"/>
                  <a:gd name="connsiteX2" fmla="*/ 79613 w 159219"/>
                  <a:gd name="connsiteY2" fmla="*/ 159160 h 159160"/>
                  <a:gd name="connsiteX3" fmla="*/ 159220 w 159219"/>
                  <a:gd name="connsiteY3" fmla="*/ 79580 h 159160"/>
                  <a:gd name="connsiteX4" fmla="*/ 79613 w 159219"/>
                  <a:gd name="connsiteY4" fmla="*/ 0 h 15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219" h="159160">
                    <a:moveTo>
                      <a:pt x="79613" y="0"/>
                    </a:moveTo>
                    <a:cubicBezTo>
                      <a:pt x="35647" y="0"/>
                      <a:pt x="0" y="35623"/>
                      <a:pt x="0" y="79580"/>
                    </a:cubicBezTo>
                    <a:cubicBezTo>
                      <a:pt x="0" y="123537"/>
                      <a:pt x="35647" y="159160"/>
                      <a:pt x="79613" y="159160"/>
                    </a:cubicBezTo>
                    <a:cubicBezTo>
                      <a:pt x="123578" y="159160"/>
                      <a:pt x="159220" y="123537"/>
                      <a:pt x="159220" y="79580"/>
                    </a:cubicBezTo>
                    <a:cubicBezTo>
                      <a:pt x="159220" y="35623"/>
                      <a:pt x="123578" y="0"/>
                      <a:pt x="79613" y="0"/>
                    </a:cubicBezTo>
                  </a:path>
                </a:pathLst>
              </a:custGeom>
              <a:solidFill>
                <a:srgbClr val="687B9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458F8032-3795-F133-7D90-B6434F7B8D47}"/>
                  </a:ext>
                </a:extLst>
              </p:cNvPr>
              <p:cNvSpPr/>
              <p:nvPr/>
            </p:nvSpPr>
            <p:spPr>
              <a:xfrm>
                <a:off x="11448521" y="3857411"/>
                <a:ext cx="184574" cy="184506"/>
              </a:xfrm>
              <a:custGeom>
                <a:avLst/>
                <a:gdLst>
                  <a:gd name="connsiteX0" fmla="*/ 92287 w 184574"/>
                  <a:gd name="connsiteY0" fmla="*/ 184507 h 184506"/>
                  <a:gd name="connsiteX1" fmla="*/ 0 w 184574"/>
                  <a:gd name="connsiteY1" fmla="*/ 92250 h 184506"/>
                  <a:gd name="connsiteX2" fmla="*/ 92287 w 184574"/>
                  <a:gd name="connsiteY2" fmla="*/ 0 h 184506"/>
                  <a:gd name="connsiteX3" fmla="*/ 184575 w 184574"/>
                  <a:gd name="connsiteY3" fmla="*/ 92250 h 184506"/>
                  <a:gd name="connsiteX4" fmla="*/ 92287 w 184574"/>
                  <a:gd name="connsiteY4" fmla="*/ 184507 h 184506"/>
                  <a:gd name="connsiteX5" fmla="*/ 92287 w 184574"/>
                  <a:gd name="connsiteY5" fmla="*/ 12670 h 184506"/>
                  <a:gd name="connsiteX6" fmla="*/ 12674 w 184574"/>
                  <a:gd name="connsiteY6" fmla="*/ 92250 h 184506"/>
                  <a:gd name="connsiteX7" fmla="*/ 92287 w 184574"/>
                  <a:gd name="connsiteY7" fmla="*/ 171830 h 184506"/>
                  <a:gd name="connsiteX8" fmla="*/ 171894 w 184574"/>
                  <a:gd name="connsiteY8" fmla="*/ 92250 h 184506"/>
                  <a:gd name="connsiteX9" fmla="*/ 92287 w 184574"/>
                  <a:gd name="connsiteY9" fmla="*/ 12670 h 184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4574" h="184506">
                    <a:moveTo>
                      <a:pt x="92287" y="184507"/>
                    </a:moveTo>
                    <a:cubicBezTo>
                      <a:pt x="41316" y="184507"/>
                      <a:pt x="0" y="143204"/>
                      <a:pt x="0" y="92250"/>
                    </a:cubicBezTo>
                    <a:cubicBezTo>
                      <a:pt x="0" y="41296"/>
                      <a:pt x="41316" y="0"/>
                      <a:pt x="92287" y="0"/>
                    </a:cubicBezTo>
                    <a:cubicBezTo>
                      <a:pt x="143258" y="0"/>
                      <a:pt x="184575" y="41296"/>
                      <a:pt x="184575" y="92250"/>
                    </a:cubicBezTo>
                    <a:cubicBezTo>
                      <a:pt x="184575" y="143204"/>
                      <a:pt x="143258" y="184507"/>
                      <a:pt x="92287" y="184507"/>
                    </a:cubicBezTo>
                    <a:moveTo>
                      <a:pt x="92287" y="12670"/>
                    </a:moveTo>
                    <a:cubicBezTo>
                      <a:pt x="48322" y="12670"/>
                      <a:pt x="12674" y="48294"/>
                      <a:pt x="12674" y="92250"/>
                    </a:cubicBezTo>
                    <a:cubicBezTo>
                      <a:pt x="12674" y="136207"/>
                      <a:pt x="48322" y="171830"/>
                      <a:pt x="92287" y="171830"/>
                    </a:cubicBezTo>
                    <a:cubicBezTo>
                      <a:pt x="136253" y="171830"/>
                      <a:pt x="171894" y="136207"/>
                      <a:pt x="171894" y="92250"/>
                    </a:cubicBezTo>
                    <a:cubicBezTo>
                      <a:pt x="171894" y="48294"/>
                      <a:pt x="136253" y="12670"/>
                      <a:pt x="92287" y="12670"/>
                    </a:cubicBezTo>
                  </a:path>
                </a:pathLst>
              </a:custGeom>
              <a:solidFill>
                <a:srgbClr val="1F222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A4E3629A-7C32-DC04-53C4-156A72212BC9}"/>
                  </a:ext>
                </a:extLst>
              </p:cNvPr>
              <p:cNvSpPr/>
              <p:nvPr/>
            </p:nvSpPr>
            <p:spPr>
              <a:xfrm>
                <a:off x="11461196" y="3870082"/>
                <a:ext cx="159219" cy="159160"/>
              </a:xfrm>
              <a:custGeom>
                <a:avLst/>
                <a:gdLst>
                  <a:gd name="connsiteX0" fmla="*/ 79613 w 159219"/>
                  <a:gd name="connsiteY0" fmla="*/ 159160 h 159160"/>
                  <a:gd name="connsiteX1" fmla="*/ 0 w 159219"/>
                  <a:gd name="connsiteY1" fmla="*/ 79580 h 159160"/>
                  <a:gd name="connsiteX2" fmla="*/ 79613 w 159219"/>
                  <a:gd name="connsiteY2" fmla="*/ 0 h 159160"/>
                  <a:gd name="connsiteX3" fmla="*/ 159220 w 159219"/>
                  <a:gd name="connsiteY3" fmla="*/ 79580 h 159160"/>
                  <a:gd name="connsiteX4" fmla="*/ 79613 w 159219"/>
                  <a:gd name="connsiteY4" fmla="*/ 159160 h 159160"/>
                  <a:gd name="connsiteX5" fmla="*/ 79613 w 159219"/>
                  <a:gd name="connsiteY5" fmla="*/ 16904 h 159160"/>
                  <a:gd name="connsiteX6" fmla="*/ 16909 w 159219"/>
                  <a:gd name="connsiteY6" fmla="*/ 79580 h 159160"/>
                  <a:gd name="connsiteX7" fmla="*/ 79613 w 159219"/>
                  <a:gd name="connsiteY7" fmla="*/ 142275 h 159160"/>
                  <a:gd name="connsiteX8" fmla="*/ 142317 w 159219"/>
                  <a:gd name="connsiteY8" fmla="*/ 79580 h 159160"/>
                  <a:gd name="connsiteX9" fmla="*/ 79613 w 159219"/>
                  <a:gd name="connsiteY9" fmla="*/ 16904 h 15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219" h="159160">
                    <a:moveTo>
                      <a:pt x="79613" y="159160"/>
                    </a:moveTo>
                    <a:cubicBezTo>
                      <a:pt x="35647" y="159160"/>
                      <a:pt x="0" y="123537"/>
                      <a:pt x="0" y="79580"/>
                    </a:cubicBezTo>
                    <a:cubicBezTo>
                      <a:pt x="0" y="35623"/>
                      <a:pt x="35647" y="0"/>
                      <a:pt x="79613" y="0"/>
                    </a:cubicBezTo>
                    <a:cubicBezTo>
                      <a:pt x="123578" y="0"/>
                      <a:pt x="159220" y="35623"/>
                      <a:pt x="159220" y="79580"/>
                    </a:cubicBezTo>
                    <a:cubicBezTo>
                      <a:pt x="159220" y="123537"/>
                      <a:pt x="123578" y="159160"/>
                      <a:pt x="79613" y="159160"/>
                    </a:cubicBezTo>
                    <a:moveTo>
                      <a:pt x="79613" y="16904"/>
                    </a:moveTo>
                    <a:cubicBezTo>
                      <a:pt x="44980" y="16904"/>
                      <a:pt x="16909" y="44971"/>
                      <a:pt x="16909" y="79580"/>
                    </a:cubicBezTo>
                    <a:cubicBezTo>
                      <a:pt x="16909" y="114207"/>
                      <a:pt x="44980" y="142275"/>
                      <a:pt x="79613" y="142275"/>
                    </a:cubicBezTo>
                    <a:cubicBezTo>
                      <a:pt x="114246" y="142275"/>
                      <a:pt x="142317" y="114207"/>
                      <a:pt x="142317" y="79580"/>
                    </a:cubicBezTo>
                    <a:cubicBezTo>
                      <a:pt x="142317" y="44971"/>
                      <a:pt x="114246" y="16904"/>
                      <a:pt x="79613" y="16904"/>
                    </a:cubicBez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93AAE655-8BED-F769-2EF3-F0CC321E96E2}"/>
                  </a:ext>
                </a:extLst>
              </p:cNvPr>
              <p:cNvSpPr/>
              <p:nvPr/>
            </p:nvSpPr>
            <p:spPr>
              <a:xfrm>
                <a:off x="11515788" y="3924662"/>
                <a:ext cx="50041" cy="50018"/>
              </a:xfrm>
              <a:custGeom>
                <a:avLst/>
                <a:gdLst>
                  <a:gd name="connsiteX0" fmla="*/ 25021 w 50041"/>
                  <a:gd name="connsiteY0" fmla="*/ 50018 h 50018"/>
                  <a:gd name="connsiteX1" fmla="*/ 0 w 50041"/>
                  <a:gd name="connsiteY1" fmla="*/ 25000 h 50018"/>
                  <a:gd name="connsiteX2" fmla="*/ 25021 w 50041"/>
                  <a:gd name="connsiteY2" fmla="*/ 0 h 50018"/>
                  <a:gd name="connsiteX3" fmla="*/ 50041 w 50041"/>
                  <a:gd name="connsiteY3" fmla="*/ 25000 h 50018"/>
                  <a:gd name="connsiteX4" fmla="*/ 25021 w 50041"/>
                  <a:gd name="connsiteY4" fmla="*/ 50018 h 50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41" h="50018">
                    <a:moveTo>
                      <a:pt x="25021" y="50018"/>
                    </a:moveTo>
                    <a:cubicBezTo>
                      <a:pt x="11204" y="50018"/>
                      <a:pt x="0" y="38806"/>
                      <a:pt x="0" y="25000"/>
                    </a:cubicBezTo>
                    <a:cubicBezTo>
                      <a:pt x="0" y="11194"/>
                      <a:pt x="11204" y="0"/>
                      <a:pt x="25021" y="0"/>
                    </a:cubicBezTo>
                    <a:cubicBezTo>
                      <a:pt x="38837" y="0"/>
                      <a:pt x="50041" y="11194"/>
                      <a:pt x="50041" y="25000"/>
                    </a:cubicBezTo>
                    <a:cubicBezTo>
                      <a:pt x="50041" y="38806"/>
                      <a:pt x="38837" y="50018"/>
                      <a:pt x="25021" y="50018"/>
                    </a:cubicBez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41D90709-2624-2835-ECF7-30EFF5A34270}"/>
                  </a:ext>
                </a:extLst>
              </p:cNvPr>
              <p:cNvSpPr/>
              <p:nvPr/>
            </p:nvSpPr>
            <p:spPr>
              <a:xfrm>
                <a:off x="11492584" y="3901459"/>
                <a:ext cx="96449" cy="96423"/>
              </a:xfrm>
              <a:custGeom>
                <a:avLst/>
                <a:gdLst>
                  <a:gd name="connsiteX0" fmla="*/ 82323 w 96449"/>
                  <a:gd name="connsiteY0" fmla="*/ 14122 h 96423"/>
                  <a:gd name="connsiteX1" fmla="*/ 72863 w 96449"/>
                  <a:gd name="connsiteY1" fmla="*/ 14122 h 96423"/>
                  <a:gd name="connsiteX2" fmla="*/ 72863 w 96449"/>
                  <a:gd name="connsiteY2" fmla="*/ 23573 h 96423"/>
                  <a:gd name="connsiteX3" fmla="*/ 82323 w 96449"/>
                  <a:gd name="connsiteY3" fmla="*/ 23573 h 96423"/>
                  <a:gd name="connsiteX4" fmla="*/ 82323 w 96449"/>
                  <a:gd name="connsiteY4" fmla="*/ 14122 h 96423"/>
                  <a:gd name="connsiteX5" fmla="*/ 96449 w 96449"/>
                  <a:gd name="connsiteY5" fmla="*/ 48202 h 96423"/>
                  <a:gd name="connsiteX6" fmla="*/ 89760 w 96449"/>
                  <a:gd name="connsiteY6" fmla="*/ 41515 h 96423"/>
                  <a:gd name="connsiteX7" fmla="*/ 83064 w 96449"/>
                  <a:gd name="connsiteY7" fmla="*/ 48202 h 96423"/>
                  <a:gd name="connsiteX8" fmla="*/ 89760 w 96449"/>
                  <a:gd name="connsiteY8" fmla="*/ 54890 h 96423"/>
                  <a:gd name="connsiteX9" fmla="*/ 96449 w 96449"/>
                  <a:gd name="connsiteY9" fmla="*/ 48202 h 96423"/>
                  <a:gd name="connsiteX10" fmla="*/ 82323 w 96449"/>
                  <a:gd name="connsiteY10" fmla="*/ 82289 h 96423"/>
                  <a:gd name="connsiteX11" fmla="*/ 82323 w 96449"/>
                  <a:gd name="connsiteY11" fmla="*/ 72832 h 96423"/>
                  <a:gd name="connsiteX12" fmla="*/ 72863 w 96449"/>
                  <a:gd name="connsiteY12" fmla="*/ 72832 h 96423"/>
                  <a:gd name="connsiteX13" fmla="*/ 72863 w 96449"/>
                  <a:gd name="connsiteY13" fmla="*/ 82289 h 96423"/>
                  <a:gd name="connsiteX14" fmla="*/ 82323 w 96449"/>
                  <a:gd name="connsiteY14" fmla="*/ 82289 h 96423"/>
                  <a:gd name="connsiteX15" fmla="*/ 48225 w 96449"/>
                  <a:gd name="connsiteY15" fmla="*/ 96423 h 96423"/>
                  <a:gd name="connsiteX16" fmla="*/ 54914 w 96449"/>
                  <a:gd name="connsiteY16" fmla="*/ 89717 h 96423"/>
                  <a:gd name="connsiteX17" fmla="*/ 48225 w 96449"/>
                  <a:gd name="connsiteY17" fmla="*/ 83030 h 96423"/>
                  <a:gd name="connsiteX18" fmla="*/ 41535 w 96449"/>
                  <a:gd name="connsiteY18" fmla="*/ 89717 h 96423"/>
                  <a:gd name="connsiteX19" fmla="*/ 48225 w 96449"/>
                  <a:gd name="connsiteY19" fmla="*/ 96423 h 96423"/>
                  <a:gd name="connsiteX20" fmla="*/ 14127 w 96449"/>
                  <a:gd name="connsiteY20" fmla="*/ 82289 h 96423"/>
                  <a:gd name="connsiteX21" fmla="*/ 23587 w 96449"/>
                  <a:gd name="connsiteY21" fmla="*/ 82289 h 96423"/>
                  <a:gd name="connsiteX22" fmla="*/ 23587 w 96449"/>
                  <a:gd name="connsiteY22" fmla="*/ 72832 h 96423"/>
                  <a:gd name="connsiteX23" fmla="*/ 14127 w 96449"/>
                  <a:gd name="connsiteY23" fmla="*/ 72832 h 96423"/>
                  <a:gd name="connsiteX24" fmla="*/ 14127 w 96449"/>
                  <a:gd name="connsiteY24" fmla="*/ 82289 h 96423"/>
                  <a:gd name="connsiteX25" fmla="*/ 0 w 96449"/>
                  <a:gd name="connsiteY25" fmla="*/ 48202 h 96423"/>
                  <a:gd name="connsiteX26" fmla="*/ 6696 w 96449"/>
                  <a:gd name="connsiteY26" fmla="*/ 54890 h 96423"/>
                  <a:gd name="connsiteX27" fmla="*/ 13385 w 96449"/>
                  <a:gd name="connsiteY27" fmla="*/ 48202 h 96423"/>
                  <a:gd name="connsiteX28" fmla="*/ 6696 w 96449"/>
                  <a:gd name="connsiteY28" fmla="*/ 41515 h 96423"/>
                  <a:gd name="connsiteX29" fmla="*/ 0 w 96449"/>
                  <a:gd name="connsiteY29" fmla="*/ 48202 h 96423"/>
                  <a:gd name="connsiteX30" fmla="*/ 14127 w 96449"/>
                  <a:gd name="connsiteY30" fmla="*/ 14122 h 96423"/>
                  <a:gd name="connsiteX31" fmla="*/ 14127 w 96449"/>
                  <a:gd name="connsiteY31" fmla="*/ 23573 h 96423"/>
                  <a:gd name="connsiteX32" fmla="*/ 23587 w 96449"/>
                  <a:gd name="connsiteY32" fmla="*/ 23573 h 96423"/>
                  <a:gd name="connsiteX33" fmla="*/ 23587 w 96449"/>
                  <a:gd name="connsiteY33" fmla="*/ 14122 h 96423"/>
                  <a:gd name="connsiteX34" fmla="*/ 14127 w 96449"/>
                  <a:gd name="connsiteY34" fmla="*/ 14122 h 96423"/>
                  <a:gd name="connsiteX35" fmla="*/ 54914 w 96449"/>
                  <a:gd name="connsiteY35" fmla="*/ 6687 h 96423"/>
                  <a:gd name="connsiteX36" fmla="*/ 48225 w 96449"/>
                  <a:gd name="connsiteY36" fmla="*/ 13375 h 96423"/>
                  <a:gd name="connsiteX37" fmla="*/ 41535 w 96449"/>
                  <a:gd name="connsiteY37" fmla="*/ 6687 h 96423"/>
                  <a:gd name="connsiteX38" fmla="*/ 48225 w 96449"/>
                  <a:gd name="connsiteY38" fmla="*/ 0 h 96423"/>
                  <a:gd name="connsiteX39" fmla="*/ 54914 w 96449"/>
                  <a:gd name="connsiteY39" fmla="*/ 6687 h 9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6449" h="96423">
                    <a:moveTo>
                      <a:pt x="82323" y="14122"/>
                    </a:moveTo>
                    <a:cubicBezTo>
                      <a:pt x="79710" y="11504"/>
                      <a:pt x="75475" y="11504"/>
                      <a:pt x="72863" y="14122"/>
                    </a:cubicBezTo>
                    <a:cubicBezTo>
                      <a:pt x="70250" y="16734"/>
                      <a:pt x="70250" y="20961"/>
                      <a:pt x="72863" y="23573"/>
                    </a:cubicBezTo>
                    <a:cubicBezTo>
                      <a:pt x="75475" y="26185"/>
                      <a:pt x="79710" y="26185"/>
                      <a:pt x="82323" y="23573"/>
                    </a:cubicBezTo>
                    <a:cubicBezTo>
                      <a:pt x="84935" y="20961"/>
                      <a:pt x="84935" y="16734"/>
                      <a:pt x="82323" y="14122"/>
                    </a:cubicBezTo>
                    <a:close/>
                    <a:moveTo>
                      <a:pt x="96449" y="48202"/>
                    </a:moveTo>
                    <a:cubicBezTo>
                      <a:pt x="96449" y="44516"/>
                      <a:pt x="93454" y="41515"/>
                      <a:pt x="89760" y="41515"/>
                    </a:cubicBezTo>
                    <a:cubicBezTo>
                      <a:pt x="86059" y="41515"/>
                      <a:pt x="83064" y="44516"/>
                      <a:pt x="83064" y="48202"/>
                    </a:cubicBezTo>
                    <a:cubicBezTo>
                      <a:pt x="83064" y="51901"/>
                      <a:pt x="86059" y="54890"/>
                      <a:pt x="89760" y="54890"/>
                    </a:cubicBezTo>
                    <a:cubicBezTo>
                      <a:pt x="93454" y="54890"/>
                      <a:pt x="96449" y="51901"/>
                      <a:pt x="96449" y="48202"/>
                    </a:cubicBezTo>
                    <a:close/>
                    <a:moveTo>
                      <a:pt x="82323" y="82289"/>
                    </a:moveTo>
                    <a:cubicBezTo>
                      <a:pt x="84935" y="79677"/>
                      <a:pt x="84935" y="75444"/>
                      <a:pt x="82323" y="72832"/>
                    </a:cubicBezTo>
                    <a:cubicBezTo>
                      <a:pt x="79710" y="70220"/>
                      <a:pt x="75475" y="70220"/>
                      <a:pt x="72863" y="72832"/>
                    </a:cubicBezTo>
                    <a:cubicBezTo>
                      <a:pt x="70250" y="75444"/>
                      <a:pt x="70250" y="79677"/>
                      <a:pt x="72863" y="82289"/>
                    </a:cubicBezTo>
                    <a:cubicBezTo>
                      <a:pt x="75475" y="84901"/>
                      <a:pt x="79710" y="84901"/>
                      <a:pt x="82323" y="82289"/>
                    </a:cubicBezTo>
                    <a:close/>
                    <a:moveTo>
                      <a:pt x="48225" y="96423"/>
                    </a:moveTo>
                    <a:cubicBezTo>
                      <a:pt x="51919" y="96423"/>
                      <a:pt x="54914" y="93423"/>
                      <a:pt x="54914" y="89717"/>
                    </a:cubicBezTo>
                    <a:cubicBezTo>
                      <a:pt x="54914" y="86037"/>
                      <a:pt x="51919" y="83030"/>
                      <a:pt x="48225" y="83030"/>
                    </a:cubicBezTo>
                    <a:cubicBezTo>
                      <a:pt x="44530" y="83030"/>
                      <a:pt x="41535" y="86037"/>
                      <a:pt x="41535" y="89717"/>
                    </a:cubicBezTo>
                    <a:cubicBezTo>
                      <a:pt x="41535" y="93423"/>
                      <a:pt x="44530" y="96423"/>
                      <a:pt x="48225" y="96423"/>
                    </a:cubicBezTo>
                    <a:close/>
                    <a:moveTo>
                      <a:pt x="14127" y="82289"/>
                    </a:moveTo>
                    <a:cubicBezTo>
                      <a:pt x="16739" y="84901"/>
                      <a:pt x="20974" y="84901"/>
                      <a:pt x="23587" y="82289"/>
                    </a:cubicBezTo>
                    <a:cubicBezTo>
                      <a:pt x="26199" y="79677"/>
                      <a:pt x="26199" y="75444"/>
                      <a:pt x="23587" y="72832"/>
                    </a:cubicBezTo>
                    <a:cubicBezTo>
                      <a:pt x="20974" y="70220"/>
                      <a:pt x="16739" y="70220"/>
                      <a:pt x="14127" y="72832"/>
                    </a:cubicBezTo>
                    <a:cubicBezTo>
                      <a:pt x="11514" y="75444"/>
                      <a:pt x="11514" y="79677"/>
                      <a:pt x="14127" y="82289"/>
                    </a:cubicBezTo>
                    <a:close/>
                    <a:moveTo>
                      <a:pt x="0" y="48202"/>
                    </a:moveTo>
                    <a:cubicBezTo>
                      <a:pt x="0" y="51901"/>
                      <a:pt x="2995" y="54890"/>
                      <a:pt x="6696" y="54890"/>
                    </a:cubicBezTo>
                    <a:cubicBezTo>
                      <a:pt x="10390" y="54890"/>
                      <a:pt x="13385" y="51901"/>
                      <a:pt x="13385" y="48202"/>
                    </a:cubicBezTo>
                    <a:cubicBezTo>
                      <a:pt x="13385" y="44516"/>
                      <a:pt x="10390" y="41515"/>
                      <a:pt x="6696" y="41515"/>
                    </a:cubicBezTo>
                    <a:cubicBezTo>
                      <a:pt x="2995" y="41515"/>
                      <a:pt x="0" y="44516"/>
                      <a:pt x="0" y="48202"/>
                    </a:cubicBezTo>
                    <a:close/>
                    <a:moveTo>
                      <a:pt x="14127" y="14122"/>
                    </a:moveTo>
                    <a:cubicBezTo>
                      <a:pt x="11514" y="16734"/>
                      <a:pt x="11514" y="20961"/>
                      <a:pt x="14127" y="23573"/>
                    </a:cubicBezTo>
                    <a:cubicBezTo>
                      <a:pt x="16739" y="26185"/>
                      <a:pt x="20974" y="26185"/>
                      <a:pt x="23587" y="23573"/>
                    </a:cubicBezTo>
                    <a:cubicBezTo>
                      <a:pt x="26199" y="20961"/>
                      <a:pt x="26199" y="16734"/>
                      <a:pt x="23587" y="14122"/>
                    </a:cubicBezTo>
                    <a:cubicBezTo>
                      <a:pt x="20974" y="11504"/>
                      <a:pt x="16739" y="11504"/>
                      <a:pt x="14127" y="14122"/>
                    </a:cubicBezTo>
                    <a:close/>
                    <a:moveTo>
                      <a:pt x="54914" y="6687"/>
                    </a:moveTo>
                    <a:cubicBezTo>
                      <a:pt x="54914" y="10386"/>
                      <a:pt x="51919" y="13375"/>
                      <a:pt x="48225" y="13375"/>
                    </a:cubicBezTo>
                    <a:cubicBezTo>
                      <a:pt x="44530" y="13375"/>
                      <a:pt x="41535" y="10386"/>
                      <a:pt x="41535" y="6687"/>
                    </a:cubicBezTo>
                    <a:cubicBezTo>
                      <a:pt x="41535" y="2988"/>
                      <a:pt x="44530" y="0"/>
                      <a:pt x="48225" y="0"/>
                    </a:cubicBezTo>
                    <a:cubicBezTo>
                      <a:pt x="51919" y="0"/>
                      <a:pt x="54914" y="2988"/>
                      <a:pt x="54914" y="6687"/>
                    </a:cubicBez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70F1F499-EF46-42BF-6665-6448B7C244D9}"/>
                  </a:ext>
                </a:extLst>
              </p:cNvPr>
              <p:cNvSpPr/>
              <p:nvPr/>
            </p:nvSpPr>
            <p:spPr>
              <a:xfrm>
                <a:off x="13809804" y="3720633"/>
                <a:ext cx="22335" cy="189748"/>
              </a:xfrm>
              <a:custGeom>
                <a:avLst/>
                <a:gdLst>
                  <a:gd name="connsiteX0" fmla="*/ 0 w 22335"/>
                  <a:gd name="connsiteY0" fmla="*/ 189748 h 189748"/>
                  <a:gd name="connsiteX1" fmla="*/ 22335 w 22335"/>
                  <a:gd name="connsiteY1" fmla="*/ 189748 h 189748"/>
                  <a:gd name="connsiteX2" fmla="*/ 22335 w 22335"/>
                  <a:gd name="connsiteY2" fmla="*/ 0 h 189748"/>
                  <a:gd name="connsiteX3" fmla="*/ 0 w 22335"/>
                  <a:gd name="connsiteY3" fmla="*/ 0 h 189748"/>
                  <a:gd name="connsiteX4" fmla="*/ 0 w 22335"/>
                  <a:gd name="connsiteY4" fmla="*/ 189748 h 189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5" h="189748">
                    <a:moveTo>
                      <a:pt x="0" y="189748"/>
                    </a:moveTo>
                    <a:lnTo>
                      <a:pt x="22335" y="189748"/>
                    </a:lnTo>
                    <a:lnTo>
                      <a:pt x="22335" y="0"/>
                    </a:lnTo>
                    <a:lnTo>
                      <a:pt x="0" y="0"/>
                    </a:lnTo>
                    <a:lnTo>
                      <a:pt x="0" y="189748"/>
                    </a:ln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184831F2-FE9C-3406-89CC-D238B40B488E}"/>
                  </a:ext>
                </a:extLst>
              </p:cNvPr>
              <p:cNvSpPr/>
              <p:nvPr/>
            </p:nvSpPr>
            <p:spPr>
              <a:xfrm>
                <a:off x="13512752" y="3720640"/>
                <a:ext cx="22316" cy="189748"/>
              </a:xfrm>
              <a:custGeom>
                <a:avLst/>
                <a:gdLst>
                  <a:gd name="connsiteX0" fmla="*/ 22317 w 22316"/>
                  <a:gd name="connsiteY0" fmla="*/ 189748 h 189748"/>
                  <a:gd name="connsiteX1" fmla="*/ 0 w 22316"/>
                  <a:gd name="connsiteY1" fmla="*/ 189748 h 189748"/>
                  <a:gd name="connsiteX2" fmla="*/ 0 w 22316"/>
                  <a:gd name="connsiteY2" fmla="*/ 0 h 189748"/>
                  <a:gd name="connsiteX3" fmla="*/ 22317 w 22316"/>
                  <a:gd name="connsiteY3" fmla="*/ 0 h 189748"/>
                  <a:gd name="connsiteX4" fmla="*/ 22317 w 22316"/>
                  <a:gd name="connsiteY4" fmla="*/ 189748 h 189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16" h="189748">
                    <a:moveTo>
                      <a:pt x="22317" y="189748"/>
                    </a:moveTo>
                    <a:lnTo>
                      <a:pt x="0" y="189748"/>
                    </a:lnTo>
                    <a:lnTo>
                      <a:pt x="0" y="0"/>
                    </a:lnTo>
                    <a:lnTo>
                      <a:pt x="22317" y="0"/>
                    </a:lnTo>
                    <a:lnTo>
                      <a:pt x="22317" y="189748"/>
                    </a:ln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74AA4DA8-F584-264E-8C39-D8571BC4C47E}"/>
                  </a:ext>
                </a:extLst>
              </p:cNvPr>
              <p:cNvSpPr/>
              <p:nvPr/>
            </p:nvSpPr>
            <p:spPr>
              <a:xfrm>
                <a:off x="13393420" y="3790993"/>
                <a:ext cx="558031" cy="55345"/>
              </a:xfrm>
              <a:custGeom>
                <a:avLst/>
                <a:gdLst>
                  <a:gd name="connsiteX0" fmla="*/ 0 w 558031"/>
                  <a:gd name="connsiteY0" fmla="*/ 55345 h 55345"/>
                  <a:gd name="connsiteX1" fmla="*/ 558032 w 558031"/>
                  <a:gd name="connsiteY1" fmla="*/ 55345 h 55345"/>
                  <a:gd name="connsiteX2" fmla="*/ 558032 w 558031"/>
                  <a:gd name="connsiteY2" fmla="*/ 0 h 55345"/>
                  <a:gd name="connsiteX3" fmla="*/ 0 w 558031"/>
                  <a:gd name="connsiteY3" fmla="*/ 0 h 55345"/>
                  <a:gd name="connsiteX4" fmla="*/ 0 w 558031"/>
                  <a:gd name="connsiteY4" fmla="*/ 55345 h 5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031" h="55345">
                    <a:moveTo>
                      <a:pt x="0" y="55345"/>
                    </a:moveTo>
                    <a:lnTo>
                      <a:pt x="558032" y="55345"/>
                    </a:lnTo>
                    <a:lnTo>
                      <a:pt x="558032" y="0"/>
                    </a:lnTo>
                    <a:lnTo>
                      <a:pt x="0" y="0"/>
                    </a:lnTo>
                    <a:lnTo>
                      <a:pt x="0" y="55345"/>
                    </a:ln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4E5084C8-284E-7A44-0165-72231490F045}"/>
                  </a:ext>
                </a:extLst>
              </p:cNvPr>
              <p:cNvSpPr/>
              <p:nvPr/>
            </p:nvSpPr>
            <p:spPr>
              <a:xfrm>
                <a:off x="13393420" y="3910382"/>
                <a:ext cx="558031" cy="55339"/>
              </a:xfrm>
              <a:custGeom>
                <a:avLst/>
                <a:gdLst>
                  <a:gd name="connsiteX0" fmla="*/ 0 w 558031"/>
                  <a:gd name="connsiteY0" fmla="*/ 55339 h 55339"/>
                  <a:gd name="connsiteX1" fmla="*/ 558032 w 558031"/>
                  <a:gd name="connsiteY1" fmla="*/ 55339 h 55339"/>
                  <a:gd name="connsiteX2" fmla="*/ 558032 w 558031"/>
                  <a:gd name="connsiteY2" fmla="*/ 0 h 55339"/>
                  <a:gd name="connsiteX3" fmla="*/ 0 w 558031"/>
                  <a:gd name="connsiteY3" fmla="*/ 0 h 55339"/>
                  <a:gd name="connsiteX4" fmla="*/ 0 w 558031"/>
                  <a:gd name="connsiteY4" fmla="*/ 55339 h 55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031" h="55339">
                    <a:moveTo>
                      <a:pt x="0" y="55339"/>
                    </a:moveTo>
                    <a:lnTo>
                      <a:pt x="558032" y="55339"/>
                    </a:lnTo>
                    <a:lnTo>
                      <a:pt x="558032" y="0"/>
                    </a:lnTo>
                    <a:lnTo>
                      <a:pt x="0" y="0"/>
                    </a:lnTo>
                    <a:lnTo>
                      <a:pt x="0" y="55339"/>
                    </a:ln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4E1F44B3-B4AE-0ABC-3C3D-49EEF98FCFA0}"/>
                  </a:ext>
                </a:extLst>
              </p:cNvPr>
              <p:cNvSpPr/>
              <p:nvPr/>
            </p:nvSpPr>
            <p:spPr>
              <a:xfrm>
                <a:off x="13919371" y="3846339"/>
                <a:ext cx="32080" cy="64043"/>
              </a:xfrm>
              <a:custGeom>
                <a:avLst/>
                <a:gdLst>
                  <a:gd name="connsiteX0" fmla="*/ 0 w 32080"/>
                  <a:gd name="connsiteY0" fmla="*/ 64043 h 64043"/>
                  <a:gd name="connsiteX1" fmla="*/ 32081 w 32080"/>
                  <a:gd name="connsiteY1" fmla="*/ 64043 h 64043"/>
                  <a:gd name="connsiteX2" fmla="*/ 32081 w 32080"/>
                  <a:gd name="connsiteY2" fmla="*/ 0 h 64043"/>
                  <a:gd name="connsiteX3" fmla="*/ 0 w 32080"/>
                  <a:gd name="connsiteY3" fmla="*/ 0 h 64043"/>
                  <a:gd name="connsiteX4" fmla="*/ 0 w 32080"/>
                  <a:gd name="connsiteY4" fmla="*/ 64043 h 6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0" h="64043">
                    <a:moveTo>
                      <a:pt x="0" y="64043"/>
                    </a:moveTo>
                    <a:lnTo>
                      <a:pt x="32081" y="64043"/>
                    </a:lnTo>
                    <a:lnTo>
                      <a:pt x="32081" y="0"/>
                    </a:lnTo>
                    <a:lnTo>
                      <a:pt x="0" y="0"/>
                    </a:lnTo>
                    <a:lnTo>
                      <a:pt x="0" y="64043"/>
                    </a:ln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5A39B5E8-D4FB-1CD2-E554-F9804F0F7120}"/>
                  </a:ext>
                </a:extLst>
              </p:cNvPr>
              <p:cNvSpPr/>
              <p:nvPr/>
            </p:nvSpPr>
            <p:spPr>
              <a:xfrm>
                <a:off x="13393420" y="3846339"/>
                <a:ext cx="32105" cy="64049"/>
              </a:xfrm>
              <a:custGeom>
                <a:avLst/>
                <a:gdLst>
                  <a:gd name="connsiteX0" fmla="*/ 0 w 32105"/>
                  <a:gd name="connsiteY0" fmla="*/ 64049 h 64049"/>
                  <a:gd name="connsiteX1" fmla="*/ 32105 w 32105"/>
                  <a:gd name="connsiteY1" fmla="*/ 64049 h 64049"/>
                  <a:gd name="connsiteX2" fmla="*/ 32105 w 32105"/>
                  <a:gd name="connsiteY2" fmla="*/ 0 h 64049"/>
                  <a:gd name="connsiteX3" fmla="*/ 0 w 32105"/>
                  <a:gd name="connsiteY3" fmla="*/ 0 h 64049"/>
                  <a:gd name="connsiteX4" fmla="*/ 0 w 32105"/>
                  <a:gd name="connsiteY4" fmla="*/ 64049 h 64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05" h="64049">
                    <a:moveTo>
                      <a:pt x="0" y="64049"/>
                    </a:moveTo>
                    <a:lnTo>
                      <a:pt x="32105" y="64049"/>
                    </a:lnTo>
                    <a:lnTo>
                      <a:pt x="32105" y="0"/>
                    </a:lnTo>
                    <a:lnTo>
                      <a:pt x="0" y="0"/>
                    </a:lnTo>
                    <a:lnTo>
                      <a:pt x="0" y="64049"/>
                    </a:ln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F03F6CA8-9142-90AD-04F9-F4E9161B7A93}"/>
                  </a:ext>
                </a:extLst>
              </p:cNvPr>
              <p:cNvSpPr/>
              <p:nvPr/>
            </p:nvSpPr>
            <p:spPr>
              <a:xfrm>
                <a:off x="13996821" y="3775110"/>
                <a:ext cx="1003208" cy="189924"/>
              </a:xfrm>
              <a:custGeom>
                <a:avLst/>
                <a:gdLst>
                  <a:gd name="connsiteX0" fmla="*/ 959322 w 1003208"/>
                  <a:gd name="connsiteY0" fmla="*/ 4471 h 189924"/>
                  <a:gd name="connsiteX1" fmla="*/ 951849 w 1003208"/>
                  <a:gd name="connsiteY1" fmla="*/ 36207 h 189924"/>
                  <a:gd name="connsiteX2" fmla="*/ 976523 w 1003208"/>
                  <a:gd name="connsiteY2" fmla="*/ 133577 h 189924"/>
                  <a:gd name="connsiteX3" fmla="*/ 976523 w 1003208"/>
                  <a:gd name="connsiteY3" fmla="*/ 176605 h 189924"/>
                  <a:gd name="connsiteX4" fmla="*/ 989854 w 1003208"/>
                  <a:gd name="connsiteY4" fmla="*/ 189925 h 189924"/>
                  <a:gd name="connsiteX5" fmla="*/ 1003209 w 1003208"/>
                  <a:gd name="connsiteY5" fmla="*/ 176605 h 189924"/>
                  <a:gd name="connsiteX6" fmla="*/ 1003209 w 1003208"/>
                  <a:gd name="connsiteY6" fmla="*/ 46702 h 189924"/>
                  <a:gd name="connsiteX7" fmla="*/ 995359 w 1003208"/>
                  <a:gd name="connsiteY7" fmla="*/ 13569 h 189924"/>
                  <a:gd name="connsiteX8" fmla="*/ 959322 w 1003208"/>
                  <a:gd name="connsiteY8" fmla="*/ 4471 h 189924"/>
                  <a:gd name="connsiteX9" fmla="*/ 43862 w 1003208"/>
                  <a:gd name="connsiteY9" fmla="*/ 4471 h 189924"/>
                  <a:gd name="connsiteX10" fmla="*/ 51329 w 1003208"/>
                  <a:gd name="connsiteY10" fmla="*/ 36207 h 189924"/>
                  <a:gd name="connsiteX11" fmla="*/ 26661 w 1003208"/>
                  <a:gd name="connsiteY11" fmla="*/ 133577 h 189924"/>
                  <a:gd name="connsiteX12" fmla="*/ 26661 w 1003208"/>
                  <a:gd name="connsiteY12" fmla="*/ 176605 h 189924"/>
                  <a:gd name="connsiteX13" fmla="*/ 13331 w 1003208"/>
                  <a:gd name="connsiteY13" fmla="*/ 189925 h 189924"/>
                  <a:gd name="connsiteX14" fmla="*/ 0 w 1003208"/>
                  <a:gd name="connsiteY14" fmla="*/ 176605 h 189924"/>
                  <a:gd name="connsiteX15" fmla="*/ 0 w 1003208"/>
                  <a:gd name="connsiteY15" fmla="*/ 46702 h 189924"/>
                  <a:gd name="connsiteX16" fmla="*/ 7820 w 1003208"/>
                  <a:gd name="connsiteY16" fmla="*/ 13569 h 189924"/>
                  <a:gd name="connsiteX17" fmla="*/ 43862 w 1003208"/>
                  <a:gd name="connsiteY17" fmla="*/ 4471 h 18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3208" h="189924">
                    <a:moveTo>
                      <a:pt x="959322" y="4471"/>
                    </a:moveTo>
                    <a:cubicBezTo>
                      <a:pt x="949157" y="11626"/>
                      <a:pt x="945943" y="25261"/>
                      <a:pt x="951849" y="36207"/>
                    </a:cubicBezTo>
                    <a:cubicBezTo>
                      <a:pt x="968048" y="66108"/>
                      <a:pt x="976523" y="99569"/>
                      <a:pt x="976523" y="133577"/>
                    </a:cubicBezTo>
                    <a:lnTo>
                      <a:pt x="976523" y="176605"/>
                    </a:lnTo>
                    <a:cubicBezTo>
                      <a:pt x="976523" y="183954"/>
                      <a:pt x="982508" y="189925"/>
                      <a:pt x="989854" y="189925"/>
                    </a:cubicBezTo>
                    <a:cubicBezTo>
                      <a:pt x="997224" y="189925"/>
                      <a:pt x="1003209" y="183954"/>
                      <a:pt x="1003209" y="176605"/>
                    </a:cubicBezTo>
                    <a:lnTo>
                      <a:pt x="1003209" y="46702"/>
                    </a:lnTo>
                    <a:cubicBezTo>
                      <a:pt x="1003209" y="35198"/>
                      <a:pt x="1000517" y="23858"/>
                      <a:pt x="995359" y="13569"/>
                    </a:cubicBezTo>
                    <a:cubicBezTo>
                      <a:pt x="988669" y="152"/>
                      <a:pt x="971596" y="-4160"/>
                      <a:pt x="959322" y="4471"/>
                    </a:cubicBezTo>
                    <a:close/>
                    <a:moveTo>
                      <a:pt x="43862" y="4471"/>
                    </a:moveTo>
                    <a:cubicBezTo>
                      <a:pt x="54045" y="11626"/>
                      <a:pt x="57241" y="25261"/>
                      <a:pt x="51329" y="36207"/>
                    </a:cubicBezTo>
                    <a:cubicBezTo>
                      <a:pt x="35137" y="66108"/>
                      <a:pt x="26661" y="99569"/>
                      <a:pt x="26661" y="133577"/>
                    </a:cubicBezTo>
                    <a:lnTo>
                      <a:pt x="26661" y="176605"/>
                    </a:lnTo>
                    <a:cubicBezTo>
                      <a:pt x="26661" y="183954"/>
                      <a:pt x="20701" y="189925"/>
                      <a:pt x="13331" y="189925"/>
                    </a:cubicBezTo>
                    <a:cubicBezTo>
                      <a:pt x="5960" y="189925"/>
                      <a:pt x="0" y="183954"/>
                      <a:pt x="0" y="176605"/>
                    </a:cubicBezTo>
                    <a:lnTo>
                      <a:pt x="0" y="46702"/>
                    </a:lnTo>
                    <a:cubicBezTo>
                      <a:pt x="0" y="35198"/>
                      <a:pt x="2667" y="23858"/>
                      <a:pt x="7820" y="13569"/>
                    </a:cubicBezTo>
                    <a:cubicBezTo>
                      <a:pt x="14509" y="152"/>
                      <a:pt x="31589" y="-4160"/>
                      <a:pt x="43862" y="4471"/>
                    </a:cubicBez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C95A5FAD-924B-70E1-B40E-7E3590B91B42}"/>
                  </a:ext>
                </a:extLst>
              </p:cNvPr>
              <p:cNvSpPr/>
              <p:nvPr/>
            </p:nvSpPr>
            <p:spPr>
              <a:xfrm>
                <a:off x="12087095" y="3822936"/>
                <a:ext cx="112441" cy="101288"/>
              </a:xfrm>
              <a:custGeom>
                <a:avLst/>
                <a:gdLst>
                  <a:gd name="connsiteX0" fmla="*/ 0 w 112441"/>
                  <a:gd name="connsiteY0" fmla="*/ 0 h 101288"/>
                  <a:gd name="connsiteX1" fmla="*/ 0 w 112441"/>
                  <a:gd name="connsiteY1" fmla="*/ 101288 h 101288"/>
                  <a:gd name="connsiteX2" fmla="*/ 112441 w 112441"/>
                  <a:gd name="connsiteY2" fmla="*/ 101288 h 101288"/>
                  <a:gd name="connsiteX3" fmla="*/ 112441 w 112441"/>
                  <a:gd name="connsiteY3" fmla="*/ 0 h 101288"/>
                  <a:gd name="connsiteX4" fmla="*/ 0 w 112441"/>
                  <a:gd name="connsiteY4" fmla="*/ 0 h 101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41" h="101288">
                    <a:moveTo>
                      <a:pt x="0" y="0"/>
                    </a:moveTo>
                    <a:lnTo>
                      <a:pt x="0" y="101288"/>
                    </a:lnTo>
                    <a:lnTo>
                      <a:pt x="112441" y="101288"/>
                    </a:lnTo>
                    <a:lnTo>
                      <a:pt x="11244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87684827-95D8-5DAA-7E88-0FEBE349C529}"/>
                  </a:ext>
                </a:extLst>
              </p:cNvPr>
              <p:cNvSpPr/>
              <p:nvPr/>
            </p:nvSpPr>
            <p:spPr>
              <a:xfrm>
                <a:off x="12223008" y="3822936"/>
                <a:ext cx="70407" cy="69570"/>
              </a:xfrm>
              <a:custGeom>
                <a:avLst/>
                <a:gdLst>
                  <a:gd name="connsiteX0" fmla="*/ 70408 w 70407"/>
                  <a:gd name="connsiteY0" fmla="*/ 69570 h 69570"/>
                  <a:gd name="connsiteX1" fmla="*/ 0 w 70407"/>
                  <a:gd name="connsiteY1" fmla="*/ 69570 h 69570"/>
                  <a:gd name="connsiteX2" fmla="*/ 0 w 70407"/>
                  <a:gd name="connsiteY2" fmla="*/ 0 h 69570"/>
                  <a:gd name="connsiteX3" fmla="*/ 70408 w 70407"/>
                  <a:gd name="connsiteY3" fmla="*/ 0 h 69570"/>
                  <a:gd name="connsiteX4" fmla="*/ 70408 w 70407"/>
                  <a:gd name="connsiteY4" fmla="*/ 69570 h 6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7" h="69570">
                    <a:moveTo>
                      <a:pt x="70408" y="69570"/>
                    </a:moveTo>
                    <a:lnTo>
                      <a:pt x="0" y="69570"/>
                    </a:lnTo>
                    <a:lnTo>
                      <a:pt x="0" y="0"/>
                    </a:lnTo>
                    <a:lnTo>
                      <a:pt x="70408" y="0"/>
                    </a:lnTo>
                    <a:lnTo>
                      <a:pt x="70408" y="69570"/>
                    </a:lnTo>
                  </a:path>
                </a:pathLst>
              </a:custGeom>
              <a:solidFill>
                <a:srgbClr val="48597E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59F20E03-300E-0137-4102-A13C1DD793FC}"/>
                  </a:ext>
                </a:extLst>
              </p:cNvPr>
              <p:cNvSpPr/>
              <p:nvPr/>
            </p:nvSpPr>
            <p:spPr>
              <a:xfrm>
                <a:off x="12316887" y="3822936"/>
                <a:ext cx="253894" cy="174849"/>
              </a:xfrm>
              <a:custGeom>
                <a:avLst/>
                <a:gdLst>
                  <a:gd name="connsiteX0" fmla="*/ 0 w 253894"/>
                  <a:gd name="connsiteY0" fmla="*/ 174849 h 174849"/>
                  <a:gd name="connsiteX1" fmla="*/ 253895 w 253894"/>
                  <a:gd name="connsiteY1" fmla="*/ 174849 h 174849"/>
                  <a:gd name="connsiteX2" fmla="*/ 253895 w 253894"/>
                  <a:gd name="connsiteY2" fmla="*/ 0 h 174849"/>
                  <a:gd name="connsiteX3" fmla="*/ 0 w 253894"/>
                  <a:gd name="connsiteY3" fmla="*/ 0 h 174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894" h="174849">
                    <a:moveTo>
                      <a:pt x="0" y="174849"/>
                    </a:moveTo>
                    <a:lnTo>
                      <a:pt x="253895" y="174849"/>
                    </a:lnTo>
                    <a:lnTo>
                      <a:pt x="2538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3247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E1E86F70-0686-FD0C-ACEE-83F1B1309CF1}"/>
                  </a:ext>
                </a:extLst>
              </p:cNvPr>
              <p:cNvSpPr/>
              <p:nvPr/>
            </p:nvSpPr>
            <p:spPr>
              <a:xfrm>
                <a:off x="12316887" y="3822936"/>
                <a:ext cx="253894" cy="42899"/>
              </a:xfrm>
              <a:custGeom>
                <a:avLst/>
                <a:gdLst>
                  <a:gd name="connsiteX0" fmla="*/ 253895 w 253894"/>
                  <a:gd name="connsiteY0" fmla="*/ 42900 h 42899"/>
                  <a:gd name="connsiteX1" fmla="*/ 0 w 253894"/>
                  <a:gd name="connsiteY1" fmla="*/ 42900 h 42899"/>
                  <a:gd name="connsiteX2" fmla="*/ 0 w 253894"/>
                  <a:gd name="connsiteY2" fmla="*/ 0 h 42899"/>
                  <a:gd name="connsiteX3" fmla="*/ 253895 w 253894"/>
                  <a:gd name="connsiteY3" fmla="*/ 0 h 42899"/>
                  <a:gd name="connsiteX4" fmla="*/ 253895 w 253894"/>
                  <a:gd name="connsiteY4" fmla="*/ 4290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894" h="42899">
                    <a:moveTo>
                      <a:pt x="253895" y="42900"/>
                    </a:moveTo>
                    <a:lnTo>
                      <a:pt x="0" y="42900"/>
                    </a:lnTo>
                    <a:lnTo>
                      <a:pt x="0" y="0"/>
                    </a:lnTo>
                    <a:lnTo>
                      <a:pt x="253895" y="0"/>
                    </a:lnTo>
                    <a:lnTo>
                      <a:pt x="253895" y="42900"/>
                    </a:lnTo>
                  </a:path>
                </a:pathLst>
              </a:custGeom>
              <a:solidFill>
                <a:srgbClr val="404360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E744DA39-1BDC-EF59-4A26-AC4E0372982B}"/>
                  </a:ext>
                </a:extLst>
              </p:cNvPr>
              <p:cNvSpPr/>
              <p:nvPr/>
            </p:nvSpPr>
            <p:spPr>
              <a:xfrm>
                <a:off x="12316887" y="3954873"/>
                <a:ext cx="253894" cy="42912"/>
              </a:xfrm>
              <a:custGeom>
                <a:avLst/>
                <a:gdLst>
                  <a:gd name="connsiteX0" fmla="*/ 0 w 253894"/>
                  <a:gd name="connsiteY0" fmla="*/ 42912 h 42912"/>
                  <a:gd name="connsiteX1" fmla="*/ 253895 w 253894"/>
                  <a:gd name="connsiteY1" fmla="*/ 42912 h 42912"/>
                  <a:gd name="connsiteX2" fmla="*/ 253895 w 253894"/>
                  <a:gd name="connsiteY2" fmla="*/ 0 h 42912"/>
                  <a:gd name="connsiteX3" fmla="*/ 0 w 253894"/>
                  <a:gd name="connsiteY3" fmla="*/ 0 h 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894" h="42912">
                    <a:moveTo>
                      <a:pt x="0" y="42912"/>
                    </a:moveTo>
                    <a:lnTo>
                      <a:pt x="253895" y="42912"/>
                    </a:lnTo>
                    <a:lnTo>
                      <a:pt x="2538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22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AECDEEBA-F7B0-155B-6884-D181DF88A9DB}"/>
                  </a:ext>
                </a:extLst>
              </p:cNvPr>
              <p:cNvSpPr/>
              <p:nvPr/>
            </p:nvSpPr>
            <p:spPr>
              <a:xfrm>
                <a:off x="12189700" y="3038955"/>
                <a:ext cx="2944905" cy="681684"/>
              </a:xfrm>
              <a:custGeom>
                <a:avLst/>
                <a:gdLst>
                  <a:gd name="connsiteX0" fmla="*/ 2863525 w 2944905"/>
                  <a:gd name="connsiteY0" fmla="*/ 575374 h 681684"/>
                  <a:gd name="connsiteX1" fmla="*/ 2770788 w 2944905"/>
                  <a:gd name="connsiteY1" fmla="*/ 420629 h 681684"/>
                  <a:gd name="connsiteX2" fmla="*/ 2679406 w 2944905"/>
                  <a:gd name="connsiteY2" fmla="*/ 255043 h 681684"/>
                  <a:gd name="connsiteX3" fmla="*/ 2537442 w 2944905"/>
                  <a:gd name="connsiteY3" fmla="*/ 0 h 681684"/>
                  <a:gd name="connsiteX4" fmla="*/ 0 w 2944905"/>
                  <a:gd name="connsiteY4" fmla="*/ 0 h 681684"/>
                  <a:gd name="connsiteX5" fmla="*/ 0 w 2944905"/>
                  <a:gd name="connsiteY5" fmla="*/ 681685 h 681684"/>
                  <a:gd name="connsiteX6" fmla="*/ 2944906 w 2944905"/>
                  <a:gd name="connsiteY6" fmla="*/ 681685 h 681684"/>
                  <a:gd name="connsiteX7" fmla="*/ 2863525 w 2944905"/>
                  <a:gd name="connsiteY7" fmla="*/ 575374 h 681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44905" h="681684">
                    <a:moveTo>
                      <a:pt x="2863525" y="575374"/>
                    </a:moveTo>
                    <a:cubicBezTo>
                      <a:pt x="2827258" y="527129"/>
                      <a:pt x="2798944" y="473855"/>
                      <a:pt x="2770788" y="420629"/>
                    </a:cubicBezTo>
                    <a:cubicBezTo>
                      <a:pt x="2741253" y="364828"/>
                      <a:pt x="2710655" y="309884"/>
                      <a:pt x="2679406" y="255043"/>
                    </a:cubicBezTo>
                    <a:cubicBezTo>
                      <a:pt x="2631218" y="170531"/>
                      <a:pt x="2589185" y="82356"/>
                      <a:pt x="2537442" y="0"/>
                    </a:cubicBezTo>
                    <a:lnTo>
                      <a:pt x="0" y="0"/>
                    </a:lnTo>
                    <a:lnTo>
                      <a:pt x="0" y="681685"/>
                    </a:lnTo>
                    <a:lnTo>
                      <a:pt x="2944906" y="681685"/>
                    </a:lnTo>
                    <a:cubicBezTo>
                      <a:pt x="2919503" y="645084"/>
                      <a:pt x="2890302" y="611015"/>
                      <a:pt x="2863525" y="575374"/>
                    </a:cubicBezTo>
                  </a:path>
                </a:pathLst>
              </a:custGeom>
              <a:solidFill>
                <a:srgbClr val="FFC000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369D1AEE-D445-6C04-5C4D-8615C58899A0}"/>
                  </a:ext>
                </a:extLst>
              </p:cNvPr>
              <p:cNvSpPr/>
              <p:nvPr/>
            </p:nvSpPr>
            <p:spPr>
              <a:xfrm>
                <a:off x="12289892" y="3673014"/>
                <a:ext cx="56408" cy="28407"/>
              </a:xfrm>
              <a:custGeom>
                <a:avLst/>
                <a:gdLst>
                  <a:gd name="connsiteX0" fmla="*/ 14206 w 56408"/>
                  <a:gd name="connsiteY0" fmla="*/ 0 h 28407"/>
                  <a:gd name="connsiteX1" fmla="*/ 42203 w 56408"/>
                  <a:gd name="connsiteY1" fmla="*/ 0 h 28407"/>
                  <a:gd name="connsiteX2" fmla="*/ 56409 w 56408"/>
                  <a:gd name="connsiteY2" fmla="*/ 14207 h 28407"/>
                  <a:gd name="connsiteX3" fmla="*/ 42203 w 56408"/>
                  <a:gd name="connsiteY3" fmla="*/ 28408 h 28407"/>
                  <a:gd name="connsiteX4" fmla="*/ 14206 w 56408"/>
                  <a:gd name="connsiteY4" fmla="*/ 28408 h 28407"/>
                  <a:gd name="connsiteX5" fmla="*/ 0 w 56408"/>
                  <a:gd name="connsiteY5" fmla="*/ 14207 h 28407"/>
                  <a:gd name="connsiteX6" fmla="*/ 14206 w 56408"/>
                  <a:gd name="connsiteY6" fmla="*/ 0 h 28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08" h="28407">
                    <a:moveTo>
                      <a:pt x="14206" y="0"/>
                    </a:moveTo>
                    <a:lnTo>
                      <a:pt x="42203" y="0"/>
                    </a:lnTo>
                    <a:cubicBezTo>
                      <a:pt x="50047" y="0"/>
                      <a:pt x="56409" y="6359"/>
                      <a:pt x="56409" y="14207"/>
                    </a:cubicBezTo>
                    <a:cubicBezTo>
                      <a:pt x="56409" y="22048"/>
                      <a:pt x="50047" y="28408"/>
                      <a:pt x="42203" y="28408"/>
                    </a:cubicBezTo>
                    <a:lnTo>
                      <a:pt x="14206" y="28408"/>
                    </a:lnTo>
                    <a:cubicBezTo>
                      <a:pt x="6361" y="28408"/>
                      <a:pt x="0" y="22048"/>
                      <a:pt x="0" y="14207"/>
                    </a:cubicBezTo>
                    <a:cubicBezTo>
                      <a:pt x="0" y="6359"/>
                      <a:pt x="6361" y="0"/>
                      <a:pt x="14206" y="0"/>
                    </a:cubicBezTo>
                  </a:path>
                </a:pathLst>
              </a:custGeom>
              <a:solidFill>
                <a:srgbClr val="E8A81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81138638-AB93-C4E4-E00A-48BDFA686B30}"/>
                  </a:ext>
                </a:extLst>
              </p:cNvPr>
              <p:cNvSpPr/>
              <p:nvPr/>
            </p:nvSpPr>
            <p:spPr>
              <a:xfrm>
                <a:off x="13225166" y="3673014"/>
                <a:ext cx="56415" cy="28407"/>
              </a:xfrm>
              <a:custGeom>
                <a:avLst/>
                <a:gdLst>
                  <a:gd name="connsiteX0" fmla="*/ 14218 w 56415"/>
                  <a:gd name="connsiteY0" fmla="*/ 0 h 28407"/>
                  <a:gd name="connsiteX1" fmla="*/ 42203 w 56415"/>
                  <a:gd name="connsiteY1" fmla="*/ 0 h 28407"/>
                  <a:gd name="connsiteX2" fmla="*/ 56415 w 56415"/>
                  <a:gd name="connsiteY2" fmla="*/ 14207 h 28407"/>
                  <a:gd name="connsiteX3" fmla="*/ 42203 w 56415"/>
                  <a:gd name="connsiteY3" fmla="*/ 28408 h 28407"/>
                  <a:gd name="connsiteX4" fmla="*/ 14218 w 56415"/>
                  <a:gd name="connsiteY4" fmla="*/ 28408 h 28407"/>
                  <a:gd name="connsiteX5" fmla="*/ 0 w 56415"/>
                  <a:gd name="connsiteY5" fmla="*/ 14207 h 28407"/>
                  <a:gd name="connsiteX6" fmla="*/ 14218 w 56415"/>
                  <a:gd name="connsiteY6" fmla="*/ 0 h 28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15" h="28407">
                    <a:moveTo>
                      <a:pt x="14218" y="0"/>
                    </a:moveTo>
                    <a:lnTo>
                      <a:pt x="42203" y="0"/>
                    </a:lnTo>
                    <a:cubicBezTo>
                      <a:pt x="50054" y="0"/>
                      <a:pt x="56415" y="6359"/>
                      <a:pt x="56415" y="14207"/>
                    </a:cubicBezTo>
                    <a:cubicBezTo>
                      <a:pt x="56415" y="22048"/>
                      <a:pt x="50054" y="28408"/>
                      <a:pt x="42203" y="28408"/>
                    </a:cubicBezTo>
                    <a:lnTo>
                      <a:pt x="14218" y="28408"/>
                    </a:lnTo>
                    <a:cubicBezTo>
                      <a:pt x="6361" y="28408"/>
                      <a:pt x="0" y="22048"/>
                      <a:pt x="0" y="14207"/>
                    </a:cubicBezTo>
                    <a:cubicBezTo>
                      <a:pt x="0" y="6359"/>
                      <a:pt x="6361" y="0"/>
                      <a:pt x="14218" y="0"/>
                    </a:cubicBezTo>
                  </a:path>
                </a:pathLst>
              </a:custGeom>
              <a:solidFill>
                <a:srgbClr val="E8A81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7137F027-D4BB-8A10-0CED-9E089DBB934E}"/>
                  </a:ext>
                </a:extLst>
              </p:cNvPr>
              <p:cNvSpPr/>
              <p:nvPr/>
            </p:nvSpPr>
            <p:spPr>
              <a:xfrm>
                <a:off x="14160458" y="3673008"/>
                <a:ext cx="56396" cy="28413"/>
              </a:xfrm>
              <a:custGeom>
                <a:avLst/>
                <a:gdLst>
                  <a:gd name="connsiteX0" fmla="*/ 14199 w 56396"/>
                  <a:gd name="connsiteY0" fmla="*/ 0 h 28413"/>
                  <a:gd name="connsiteX1" fmla="*/ 42197 w 56396"/>
                  <a:gd name="connsiteY1" fmla="*/ 0 h 28413"/>
                  <a:gd name="connsiteX2" fmla="*/ 56397 w 56396"/>
                  <a:gd name="connsiteY2" fmla="*/ 14213 h 28413"/>
                  <a:gd name="connsiteX3" fmla="*/ 42197 w 56396"/>
                  <a:gd name="connsiteY3" fmla="*/ 28414 h 28413"/>
                  <a:gd name="connsiteX4" fmla="*/ 14199 w 56396"/>
                  <a:gd name="connsiteY4" fmla="*/ 28414 h 28413"/>
                  <a:gd name="connsiteX5" fmla="*/ 0 w 56396"/>
                  <a:gd name="connsiteY5" fmla="*/ 14213 h 28413"/>
                  <a:gd name="connsiteX6" fmla="*/ 14199 w 56396"/>
                  <a:gd name="connsiteY6" fmla="*/ 0 h 2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396" h="28413">
                    <a:moveTo>
                      <a:pt x="14199" y="0"/>
                    </a:moveTo>
                    <a:lnTo>
                      <a:pt x="42197" y="0"/>
                    </a:lnTo>
                    <a:cubicBezTo>
                      <a:pt x="50029" y="0"/>
                      <a:pt x="56397" y="6359"/>
                      <a:pt x="56397" y="14213"/>
                    </a:cubicBezTo>
                    <a:cubicBezTo>
                      <a:pt x="56397" y="22054"/>
                      <a:pt x="50029" y="28414"/>
                      <a:pt x="42197" y="28414"/>
                    </a:cubicBezTo>
                    <a:lnTo>
                      <a:pt x="14199" y="28414"/>
                    </a:lnTo>
                    <a:cubicBezTo>
                      <a:pt x="6368" y="28414"/>
                      <a:pt x="0" y="22054"/>
                      <a:pt x="0" y="14213"/>
                    </a:cubicBezTo>
                    <a:cubicBezTo>
                      <a:pt x="0" y="6359"/>
                      <a:pt x="6368" y="0"/>
                      <a:pt x="14199" y="0"/>
                    </a:cubicBezTo>
                  </a:path>
                </a:pathLst>
              </a:custGeom>
              <a:solidFill>
                <a:srgbClr val="E8A81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84849FB5-192F-B7CC-DA76-8802FE4469C7}"/>
                  </a:ext>
                </a:extLst>
              </p:cNvPr>
              <p:cNvSpPr/>
              <p:nvPr/>
            </p:nvSpPr>
            <p:spPr>
              <a:xfrm>
                <a:off x="12189700" y="3038961"/>
                <a:ext cx="2937809" cy="681678"/>
              </a:xfrm>
              <a:custGeom>
                <a:avLst/>
                <a:gdLst>
                  <a:gd name="connsiteX0" fmla="*/ 2937809 w 2937809"/>
                  <a:gd name="connsiteY0" fmla="*/ 681679 h 681678"/>
                  <a:gd name="connsiteX1" fmla="*/ 2897380 w 2937809"/>
                  <a:gd name="connsiteY1" fmla="*/ 681679 h 681678"/>
                  <a:gd name="connsiteX2" fmla="*/ 2878630 w 2937809"/>
                  <a:gd name="connsiteY2" fmla="*/ 648266 h 681678"/>
                  <a:gd name="connsiteX3" fmla="*/ 2916957 w 2937809"/>
                  <a:gd name="connsiteY3" fmla="*/ 648266 h 681678"/>
                  <a:gd name="connsiteX4" fmla="*/ 2937809 w 2937809"/>
                  <a:gd name="connsiteY4" fmla="*/ 681679 h 681678"/>
                  <a:gd name="connsiteX5" fmla="*/ 2836098 w 2937809"/>
                  <a:gd name="connsiteY5" fmla="*/ 681679 h 681678"/>
                  <a:gd name="connsiteX6" fmla="*/ 0 w 2937809"/>
                  <a:gd name="connsiteY6" fmla="*/ 681679 h 681678"/>
                  <a:gd name="connsiteX7" fmla="*/ 0 w 2937809"/>
                  <a:gd name="connsiteY7" fmla="*/ 0 h 681678"/>
                  <a:gd name="connsiteX8" fmla="*/ 24735 w 2937809"/>
                  <a:gd name="connsiteY8" fmla="*/ 0 h 681678"/>
                  <a:gd name="connsiteX9" fmla="*/ 24735 w 2937809"/>
                  <a:gd name="connsiteY9" fmla="*/ 648266 h 681678"/>
                  <a:gd name="connsiteX10" fmla="*/ 100186 w 2937809"/>
                  <a:gd name="connsiteY10" fmla="*/ 648266 h 681678"/>
                  <a:gd name="connsiteX11" fmla="*/ 114398 w 2937809"/>
                  <a:gd name="connsiteY11" fmla="*/ 662461 h 681678"/>
                  <a:gd name="connsiteX12" fmla="*/ 142389 w 2937809"/>
                  <a:gd name="connsiteY12" fmla="*/ 662461 h 681678"/>
                  <a:gd name="connsiteX13" fmla="*/ 156595 w 2937809"/>
                  <a:gd name="connsiteY13" fmla="*/ 648266 h 681678"/>
                  <a:gd name="connsiteX14" fmla="*/ 1035466 w 2937809"/>
                  <a:gd name="connsiteY14" fmla="*/ 648266 h 681678"/>
                  <a:gd name="connsiteX15" fmla="*/ 1049678 w 2937809"/>
                  <a:gd name="connsiteY15" fmla="*/ 662461 h 681678"/>
                  <a:gd name="connsiteX16" fmla="*/ 1077663 w 2937809"/>
                  <a:gd name="connsiteY16" fmla="*/ 662461 h 681678"/>
                  <a:gd name="connsiteX17" fmla="*/ 1091881 w 2937809"/>
                  <a:gd name="connsiteY17" fmla="*/ 648266 h 681678"/>
                  <a:gd name="connsiteX18" fmla="*/ 1970752 w 2937809"/>
                  <a:gd name="connsiteY18" fmla="*/ 648266 h 681678"/>
                  <a:gd name="connsiteX19" fmla="*/ 1984933 w 2937809"/>
                  <a:gd name="connsiteY19" fmla="*/ 662461 h 681678"/>
                  <a:gd name="connsiteX20" fmla="*/ 2012943 w 2937809"/>
                  <a:gd name="connsiteY20" fmla="*/ 662461 h 681678"/>
                  <a:gd name="connsiteX21" fmla="*/ 2027155 w 2937809"/>
                  <a:gd name="connsiteY21" fmla="*/ 648266 h 681678"/>
                  <a:gd name="connsiteX22" fmla="*/ 2816959 w 2937809"/>
                  <a:gd name="connsiteY22" fmla="*/ 648266 h 681678"/>
                  <a:gd name="connsiteX23" fmla="*/ 2836098 w 2937809"/>
                  <a:gd name="connsiteY23" fmla="*/ 681679 h 681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37809" h="681678">
                    <a:moveTo>
                      <a:pt x="2937809" y="681679"/>
                    </a:moveTo>
                    <a:lnTo>
                      <a:pt x="2897380" y="681679"/>
                    </a:lnTo>
                    <a:lnTo>
                      <a:pt x="2878630" y="648266"/>
                    </a:lnTo>
                    <a:lnTo>
                      <a:pt x="2916957" y="648266"/>
                    </a:lnTo>
                    <a:lnTo>
                      <a:pt x="2937809" y="681679"/>
                    </a:lnTo>
                    <a:moveTo>
                      <a:pt x="2836098" y="681679"/>
                    </a:moveTo>
                    <a:lnTo>
                      <a:pt x="0" y="681679"/>
                    </a:lnTo>
                    <a:lnTo>
                      <a:pt x="0" y="0"/>
                    </a:lnTo>
                    <a:lnTo>
                      <a:pt x="24735" y="0"/>
                    </a:lnTo>
                    <a:lnTo>
                      <a:pt x="24735" y="648266"/>
                    </a:lnTo>
                    <a:lnTo>
                      <a:pt x="100186" y="648266"/>
                    </a:lnTo>
                    <a:cubicBezTo>
                      <a:pt x="100186" y="656102"/>
                      <a:pt x="106548" y="662461"/>
                      <a:pt x="114398" y="662461"/>
                    </a:cubicBezTo>
                    <a:lnTo>
                      <a:pt x="142389" y="662461"/>
                    </a:lnTo>
                    <a:cubicBezTo>
                      <a:pt x="150240" y="662461"/>
                      <a:pt x="156595" y="656102"/>
                      <a:pt x="156595" y="648266"/>
                    </a:cubicBezTo>
                    <a:lnTo>
                      <a:pt x="1035466" y="648266"/>
                    </a:lnTo>
                    <a:cubicBezTo>
                      <a:pt x="1035466" y="656102"/>
                      <a:pt x="1041821" y="662461"/>
                      <a:pt x="1049678" y="662461"/>
                    </a:cubicBezTo>
                    <a:lnTo>
                      <a:pt x="1077663" y="662461"/>
                    </a:lnTo>
                    <a:cubicBezTo>
                      <a:pt x="1085520" y="662461"/>
                      <a:pt x="1091881" y="656102"/>
                      <a:pt x="1091881" y="648266"/>
                    </a:cubicBezTo>
                    <a:lnTo>
                      <a:pt x="1970752" y="648266"/>
                    </a:lnTo>
                    <a:cubicBezTo>
                      <a:pt x="1970752" y="656102"/>
                      <a:pt x="1977102" y="662461"/>
                      <a:pt x="1984933" y="662461"/>
                    </a:cubicBezTo>
                    <a:lnTo>
                      <a:pt x="2012943" y="662461"/>
                    </a:lnTo>
                    <a:cubicBezTo>
                      <a:pt x="2020775" y="662461"/>
                      <a:pt x="2027155" y="656102"/>
                      <a:pt x="2027155" y="648266"/>
                    </a:cubicBezTo>
                    <a:lnTo>
                      <a:pt x="2816959" y="648266"/>
                    </a:lnTo>
                    <a:lnTo>
                      <a:pt x="2836098" y="681679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DD42D509-F4F8-D16B-3966-47DF64C281BF}"/>
                  </a:ext>
                </a:extLst>
              </p:cNvPr>
              <p:cNvSpPr/>
              <p:nvPr/>
            </p:nvSpPr>
            <p:spPr>
              <a:xfrm>
                <a:off x="12289892" y="3687221"/>
                <a:ext cx="56408" cy="14200"/>
              </a:xfrm>
              <a:custGeom>
                <a:avLst/>
                <a:gdLst>
                  <a:gd name="connsiteX0" fmla="*/ 42203 w 56408"/>
                  <a:gd name="connsiteY0" fmla="*/ 14201 h 14200"/>
                  <a:gd name="connsiteX1" fmla="*/ 14206 w 56408"/>
                  <a:gd name="connsiteY1" fmla="*/ 14201 h 14200"/>
                  <a:gd name="connsiteX2" fmla="*/ 0 w 56408"/>
                  <a:gd name="connsiteY2" fmla="*/ 0 h 14200"/>
                  <a:gd name="connsiteX3" fmla="*/ 56409 w 56408"/>
                  <a:gd name="connsiteY3" fmla="*/ 0 h 14200"/>
                  <a:gd name="connsiteX4" fmla="*/ 42203 w 56408"/>
                  <a:gd name="connsiteY4" fmla="*/ 14201 h 1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08" h="14200">
                    <a:moveTo>
                      <a:pt x="42203" y="14201"/>
                    </a:moveTo>
                    <a:lnTo>
                      <a:pt x="14206" y="14201"/>
                    </a:lnTo>
                    <a:cubicBezTo>
                      <a:pt x="6361" y="14201"/>
                      <a:pt x="0" y="7841"/>
                      <a:pt x="0" y="0"/>
                    </a:cubicBezTo>
                    <a:lnTo>
                      <a:pt x="56409" y="0"/>
                    </a:lnTo>
                    <a:cubicBezTo>
                      <a:pt x="56409" y="7841"/>
                      <a:pt x="50047" y="14201"/>
                      <a:pt x="42203" y="14201"/>
                    </a:cubicBezTo>
                  </a:path>
                </a:pathLst>
              </a:custGeom>
              <a:solidFill>
                <a:srgbClr val="E58E1A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780DC801-3D4B-865A-1257-390A0D2E12FD}"/>
                  </a:ext>
                </a:extLst>
              </p:cNvPr>
              <p:cNvSpPr/>
              <p:nvPr/>
            </p:nvSpPr>
            <p:spPr>
              <a:xfrm>
                <a:off x="13225166" y="3687221"/>
                <a:ext cx="56415" cy="14200"/>
              </a:xfrm>
              <a:custGeom>
                <a:avLst/>
                <a:gdLst>
                  <a:gd name="connsiteX0" fmla="*/ 42203 w 56415"/>
                  <a:gd name="connsiteY0" fmla="*/ 14201 h 14200"/>
                  <a:gd name="connsiteX1" fmla="*/ 14218 w 56415"/>
                  <a:gd name="connsiteY1" fmla="*/ 14201 h 14200"/>
                  <a:gd name="connsiteX2" fmla="*/ 0 w 56415"/>
                  <a:gd name="connsiteY2" fmla="*/ 0 h 14200"/>
                  <a:gd name="connsiteX3" fmla="*/ 56415 w 56415"/>
                  <a:gd name="connsiteY3" fmla="*/ 0 h 14200"/>
                  <a:gd name="connsiteX4" fmla="*/ 42203 w 56415"/>
                  <a:gd name="connsiteY4" fmla="*/ 14201 h 1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15" h="14200">
                    <a:moveTo>
                      <a:pt x="42203" y="14201"/>
                    </a:moveTo>
                    <a:lnTo>
                      <a:pt x="14218" y="14201"/>
                    </a:lnTo>
                    <a:cubicBezTo>
                      <a:pt x="6361" y="14201"/>
                      <a:pt x="0" y="7841"/>
                      <a:pt x="0" y="0"/>
                    </a:cubicBezTo>
                    <a:lnTo>
                      <a:pt x="56415" y="0"/>
                    </a:lnTo>
                    <a:cubicBezTo>
                      <a:pt x="56415" y="7841"/>
                      <a:pt x="50054" y="14201"/>
                      <a:pt x="42203" y="14201"/>
                    </a:cubicBezTo>
                  </a:path>
                </a:pathLst>
              </a:custGeom>
              <a:solidFill>
                <a:srgbClr val="E58E1A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22EB7C49-8FA7-7B2E-9985-716226F011A8}"/>
                  </a:ext>
                </a:extLst>
              </p:cNvPr>
              <p:cNvSpPr/>
              <p:nvPr/>
            </p:nvSpPr>
            <p:spPr>
              <a:xfrm>
                <a:off x="14160458" y="3687221"/>
                <a:ext cx="56396" cy="14200"/>
              </a:xfrm>
              <a:custGeom>
                <a:avLst/>
                <a:gdLst>
                  <a:gd name="connsiteX0" fmla="*/ 42197 w 56396"/>
                  <a:gd name="connsiteY0" fmla="*/ 14201 h 14200"/>
                  <a:gd name="connsiteX1" fmla="*/ 14199 w 56396"/>
                  <a:gd name="connsiteY1" fmla="*/ 14201 h 14200"/>
                  <a:gd name="connsiteX2" fmla="*/ 0 w 56396"/>
                  <a:gd name="connsiteY2" fmla="*/ 0 h 14200"/>
                  <a:gd name="connsiteX3" fmla="*/ 56397 w 56396"/>
                  <a:gd name="connsiteY3" fmla="*/ 0 h 14200"/>
                  <a:gd name="connsiteX4" fmla="*/ 42197 w 56396"/>
                  <a:gd name="connsiteY4" fmla="*/ 14201 h 1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96" h="14200">
                    <a:moveTo>
                      <a:pt x="42197" y="14201"/>
                    </a:moveTo>
                    <a:lnTo>
                      <a:pt x="14199" y="14201"/>
                    </a:lnTo>
                    <a:cubicBezTo>
                      <a:pt x="6368" y="14201"/>
                      <a:pt x="0" y="7841"/>
                      <a:pt x="0" y="0"/>
                    </a:cubicBezTo>
                    <a:lnTo>
                      <a:pt x="56397" y="0"/>
                    </a:lnTo>
                    <a:cubicBezTo>
                      <a:pt x="56397" y="7841"/>
                      <a:pt x="50029" y="14201"/>
                      <a:pt x="42197" y="14201"/>
                    </a:cubicBezTo>
                  </a:path>
                </a:pathLst>
              </a:custGeom>
              <a:solidFill>
                <a:srgbClr val="E58E1A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8" name="Freeform: Shape 867">
                <a:extLst>
                  <a:ext uri="{FF2B5EF4-FFF2-40B4-BE49-F238E27FC236}">
                    <a16:creationId xmlns:a16="http://schemas.microsoft.com/office/drawing/2014/main" id="{D189A87E-B532-D66C-0A5B-12337B1173DA}"/>
                  </a:ext>
                </a:extLst>
              </p:cNvPr>
              <p:cNvSpPr/>
              <p:nvPr/>
            </p:nvSpPr>
            <p:spPr>
              <a:xfrm>
                <a:off x="12270273" y="3137534"/>
                <a:ext cx="2787563" cy="482856"/>
              </a:xfrm>
              <a:custGeom>
                <a:avLst/>
                <a:gdLst>
                  <a:gd name="connsiteX0" fmla="*/ 2782946 w 2787563"/>
                  <a:gd name="connsiteY0" fmla="*/ 476794 h 482856"/>
                  <a:gd name="connsiteX1" fmla="*/ 2690209 w 2787563"/>
                  <a:gd name="connsiteY1" fmla="*/ 322050 h 482856"/>
                  <a:gd name="connsiteX2" fmla="*/ 2598821 w 2787563"/>
                  <a:gd name="connsiteY2" fmla="*/ 156463 h 482856"/>
                  <a:gd name="connsiteX3" fmla="*/ 2514019 w 2787563"/>
                  <a:gd name="connsiteY3" fmla="*/ 0 h 482856"/>
                  <a:gd name="connsiteX4" fmla="*/ 0 w 2787563"/>
                  <a:gd name="connsiteY4" fmla="*/ 0 h 482856"/>
                  <a:gd name="connsiteX5" fmla="*/ 0 w 2787563"/>
                  <a:gd name="connsiteY5" fmla="*/ 482856 h 482856"/>
                  <a:gd name="connsiteX6" fmla="*/ 2787564 w 2787563"/>
                  <a:gd name="connsiteY6" fmla="*/ 482856 h 482856"/>
                  <a:gd name="connsiteX7" fmla="*/ 2782946 w 2787563"/>
                  <a:gd name="connsiteY7" fmla="*/ 476794 h 48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7563" h="482856">
                    <a:moveTo>
                      <a:pt x="2782946" y="476794"/>
                    </a:moveTo>
                    <a:cubicBezTo>
                      <a:pt x="2746703" y="428543"/>
                      <a:pt x="2718365" y="375275"/>
                      <a:pt x="2690209" y="322050"/>
                    </a:cubicBezTo>
                    <a:cubicBezTo>
                      <a:pt x="2660674" y="266249"/>
                      <a:pt x="2630070" y="211305"/>
                      <a:pt x="2598821" y="156463"/>
                    </a:cubicBezTo>
                    <a:cubicBezTo>
                      <a:pt x="2569468" y="104951"/>
                      <a:pt x="2542406" y="52084"/>
                      <a:pt x="2514019" y="0"/>
                    </a:cubicBezTo>
                    <a:lnTo>
                      <a:pt x="0" y="0"/>
                    </a:lnTo>
                    <a:lnTo>
                      <a:pt x="0" y="482856"/>
                    </a:lnTo>
                    <a:lnTo>
                      <a:pt x="2787564" y="482856"/>
                    </a:lnTo>
                    <a:cubicBezTo>
                      <a:pt x="2786033" y="480833"/>
                      <a:pt x="2784477" y="478817"/>
                      <a:pt x="2782946" y="476794"/>
                    </a:cubicBezTo>
                  </a:path>
                </a:pathLst>
              </a:custGeom>
              <a:solidFill>
                <a:srgbClr val="FFC000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9" name="Freeform: Shape 868">
                <a:extLst>
                  <a:ext uri="{FF2B5EF4-FFF2-40B4-BE49-F238E27FC236}">
                    <a16:creationId xmlns:a16="http://schemas.microsoft.com/office/drawing/2014/main" id="{71D36B55-CEB1-DDCC-3064-0C96E91F15DA}"/>
                  </a:ext>
                </a:extLst>
              </p:cNvPr>
              <p:cNvSpPr/>
              <p:nvPr/>
            </p:nvSpPr>
            <p:spPr>
              <a:xfrm>
                <a:off x="15057824" y="3620390"/>
                <a:ext cx="26102" cy="33418"/>
              </a:xfrm>
              <a:custGeom>
                <a:avLst/>
                <a:gdLst>
                  <a:gd name="connsiteX0" fmla="*/ 26102 w 26102"/>
                  <a:gd name="connsiteY0" fmla="*/ 33419 h 33418"/>
                  <a:gd name="connsiteX1" fmla="*/ 0 w 26102"/>
                  <a:gd name="connsiteY1" fmla="*/ 0 h 33418"/>
                  <a:gd name="connsiteX2" fmla="*/ 24 w 26102"/>
                  <a:gd name="connsiteY2" fmla="*/ 0 h 33418"/>
                  <a:gd name="connsiteX3" fmla="*/ 26102 w 26102"/>
                  <a:gd name="connsiteY3" fmla="*/ 33419 h 3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02" h="33418">
                    <a:moveTo>
                      <a:pt x="26102" y="33419"/>
                    </a:moveTo>
                    <a:cubicBezTo>
                      <a:pt x="17322" y="22328"/>
                      <a:pt x="8543" y="11225"/>
                      <a:pt x="0" y="0"/>
                    </a:cubicBezTo>
                    <a:lnTo>
                      <a:pt x="24" y="0"/>
                    </a:lnTo>
                    <a:cubicBezTo>
                      <a:pt x="8573" y="11225"/>
                      <a:pt x="17322" y="22328"/>
                      <a:pt x="26102" y="33419"/>
                    </a:cubicBezTo>
                  </a:path>
                </a:pathLst>
              </a:custGeom>
              <a:solidFill>
                <a:srgbClr val="FFFFF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B656FF08-D285-A4D6-0669-C96897B06030}"/>
                  </a:ext>
                </a:extLst>
              </p:cNvPr>
              <p:cNvSpPr/>
              <p:nvPr/>
            </p:nvSpPr>
            <p:spPr>
              <a:xfrm>
                <a:off x="12270273" y="3620390"/>
                <a:ext cx="2813653" cy="33418"/>
              </a:xfrm>
              <a:custGeom>
                <a:avLst/>
                <a:gdLst>
                  <a:gd name="connsiteX0" fmla="*/ 2813654 w 2813653"/>
                  <a:gd name="connsiteY0" fmla="*/ 33419 h 33418"/>
                  <a:gd name="connsiteX1" fmla="*/ 2779313 w 2813653"/>
                  <a:gd name="connsiteY1" fmla="*/ 33419 h 33418"/>
                  <a:gd name="connsiteX2" fmla="*/ 2760574 w 2813653"/>
                  <a:gd name="connsiteY2" fmla="*/ 0 h 33418"/>
                  <a:gd name="connsiteX3" fmla="*/ 2787576 w 2813653"/>
                  <a:gd name="connsiteY3" fmla="*/ 0 h 33418"/>
                  <a:gd name="connsiteX4" fmla="*/ 2813654 w 2813653"/>
                  <a:gd name="connsiteY4" fmla="*/ 33419 h 33418"/>
                  <a:gd name="connsiteX5" fmla="*/ 2717253 w 2813653"/>
                  <a:gd name="connsiteY5" fmla="*/ 33419 h 33418"/>
                  <a:gd name="connsiteX6" fmla="*/ 2412399 w 2813653"/>
                  <a:gd name="connsiteY6" fmla="*/ 33419 h 33418"/>
                  <a:gd name="connsiteX7" fmla="*/ 2402186 w 2813653"/>
                  <a:gd name="connsiteY7" fmla="*/ 0 h 33418"/>
                  <a:gd name="connsiteX8" fmla="*/ 2698108 w 2813653"/>
                  <a:gd name="connsiteY8" fmla="*/ 0 h 33418"/>
                  <a:gd name="connsiteX9" fmla="*/ 2717253 w 2813653"/>
                  <a:gd name="connsiteY9" fmla="*/ 33419 h 33418"/>
                  <a:gd name="connsiteX10" fmla="*/ 2322907 w 2813653"/>
                  <a:gd name="connsiteY10" fmla="*/ 33419 h 33418"/>
                  <a:gd name="connsiteX11" fmla="*/ 2112807 w 2813653"/>
                  <a:gd name="connsiteY11" fmla="*/ 33419 h 33418"/>
                  <a:gd name="connsiteX12" fmla="*/ 2102570 w 2813653"/>
                  <a:gd name="connsiteY12" fmla="*/ 0 h 33418"/>
                  <a:gd name="connsiteX13" fmla="*/ 2312663 w 2813653"/>
                  <a:gd name="connsiteY13" fmla="*/ 0 h 33418"/>
                  <a:gd name="connsiteX14" fmla="*/ 2322907 w 2813653"/>
                  <a:gd name="connsiteY14" fmla="*/ 33419 h 33418"/>
                  <a:gd name="connsiteX15" fmla="*/ 2023285 w 2813653"/>
                  <a:gd name="connsiteY15" fmla="*/ 33419 h 33418"/>
                  <a:gd name="connsiteX16" fmla="*/ 1813191 w 2813653"/>
                  <a:gd name="connsiteY16" fmla="*/ 33419 h 33418"/>
                  <a:gd name="connsiteX17" fmla="*/ 1802953 w 2813653"/>
                  <a:gd name="connsiteY17" fmla="*/ 0 h 33418"/>
                  <a:gd name="connsiteX18" fmla="*/ 2013047 w 2813653"/>
                  <a:gd name="connsiteY18" fmla="*/ 0 h 33418"/>
                  <a:gd name="connsiteX19" fmla="*/ 2023285 w 2813653"/>
                  <a:gd name="connsiteY19" fmla="*/ 33419 h 33418"/>
                  <a:gd name="connsiteX20" fmla="*/ 1723668 w 2813653"/>
                  <a:gd name="connsiteY20" fmla="*/ 33419 h 33418"/>
                  <a:gd name="connsiteX21" fmla="*/ 1513575 w 2813653"/>
                  <a:gd name="connsiteY21" fmla="*/ 33419 h 33418"/>
                  <a:gd name="connsiteX22" fmla="*/ 1503361 w 2813653"/>
                  <a:gd name="connsiteY22" fmla="*/ 0 h 33418"/>
                  <a:gd name="connsiteX23" fmla="*/ 1713430 w 2813653"/>
                  <a:gd name="connsiteY23" fmla="*/ 0 h 33418"/>
                  <a:gd name="connsiteX24" fmla="*/ 1723668 w 2813653"/>
                  <a:gd name="connsiteY24" fmla="*/ 33419 h 33418"/>
                  <a:gd name="connsiteX25" fmla="*/ 1424076 w 2813653"/>
                  <a:gd name="connsiteY25" fmla="*/ 33419 h 33418"/>
                  <a:gd name="connsiteX26" fmla="*/ 1213983 w 2813653"/>
                  <a:gd name="connsiteY26" fmla="*/ 33419 h 33418"/>
                  <a:gd name="connsiteX27" fmla="*/ 1203739 w 2813653"/>
                  <a:gd name="connsiteY27" fmla="*/ 0 h 33418"/>
                  <a:gd name="connsiteX28" fmla="*/ 1413839 w 2813653"/>
                  <a:gd name="connsiteY28" fmla="*/ 0 h 33418"/>
                  <a:gd name="connsiteX29" fmla="*/ 1424076 w 2813653"/>
                  <a:gd name="connsiteY29" fmla="*/ 33419 h 33418"/>
                  <a:gd name="connsiteX30" fmla="*/ 1124472 w 2813653"/>
                  <a:gd name="connsiteY30" fmla="*/ 33419 h 33418"/>
                  <a:gd name="connsiteX31" fmla="*/ 914367 w 2813653"/>
                  <a:gd name="connsiteY31" fmla="*/ 33419 h 33418"/>
                  <a:gd name="connsiteX32" fmla="*/ 904129 w 2813653"/>
                  <a:gd name="connsiteY32" fmla="*/ 0 h 33418"/>
                  <a:gd name="connsiteX33" fmla="*/ 1114222 w 2813653"/>
                  <a:gd name="connsiteY33" fmla="*/ 0 h 33418"/>
                  <a:gd name="connsiteX34" fmla="*/ 1124472 w 2813653"/>
                  <a:gd name="connsiteY34" fmla="*/ 33419 h 33418"/>
                  <a:gd name="connsiteX35" fmla="*/ 824862 w 2813653"/>
                  <a:gd name="connsiteY35" fmla="*/ 33419 h 33418"/>
                  <a:gd name="connsiteX36" fmla="*/ 614757 w 2813653"/>
                  <a:gd name="connsiteY36" fmla="*/ 33419 h 33418"/>
                  <a:gd name="connsiteX37" fmla="*/ 604525 w 2813653"/>
                  <a:gd name="connsiteY37" fmla="*/ 0 h 33418"/>
                  <a:gd name="connsiteX38" fmla="*/ 814612 w 2813653"/>
                  <a:gd name="connsiteY38" fmla="*/ 0 h 33418"/>
                  <a:gd name="connsiteX39" fmla="*/ 824862 w 2813653"/>
                  <a:gd name="connsiteY39" fmla="*/ 33419 h 33418"/>
                  <a:gd name="connsiteX40" fmla="*/ 525252 w 2813653"/>
                  <a:gd name="connsiteY40" fmla="*/ 33419 h 33418"/>
                  <a:gd name="connsiteX41" fmla="*/ 315146 w 2813653"/>
                  <a:gd name="connsiteY41" fmla="*/ 33419 h 33418"/>
                  <a:gd name="connsiteX42" fmla="*/ 304914 w 2813653"/>
                  <a:gd name="connsiteY42" fmla="*/ 0 h 33418"/>
                  <a:gd name="connsiteX43" fmla="*/ 515020 w 2813653"/>
                  <a:gd name="connsiteY43" fmla="*/ 0 h 33418"/>
                  <a:gd name="connsiteX44" fmla="*/ 525252 w 2813653"/>
                  <a:gd name="connsiteY44" fmla="*/ 33419 h 33418"/>
                  <a:gd name="connsiteX45" fmla="*/ 254077 w 2813653"/>
                  <a:gd name="connsiteY45" fmla="*/ 33419 h 33418"/>
                  <a:gd name="connsiteX46" fmla="*/ 243827 w 2813653"/>
                  <a:gd name="connsiteY46" fmla="*/ 0 h 33418"/>
                  <a:gd name="connsiteX47" fmla="*/ 254077 w 2813653"/>
                  <a:gd name="connsiteY47" fmla="*/ 33419 h 33418"/>
                  <a:gd name="connsiteX48" fmla="*/ 225648 w 2813653"/>
                  <a:gd name="connsiteY48" fmla="*/ 33419 h 33418"/>
                  <a:gd name="connsiteX49" fmla="*/ 0 w 2813653"/>
                  <a:gd name="connsiteY49" fmla="*/ 33419 h 33418"/>
                  <a:gd name="connsiteX50" fmla="*/ 0 w 2813653"/>
                  <a:gd name="connsiteY50" fmla="*/ 0 h 33418"/>
                  <a:gd name="connsiteX51" fmla="*/ 215410 w 2813653"/>
                  <a:gd name="connsiteY51" fmla="*/ 0 h 33418"/>
                  <a:gd name="connsiteX52" fmla="*/ 225648 w 2813653"/>
                  <a:gd name="connsiteY52" fmla="*/ 33419 h 3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813653" h="33418">
                    <a:moveTo>
                      <a:pt x="2813654" y="33419"/>
                    </a:moveTo>
                    <a:lnTo>
                      <a:pt x="2779313" y="33419"/>
                    </a:lnTo>
                    <a:lnTo>
                      <a:pt x="2760574" y="0"/>
                    </a:lnTo>
                    <a:lnTo>
                      <a:pt x="2787576" y="0"/>
                    </a:lnTo>
                    <a:cubicBezTo>
                      <a:pt x="2796094" y="11225"/>
                      <a:pt x="2804874" y="22328"/>
                      <a:pt x="2813654" y="33419"/>
                    </a:cubicBezTo>
                    <a:moveTo>
                      <a:pt x="2717253" y="33419"/>
                    </a:moveTo>
                    <a:lnTo>
                      <a:pt x="2412399" y="33419"/>
                    </a:lnTo>
                    <a:lnTo>
                      <a:pt x="2402186" y="0"/>
                    </a:lnTo>
                    <a:lnTo>
                      <a:pt x="2698108" y="0"/>
                    </a:lnTo>
                    <a:lnTo>
                      <a:pt x="2717253" y="33419"/>
                    </a:lnTo>
                    <a:moveTo>
                      <a:pt x="2322907" y="33419"/>
                    </a:moveTo>
                    <a:lnTo>
                      <a:pt x="2112807" y="33419"/>
                    </a:lnTo>
                    <a:lnTo>
                      <a:pt x="2102570" y="0"/>
                    </a:lnTo>
                    <a:lnTo>
                      <a:pt x="2312663" y="0"/>
                    </a:lnTo>
                    <a:lnTo>
                      <a:pt x="2322907" y="33419"/>
                    </a:lnTo>
                    <a:moveTo>
                      <a:pt x="2023285" y="33419"/>
                    </a:moveTo>
                    <a:lnTo>
                      <a:pt x="1813191" y="33419"/>
                    </a:lnTo>
                    <a:lnTo>
                      <a:pt x="1802953" y="0"/>
                    </a:lnTo>
                    <a:lnTo>
                      <a:pt x="2013047" y="0"/>
                    </a:lnTo>
                    <a:lnTo>
                      <a:pt x="2023285" y="33419"/>
                    </a:lnTo>
                    <a:moveTo>
                      <a:pt x="1723668" y="33419"/>
                    </a:moveTo>
                    <a:lnTo>
                      <a:pt x="1513575" y="33419"/>
                    </a:lnTo>
                    <a:lnTo>
                      <a:pt x="1503361" y="0"/>
                    </a:lnTo>
                    <a:lnTo>
                      <a:pt x="1713430" y="0"/>
                    </a:lnTo>
                    <a:lnTo>
                      <a:pt x="1723668" y="33419"/>
                    </a:lnTo>
                    <a:moveTo>
                      <a:pt x="1424076" y="33419"/>
                    </a:moveTo>
                    <a:lnTo>
                      <a:pt x="1213983" y="33419"/>
                    </a:lnTo>
                    <a:lnTo>
                      <a:pt x="1203739" y="0"/>
                    </a:lnTo>
                    <a:lnTo>
                      <a:pt x="1413839" y="0"/>
                    </a:lnTo>
                    <a:lnTo>
                      <a:pt x="1424076" y="33419"/>
                    </a:lnTo>
                    <a:moveTo>
                      <a:pt x="1124472" y="33419"/>
                    </a:moveTo>
                    <a:lnTo>
                      <a:pt x="914367" y="33419"/>
                    </a:lnTo>
                    <a:lnTo>
                      <a:pt x="904129" y="0"/>
                    </a:lnTo>
                    <a:lnTo>
                      <a:pt x="1114222" y="0"/>
                    </a:lnTo>
                    <a:lnTo>
                      <a:pt x="1124472" y="33419"/>
                    </a:lnTo>
                    <a:moveTo>
                      <a:pt x="824862" y="33419"/>
                    </a:moveTo>
                    <a:lnTo>
                      <a:pt x="614757" y="33419"/>
                    </a:lnTo>
                    <a:lnTo>
                      <a:pt x="604525" y="0"/>
                    </a:lnTo>
                    <a:lnTo>
                      <a:pt x="814612" y="0"/>
                    </a:lnTo>
                    <a:lnTo>
                      <a:pt x="824862" y="33419"/>
                    </a:lnTo>
                    <a:moveTo>
                      <a:pt x="525252" y="33419"/>
                    </a:moveTo>
                    <a:lnTo>
                      <a:pt x="315146" y="33419"/>
                    </a:lnTo>
                    <a:lnTo>
                      <a:pt x="304914" y="0"/>
                    </a:lnTo>
                    <a:lnTo>
                      <a:pt x="515020" y="0"/>
                    </a:lnTo>
                    <a:lnTo>
                      <a:pt x="525252" y="33419"/>
                    </a:lnTo>
                    <a:moveTo>
                      <a:pt x="254077" y="33419"/>
                    </a:moveTo>
                    <a:lnTo>
                      <a:pt x="243827" y="0"/>
                    </a:lnTo>
                    <a:lnTo>
                      <a:pt x="254077" y="33419"/>
                    </a:lnTo>
                    <a:moveTo>
                      <a:pt x="225648" y="33419"/>
                    </a:moveTo>
                    <a:lnTo>
                      <a:pt x="0" y="33419"/>
                    </a:lnTo>
                    <a:lnTo>
                      <a:pt x="0" y="0"/>
                    </a:lnTo>
                    <a:lnTo>
                      <a:pt x="215410" y="0"/>
                    </a:lnTo>
                    <a:lnTo>
                      <a:pt x="225648" y="33419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71" name="Freeform: Shape 870">
                <a:extLst>
                  <a:ext uri="{FF2B5EF4-FFF2-40B4-BE49-F238E27FC236}">
                    <a16:creationId xmlns:a16="http://schemas.microsoft.com/office/drawing/2014/main" id="{A7D983E2-443B-AE11-5C4F-24EA913895D5}"/>
                  </a:ext>
                </a:extLst>
              </p:cNvPr>
              <p:cNvSpPr/>
              <p:nvPr/>
            </p:nvSpPr>
            <p:spPr>
              <a:xfrm>
                <a:off x="12270273" y="3104109"/>
                <a:ext cx="2493154" cy="33418"/>
              </a:xfrm>
              <a:custGeom>
                <a:avLst/>
                <a:gdLst>
                  <a:gd name="connsiteX0" fmla="*/ 2493155 w 2493154"/>
                  <a:gd name="connsiteY0" fmla="*/ 33419 h 33418"/>
                  <a:gd name="connsiteX1" fmla="*/ 2489552 w 2493154"/>
                  <a:gd name="connsiteY1" fmla="*/ 33419 h 33418"/>
                  <a:gd name="connsiteX2" fmla="*/ 2470807 w 2493154"/>
                  <a:gd name="connsiteY2" fmla="*/ 6 h 33418"/>
                  <a:gd name="connsiteX3" fmla="*/ 2472302 w 2493154"/>
                  <a:gd name="connsiteY3" fmla="*/ 6 h 33418"/>
                  <a:gd name="connsiteX4" fmla="*/ 2493155 w 2493154"/>
                  <a:gd name="connsiteY4" fmla="*/ 33419 h 33418"/>
                  <a:gd name="connsiteX5" fmla="*/ 2421513 w 2493154"/>
                  <a:gd name="connsiteY5" fmla="*/ 33419 h 33418"/>
                  <a:gd name="connsiteX6" fmla="*/ 2254243 w 2493154"/>
                  <a:gd name="connsiteY6" fmla="*/ 33419 h 33418"/>
                  <a:gd name="connsiteX7" fmla="*/ 2244029 w 2493154"/>
                  <a:gd name="connsiteY7" fmla="*/ 0 h 33418"/>
                  <a:gd name="connsiteX8" fmla="*/ 2402386 w 2493154"/>
                  <a:gd name="connsiteY8" fmla="*/ 6 h 33418"/>
                  <a:gd name="connsiteX9" fmla="*/ 2421513 w 2493154"/>
                  <a:gd name="connsiteY9" fmla="*/ 33419 h 33418"/>
                  <a:gd name="connsiteX10" fmla="*/ 2164732 w 2493154"/>
                  <a:gd name="connsiteY10" fmla="*/ 33419 h 33418"/>
                  <a:gd name="connsiteX11" fmla="*/ 1954639 w 2493154"/>
                  <a:gd name="connsiteY11" fmla="*/ 33419 h 33418"/>
                  <a:gd name="connsiteX12" fmla="*/ 1944401 w 2493154"/>
                  <a:gd name="connsiteY12" fmla="*/ 0 h 33418"/>
                  <a:gd name="connsiteX13" fmla="*/ 2154494 w 2493154"/>
                  <a:gd name="connsiteY13" fmla="*/ 6 h 33418"/>
                  <a:gd name="connsiteX14" fmla="*/ 2164732 w 2493154"/>
                  <a:gd name="connsiteY14" fmla="*/ 33419 h 33418"/>
                  <a:gd name="connsiteX15" fmla="*/ 1865128 w 2493154"/>
                  <a:gd name="connsiteY15" fmla="*/ 33419 h 33418"/>
                  <a:gd name="connsiteX16" fmla="*/ 1655035 w 2493154"/>
                  <a:gd name="connsiteY16" fmla="*/ 33419 h 33418"/>
                  <a:gd name="connsiteX17" fmla="*/ 1644797 w 2493154"/>
                  <a:gd name="connsiteY17" fmla="*/ 0 h 33418"/>
                  <a:gd name="connsiteX18" fmla="*/ 1854890 w 2493154"/>
                  <a:gd name="connsiteY18" fmla="*/ 6 h 33418"/>
                  <a:gd name="connsiteX19" fmla="*/ 1865128 w 2493154"/>
                  <a:gd name="connsiteY19" fmla="*/ 33419 h 33418"/>
                  <a:gd name="connsiteX20" fmla="*/ 1565524 w 2493154"/>
                  <a:gd name="connsiteY20" fmla="*/ 33419 h 33418"/>
                  <a:gd name="connsiteX21" fmla="*/ 1355431 w 2493154"/>
                  <a:gd name="connsiteY21" fmla="*/ 33419 h 33418"/>
                  <a:gd name="connsiteX22" fmla="*/ 1345193 w 2493154"/>
                  <a:gd name="connsiteY22" fmla="*/ 0 h 33418"/>
                  <a:gd name="connsiteX23" fmla="*/ 1555286 w 2493154"/>
                  <a:gd name="connsiteY23" fmla="*/ 6 h 33418"/>
                  <a:gd name="connsiteX24" fmla="*/ 1565524 w 2493154"/>
                  <a:gd name="connsiteY24" fmla="*/ 33419 h 33418"/>
                  <a:gd name="connsiteX25" fmla="*/ 1265920 w 2493154"/>
                  <a:gd name="connsiteY25" fmla="*/ 33419 h 33418"/>
                  <a:gd name="connsiteX26" fmla="*/ 1055827 w 2493154"/>
                  <a:gd name="connsiteY26" fmla="*/ 33419 h 33418"/>
                  <a:gd name="connsiteX27" fmla="*/ 1045589 w 2493154"/>
                  <a:gd name="connsiteY27" fmla="*/ 0 h 33418"/>
                  <a:gd name="connsiteX28" fmla="*/ 1255682 w 2493154"/>
                  <a:gd name="connsiteY28" fmla="*/ 6 h 33418"/>
                  <a:gd name="connsiteX29" fmla="*/ 1265920 w 2493154"/>
                  <a:gd name="connsiteY29" fmla="*/ 33419 h 33418"/>
                  <a:gd name="connsiteX30" fmla="*/ 966322 w 2493154"/>
                  <a:gd name="connsiteY30" fmla="*/ 33419 h 33418"/>
                  <a:gd name="connsiteX31" fmla="*/ 756210 w 2493154"/>
                  <a:gd name="connsiteY31" fmla="*/ 33419 h 33418"/>
                  <a:gd name="connsiteX32" fmla="*/ 745972 w 2493154"/>
                  <a:gd name="connsiteY32" fmla="*/ 0 h 33418"/>
                  <a:gd name="connsiteX33" fmla="*/ 956084 w 2493154"/>
                  <a:gd name="connsiteY33" fmla="*/ 6 h 33418"/>
                  <a:gd name="connsiteX34" fmla="*/ 966322 w 2493154"/>
                  <a:gd name="connsiteY34" fmla="*/ 33419 h 33418"/>
                  <a:gd name="connsiteX35" fmla="*/ 666712 w 2493154"/>
                  <a:gd name="connsiteY35" fmla="*/ 33419 h 33418"/>
                  <a:gd name="connsiteX36" fmla="*/ 456600 w 2493154"/>
                  <a:gd name="connsiteY36" fmla="*/ 33419 h 33418"/>
                  <a:gd name="connsiteX37" fmla="*/ 446368 w 2493154"/>
                  <a:gd name="connsiteY37" fmla="*/ 0 h 33418"/>
                  <a:gd name="connsiteX38" fmla="*/ 656474 w 2493154"/>
                  <a:gd name="connsiteY38" fmla="*/ 6 h 33418"/>
                  <a:gd name="connsiteX39" fmla="*/ 666712 w 2493154"/>
                  <a:gd name="connsiteY39" fmla="*/ 33419 h 33418"/>
                  <a:gd name="connsiteX40" fmla="*/ 367102 w 2493154"/>
                  <a:gd name="connsiteY40" fmla="*/ 33419 h 33418"/>
                  <a:gd name="connsiteX41" fmla="*/ 157002 w 2493154"/>
                  <a:gd name="connsiteY41" fmla="*/ 33419 h 33418"/>
                  <a:gd name="connsiteX42" fmla="*/ 146764 w 2493154"/>
                  <a:gd name="connsiteY42" fmla="*/ 0 h 33418"/>
                  <a:gd name="connsiteX43" fmla="*/ 356864 w 2493154"/>
                  <a:gd name="connsiteY43" fmla="*/ 6 h 33418"/>
                  <a:gd name="connsiteX44" fmla="*/ 367102 w 2493154"/>
                  <a:gd name="connsiteY44" fmla="*/ 33419 h 33418"/>
                  <a:gd name="connsiteX45" fmla="*/ 95921 w 2493154"/>
                  <a:gd name="connsiteY45" fmla="*/ 33419 h 33418"/>
                  <a:gd name="connsiteX46" fmla="*/ 95915 w 2493154"/>
                  <a:gd name="connsiteY46" fmla="*/ 33419 h 33418"/>
                  <a:gd name="connsiteX47" fmla="*/ 85683 w 2493154"/>
                  <a:gd name="connsiteY47" fmla="*/ 0 h 33418"/>
                  <a:gd name="connsiteX48" fmla="*/ 85683 w 2493154"/>
                  <a:gd name="connsiteY48" fmla="*/ 6 h 33418"/>
                  <a:gd name="connsiteX49" fmla="*/ 95921 w 2493154"/>
                  <a:gd name="connsiteY49" fmla="*/ 33419 h 33418"/>
                  <a:gd name="connsiteX50" fmla="*/ 67491 w 2493154"/>
                  <a:gd name="connsiteY50" fmla="*/ 33419 h 33418"/>
                  <a:gd name="connsiteX51" fmla="*/ 0 w 2493154"/>
                  <a:gd name="connsiteY51" fmla="*/ 33419 h 33418"/>
                  <a:gd name="connsiteX52" fmla="*/ 0 w 2493154"/>
                  <a:gd name="connsiteY52" fmla="*/ 6 h 33418"/>
                  <a:gd name="connsiteX53" fmla="*/ 57253 w 2493154"/>
                  <a:gd name="connsiteY53" fmla="*/ 6 h 33418"/>
                  <a:gd name="connsiteX54" fmla="*/ 67491 w 2493154"/>
                  <a:gd name="connsiteY54" fmla="*/ 33419 h 3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493154" h="33418">
                    <a:moveTo>
                      <a:pt x="2493155" y="33419"/>
                    </a:moveTo>
                    <a:lnTo>
                      <a:pt x="2489552" y="33419"/>
                    </a:lnTo>
                    <a:lnTo>
                      <a:pt x="2470807" y="6"/>
                    </a:lnTo>
                    <a:lnTo>
                      <a:pt x="2472302" y="6"/>
                    </a:lnTo>
                    <a:lnTo>
                      <a:pt x="2493155" y="33419"/>
                    </a:lnTo>
                    <a:moveTo>
                      <a:pt x="2421513" y="33419"/>
                    </a:moveTo>
                    <a:lnTo>
                      <a:pt x="2254243" y="33419"/>
                    </a:lnTo>
                    <a:lnTo>
                      <a:pt x="2244029" y="0"/>
                    </a:lnTo>
                    <a:lnTo>
                      <a:pt x="2402386" y="6"/>
                    </a:lnTo>
                    <a:lnTo>
                      <a:pt x="2421513" y="33419"/>
                    </a:lnTo>
                    <a:moveTo>
                      <a:pt x="2164732" y="33419"/>
                    </a:moveTo>
                    <a:lnTo>
                      <a:pt x="1954639" y="33419"/>
                    </a:lnTo>
                    <a:lnTo>
                      <a:pt x="1944401" y="0"/>
                    </a:lnTo>
                    <a:lnTo>
                      <a:pt x="2154494" y="6"/>
                    </a:lnTo>
                    <a:lnTo>
                      <a:pt x="2164732" y="33419"/>
                    </a:lnTo>
                    <a:moveTo>
                      <a:pt x="1865128" y="33419"/>
                    </a:moveTo>
                    <a:lnTo>
                      <a:pt x="1655035" y="33419"/>
                    </a:lnTo>
                    <a:lnTo>
                      <a:pt x="1644797" y="0"/>
                    </a:lnTo>
                    <a:lnTo>
                      <a:pt x="1854890" y="6"/>
                    </a:lnTo>
                    <a:lnTo>
                      <a:pt x="1865128" y="33419"/>
                    </a:lnTo>
                    <a:moveTo>
                      <a:pt x="1565524" y="33419"/>
                    </a:moveTo>
                    <a:lnTo>
                      <a:pt x="1355431" y="33419"/>
                    </a:lnTo>
                    <a:lnTo>
                      <a:pt x="1345193" y="0"/>
                    </a:lnTo>
                    <a:lnTo>
                      <a:pt x="1555286" y="6"/>
                    </a:lnTo>
                    <a:lnTo>
                      <a:pt x="1565524" y="33419"/>
                    </a:lnTo>
                    <a:moveTo>
                      <a:pt x="1265920" y="33419"/>
                    </a:moveTo>
                    <a:lnTo>
                      <a:pt x="1055827" y="33419"/>
                    </a:lnTo>
                    <a:lnTo>
                      <a:pt x="1045589" y="0"/>
                    </a:lnTo>
                    <a:lnTo>
                      <a:pt x="1255682" y="6"/>
                    </a:lnTo>
                    <a:lnTo>
                      <a:pt x="1265920" y="33419"/>
                    </a:lnTo>
                    <a:moveTo>
                      <a:pt x="966322" y="33419"/>
                    </a:moveTo>
                    <a:lnTo>
                      <a:pt x="756210" y="33419"/>
                    </a:lnTo>
                    <a:lnTo>
                      <a:pt x="745972" y="0"/>
                    </a:lnTo>
                    <a:lnTo>
                      <a:pt x="956084" y="6"/>
                    </a:lnTo>
                    <a:lnTo>
                      <a:pt x="966322" y="33419"/>
                    </a:lnTo>
                    <a:moveTo>
                      <a:pt x="666712" y="33419"/>
                    </a:moveTo>
                    <a:lnTo>
                      <a:pt x="456600" y="33419"/>
                    </a:lnTo>
                    <a:lnTo>
                      <a:pt x="446368" y="0"/>
                    </a:lnTo>
                    <a:lnTo>
                      <a:pt x="656474" y="6"/>
                    </a:lnTo>
                    <a:lnTo>
                      <a:pt x="666712" y="33419"/>
                    </a:lnTo>
                    <a:moveTo>
                      <a:pt x="367102" y="33419"/>
                    </a:moveTo>
                    <a:lnTo>
                      <a:pt x="157002" y="33419"/>
                    </a:lnTo>
                    <a:lnTo>
                      <a:pt x="146764" y="0"/>
                    </a:lnTo>
                    <a:lnTo>
                      <a:pt x="356864" y="6"/>
                    </a:lnTo>
                    <a:lnTo>
                      <a:pt x="367102" y="33419"/>
                    </a:lnTo>
                    <a:moveTo>
                      <a:pt x="95921" y="33419"/>
                    </a:moveTo>
                    <a:lnTo>
                      <a:pt x="95915" y="33419"/>
                    </a:lnTo>
                    <a:lnTo>
                      <a:pt x="85683" y="0"/>
                    </a:lnTo>
                    <a:lnTo>
                      <a:pt x="85683" y="6"/>
                    </a:lnTo>
                    <a:lnTo>
                      <a:pt x="95921" y="33419"/>
                    </a:lnTo>
                    <a:moveTo>
                      <a:pt x="67491" y="33419"/>
                    </a:moveTo>
                    <a:lnTo>
                      <a:pt x="0" y="33419"/>
                    </a:lnTo>
                    <a:lnTo>
                      <a:pt x="0" y="6"/>
                    </a:lnTo>
                    <a:lnTo>
                      <a:pt x="57253" y="6"/>
                    </a:lnTo>
                    <a:lnTo>
                      <a:pt x="67491" y="33419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72" name="Freeform: Shape 871">
                <a:extLst>
                  <a:ext uri="{FF2B5EF4-FFF2-40B4-BE49-F238E27FC236}">
                    <a16:creationId xmlns:a16="http://schemas.microsoft.com/office/drawing/2014/main" id="{AC72F3AD-B322-0AEF-57F7-2064C29D8AE6}"/>
                  </a:ext>
                </a:extLst>
              </p:cNvPr>
              <p:cNvSpPr/>
              <p:nvPr/>
            </p:nvSpPr>
            <p:spPr>
              <a:xfrm>
                <a:off x="14683796" y="2966111"/>
                <a:ext cx="494137" cy="761428"/>
              </a:xfrm>
              <a:custGeom>
                <a:avLst/>
                <a:gdLst>
                  <a:gd name="connsiteX0" fmla="*/ 35058 w 494137"/>
                  <a:gd name="connsiteY0" fmla="*/ 25620 h 761428"/>
                  <a:gd name="connsiteX1" fmla="*/ 72061 w 494137"/>
                  <a:gd name="connsiteY1" fmla="*/ 0 h 761428"/>
                  <a:gd name="connsiteX2" fmla="*/ 494137 w 494137"/>
                  <a:gd name="connsiteY2" fmla="*/ 730956 h 761428"/>
                  <a:gd name="connsiteX3" fmla="*/ 448033 w 494137"/>
                  <a:gd name="connsiteY3" fmla="*/ 761429 h 761428"/>
                  <a:gd name="connsiteX4" fmla="*/ 0 w 494137"/>
                  <a:gd name="connsiteY4" fmla="*/ 43896 h 761428"/>
                  <a:gd name="connsiteX5" fmla="*/ 35058 w 494137"/>
                  <a:gd name="connsiteY5" fmla="*/ 25620 h 76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4137" h="761428">
                    <a:moveTo>
                      <a:pt x="35058" y="25620"/>
                    </a:moveTo>
                    <a:lnTo>
                      <a:pt x="72061" y="0"/>
                    </a:lnTo>
                    <a:lnTo>
                      <a:pt x="494137" y="730956"/>
                    </a:lnTo>
                    <a:lnTo>
                      <a:pt x="448033" y="761429"/>
                    </a:lnTo>
                    <a:lnTo>
                      <a:pt x="0" y="43896"/>
                    </a:lnTo>
                    <a:lnTo>
                      <a:pt x="35058" y="25620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73" name="Freeform: Shape 872">
                <a:extLst>
                  <a:ext uri="{FF2B5EF4-FFF2-40B4-BE49-F238E27FC236}">
                    <a16:creationId xmlns:a16="http://schemas.microsoft.com/office/drawing/2014/main" id="{64F002F1-669A-DB57-CB78-74BFEDA02365}"/>
                  </a:ext>
                </a:extLst>
              </p:cNvPr>
              <p:cNvSpPr/>
              <p:nvPr/>
            </p:nvSpPr>
            <p:spPr>
              <a:xfrm>
                <a:off x="14987513" y="3653815"/>
                <a:ext cx="99578" cy="66831"/>
              </a:xfrm>
              <a:custGeom>
                <a:avLst/>
                <a:gdLst>
                  <a:gd name="connsiteX0" fmla="*/ 99578 w 99578"/>
                  <a:gd name="connsiteY0" fmla="*/ 66831 h 66831"/>
                  <a:gd name="connsiteX1" fmla="*/ 38272 w 99578"/>
                  <a:gd name="connsiteY1" fmla="*/ 66831 h 66831"/>
                  <a:gd name="connsiteX2" fmla="*/ 99578 w 99578"/>
                  <a:gd name="connsiteY2" fmla="*/ 66831 h 66831"/>
                  <a:gd name="connsiteX3" fmla="*/ 80828 w 99578"/>
                  <a:gd name="connsiteY3" fmla="*/ 33412 h 66831"/>
                  <a:gd name="connsiteX4" fmla="*/ 19163 w 99578"/>
                  <a:gd name="connsiteY4" fmla="*/ 33412 h 66831"/>
                  <a:gd name="connsiteX5" fmla="*/ 0 w 99578"/>
                  <a:gd name="connsiteY5" fmla="*/ 0 h 66831"/>
                  <a:gd name="connsiteX6" fmla="*/ 62053 w 99578"/>
                  <a:gd name="connsiteY6" fmla="*/ 0 h 66831"/>
                  <a:gd name="connsiteX7" fmla="*/ 80828 w 99578"/>
                  <a:gd name="connsiteY7" fmla="*/ 33412 h 66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578" h="66831">
                    <a:moveTo>
                      <a:pt x="99578" y="66831"/>
                    </a:moveTo>
                    <a:lnTo>
                      <a:pt x="38272" y="66831"/>
                    </a:lnTo>
                    <a:lnTo>
                      <a:pt x="99578" y="66831"/>
                    </a:lnTo>
                    <a:moveTo>
                      <a:pt x="80828" y="33412"/>
                    </a:moveTo>
                    <a:lnTo>
                      <a:pt x="19163" y="33412"/>
                    </a:lnTo>
                    <a:lnTo>
                      <a:pt x="0" y="0"/>
                    </a:lnTo>
                    <a:lnTo>
                      <a:pt x="62053" y="0"/>
                    </a:lnTo>
                    <a:lnTo>
                      <a:pt x="80828" y="33412"/>
                    </a:lnTo>
                  </a:path>
                </a:pathLst>
              </a:custGeom>
              <a:solidFill>
                <a:srgbClr val="496FB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74" name="Freeform: Shape 873">
                <a:extLst>
                  <a:ext uri="{FF2B5EF4-FFF2-40B4-BE49-F238E27FC236}">
                    <a16:creationId xmlns:a16="http://schemas.microsoft.com/office/drawing/2014/main" id="{8FC684AF-B193-21FD-40A8-26F7AB53E772}"/>
                  </a:ext>
                </a:extLst>
              </p:cNvPr>
              <p:cNvSpPr/>
              <p:nvPr/>
            </p:nvSpPr>
            <p:spPr>
              <a:xfrm>
                <a:off x="15006677" y="3687227"/>
                <a:ext cx="80414" cy="33418"/>
              </a:xfrm>
              <a:custGeom>
                <a:avLst/>
                <a:gdLst>
                  <a:gd name="connsiteX0" fmla="*/ 80391 w 80414"/>
                  <a:gd name="connsiteY0" fmla="*/ 33419 h 33418"/>
                  <a:gd name="connsiteX1" fmla="*/ 19109 w 80414"/>
                  <a:gd name="connsiteY1" fmla="*/ 33419 h 33418"/>
                  <a:gd name="connsiteX2" fmla="*/ 0 w 80414"/>
                  <a:gd name="connsiteY2" fmla="*/ 0 h 33418"/>
                  <a:gd name="connsiteX3" fmla="*/ 61665 w 80414"/>
                  <a:gd name="connsiteY3" fmla="*/ 0 h 33418"/>
                  <a:gd name="connsiteX4" fmla="*/ 80415 w 80414"/>
                  <a:gd name="connsiteY4" fmla="*/ 33419 h 3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414" h="33418">
                    <a:moveTo>
                      <a:pt x="80391" y="33419"/>
                    </a:moveTo>
                    <a:lnTo>
                      <a:pt x="19109" y="33419"/>
                    </a:lnTo>
                    <a:lnTo>
                      <a:pt x="0" y="0"/>
                    </a:lnTo>
                    <a:lnTo>
                      <a:pt x="61665" y="0"/>
                    </a:lnTo>
                    <a:lnTo>
                      <a:pt x="80415" y="33419"/>
                    </a:lnTo>
                  </a:path>
                </a:pathLst>
              </a:custGeom>
              <a:solidFill>
                <a:srgbClr val="3B58B0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75" name="Freeform: Shape 874">
                <a:extLst>
                  <a:ext uri="{FF2B5EF4-FFF2-40B4-BE49-F238E27FC236}">
                    <a16:creationId xmlns:a16="http://schemas.microsoft.com/office/drawing/2014/main" id="{1142476A-EA69-508F-4D63-69F83968332B}"/>
                  </a:ext>
                </a:extLst>
              </p:cNvPr>
              <p:cNvSpPr/>
              <p:nvPr/>
            </p:nvSpPr>
            <p:spPr>
              <a:xfrm>
                <a:off x="14635322" y="3038955"/>
                <a:ext cx="105745" cy="65160"/>
              </a:xfrm>
              <a:custGeom>
                <a:avLst/>
                <a:gdLst>
                  <a:gd name="connsiteX0" fmla="*/ 105745 w 105745"/>
                  <a:gd name="connsiteY0" fmla="*/ 65161 h 65160"/>
                  <a:gd name="connsiteX1" fmla="*/ 37318 w 105745"/>
                  <a:gd name="connsiteY1" fmla="*/ 65161 h 65160"/>
                  <a:gd name="connsiteX2" fmla="*/ 0 w 105745"/>
                  <a:gd name="connsiteY2" fmla="*/ 0 h 65160"/>
                  <a:gd name="connsiteX3" fmla="*/ 66538 w 105745"/>
                  <a:gd name="connsiteY3" fmla="*/ 0 h 65160"/>
                  <a:gd name="connsiteX4" fmla="*/ 92506 w 105745"/>
                  <a:gd name="connsiteY4" fmla="*/ 41576 h 65160"/>
                  <a:gd name="connsiteX5" fmla="*/ 105745 w 105745"/>
                  <a:gd name="connsiteY5" fmla="*/ 65161 h 6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745" h="65160">
                    <a:moveTo>
                      <a:pt x="105745" y="65161"/>
                    </a:moveTo>
                    <a:lnTo>
                      <a:pt x="37318" y="65161"/>
                    </a:lnTo>
                    <a:lnTo>
                      <a:pt x="0" y="0"/>
                    </a:lnTo>
                    <a:lnTo>
                      <a:pt x="66538" y="0"/>
                    </a:lnTo>
                    <a:lnTo>
                      <a:pt x="92506" y="41576"/>
                    </a:lnTo>
                    <a:lnTo>
                      <a:pt x="105745" y="65161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76" name="Freeform: Shape 875">
                <a:extLst>
                  <a:ext uri="{FF2B5EF4-FFF2-40B4-BE49-F238E27FC236}">
                    <a16:creationId xmlns:a16="http://schemas.microsoft.com/office/drawing/2014/main" id="{D1B07955-3341-16A2-5B0D-4A4970ED47EF}"/>
                  </a:ext>
                </a:extLst>
              </p:cNvPr>
              <p:cNvSpPr/>
              <p:nvPr/>
            </p:nvSpPr>
            <p:spPr>
              <a:xfrm>
                <a:off x="14691792" y="3137534"/>
                <a:ext cx="339042" cy="482856"/>
              </a:xfrm>
              <a:custGeom>
                <a:avLst/>
                <a:gdLst>
                  <a:gd name="connsiteX0" fmla="*/ 339043 w 339042"/>
                  <a:gd name="connsiteY0" fmla="*/ 482856 h 482856"/>
                  <a:gd name="connsiteX1" fmla="*/ 276582 w 339042"/>
                  <a:gd name="connsiteY1" fmla="*/ 482856 h 482856"/>
                  <a:gd name="connsiteX2" fmla="*/ 0 w 339042"/>
                  <a:gd name="connsiteY2" fmla="*/ 0 h 482856"/>
                  <a:gd name="connsiteX3" fmla="*/ 68032 w 339042"/>
                  <a:gd name="connsiteY3" fmla="*/ 0 h 482856"/>
                  <a:gd name="connsiteX4" fmla="*/ 339043 w 339042"/>
                  <a:gd name="connsiteY4" fmla="*/ 482856 h 48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42" h="482856">
                    <a:moveTo>
                      <a:pt x="339043" y="482856"/>
                    </a:moveTo>
                    <a:lnTo>
                      <a:pt x="276582" y="482856"/>
                    </a:lnTo>
                    <a:lnTo>
                      <a:pt x="0" y="0"/>
                    </a:lnTo>
                    <a:lnTo>
                      <a:pt x="68032" y="0"/>
                    </a:lnTo>
                    <a:lnTo>
                      <a:pt x="339043" y="482856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77" name="Freeform: Shape 876">
                <a:extLst>
                  <a:ext uri="{FF2B5EF4-FFF2-40B4-BE49-F238E27FC236}">
                    <a16:creationId xmlns:a16="http://schemas.microsoft.com/office/drawing/2014/main" id="{B4D35DF3-B9BF-1DD3-565D-03A98F668F00}"/>
                  </a:ext>
                </a:extLst>
              </p:cNvPr>
              <p:cNvSpPr/>
              <p:nvPr/>
            </p:nvSpPr>
            <p:spPr>
              <a:xfrm>
                <a:off x="14968392" y="3620390"/>
                <a:ext cx="81204" cy="33418"/>
              </a:xfrm>
              <a:custGeom>
                <a:avLst/>
                <a:gdLst>
                  <a:gd name="connsiteX0" fmla="*/ 81205 w 81204"/>
                  <a:gd name="connsiteY0" fmla="*/ 33419 h 33418"/>
                  <a:gd name="connsiteX1" fmla="*/ 19145 w 81204"/>
                  <a:gd name="connsiteY1" fmla="*/ 33419 h 33418"/>
                  <a:gd name="connsiteX2" fmla="*/ 0 w 81204"/>
                  <a:gd name="connsiteY2" fmla="*/ 0 h 33418"/>
                  <a:gd name="connsiteX3" fmla="*/ 62442 w 81204"/>
                  <a:gd name="connsiteY3" fmla="*/ 0 h 33418"/>
                  <a:gd name="connsiteX4" fmla="*/ 81205 w 81204"/>
                  <a:gd name="connsiteY4" fmla="*/ 33419 h 3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04" h="33418">
                    <a:moveTo>
                      <a:pt x="81205" y="33419"/>
                    </a:moveTo>
                    <a:lnTo>
                      <a:pt x="19145" y="33419"/>
                    </a:lnTo>
                    <a:lnTo>
                      <a:pt x="0" y="0"/>
                    </a:lnTo>
                    <a:lnTo>
                      <a:pt x="62442" y="0"/>
                    </a:lnTo>
                    <a:lnTo>
                      <a:pt x="81205" y="33419"/>
                    </a:lnTo>
                  </a:path>
                </a:pathLst>
              </a:custGeom>
              <a:solidFill>
                <a:srgbClr val="5C9BD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78" name="Freeform: Shape 877">
                <a:extLst>
                  <a:ext uri="{FF2B5EF4-FFF2-40B4-BE49-F238E27FC236}">
                    <a16:creationId xmlns:a16="http://schemas.microsoft.com/office/drawing/2014/main" id="{A5FF4354-F678-53BA-DB39-28E73EE5B28E}"/>
                  </a:ext>
                </a:extLst>
              </p:cNvPr>
              <p:cNvSpPr/>
              <p:nvPr/>
            </p:nvSpPr>
            <p:spPr>
              <a:xfrm>
                <a:off x="14672653" y="3104115"/>
                <a:ext cx="87177" cy="33418"/>
              </a:xfrm>
              <a:custGeom>
                <a:avLst/>
                <a:gdLst>
                  <a:gd name="connsiteX0" fmla="*/ 87177 w 87177"/>
                  <a:gd name="connsiteY0" fmla="*/ 33419 h 33418"/>
                  <a:gd name="connsiteX1" fmla="*/ 19127 w 87177"/>
                  <a:gd name="connsiteY1" fmla="*/ 33419 h 33418"/>
                  <a:gd name="connsiteX2" fmla="*/ 0 w 87177"/>
                  <a:gd name="connsiteY2" fmla="*/ 0 h 33418"/>
                  <a:gd name="connsiteX3" fmla="*/ 68421 w 87177"/>
                  <a:gd name="connsiteY3" fmla="*/ 0 h 33418"/>
                  <a:gd name="connsiteX4" fmla="*/ 87177 w 87177"/>
                  <a:gd name="connsiteY4" fmla="*/ 33419 h 3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177" h="33418">
                    <a:moveTo>
                      <a:pt x="87177" y="33419"/>
                    </a:moveTo>
                    <a:lnTo>
                      <a:pt x="19127" y="33419"/>
                    </a:lnTo>
                    <a:lnTo>
                      <a:pt x="0" y="0"/>
                    </a:lnTo>
                    <a:lnTo>
                      <a:pt x="68421" y="0"/>
                    </a:lnTo>
                    <a:lnTo>
                      <a:pt x="87177" y="33419"/>
                    </a:lnTo>
                  </a:path>
                </a:pathLst>
              </a:custGeom>
              <a:solidFill>
                <a:srgbClr val="3451A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79" name="Freeform: Shape 878">
                <a:extLst>
                  <a:ext uri="{FF2B5EF4-FFF2-40B4-BE49-F238E27FC236}">
                    <a16:creationId xmlns:a16="http://schemas.microsoft.com/office/drawing/2014/main" id="{44984F9C-DF9E-F135-91CA-69CFD895E578}"/>
                  </a:ext>
                </a:extLst>
              </p:cNvPr>
              <p:cNvSpPr/>
              <p:nvPr/>
            </p:nvSpPr>
            <p:spPr>
              <a:xfrm>
                <a:off x="14701866" y="3038955"/>
                <a:ext cx="25968" cy="41569"/>
              </a:xfrm>
              <a:custGeom>
                <a:avLst/>
                <a:gdLst>
                  <a:gd name="connsiteX0" fmla="*/ 25969 w 25968"/>
                  <a:gd name="connsiteY0" fmla="*/ 41570 h 41569"/>
                  <a:gd name="connsiteX1" fmla="*/ 0 w 25968"/>
                  <a:gd name="connsiteY1" fmla="*/ 0 h 41569"/>
                  <a:gd name="connsiteX2" fmla="*/ 2625 w 25968"/>
                  <a:gd name="connsiteY2" fmla="*/ 0 h 41569"/>
                  <a:gd name="connsiteX3" fmla="*/ 25969 w 25968"/>
                  <a:gd name="connsiteY3" fmla="*/ 41570 h 41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968" h="41569">
                    <a:moveTo>
                      <a:pt x="25969" y="41570"/>
                    </a:moveTo>
                    <a:lnTo>
                      <a:pt x="0" y="0"/>
                    </a:lnTo>
                    <a:lnTo>
                      <a:pt x="2625" y="0"/>
                    </a:lnTo>
                    <a:lnTo>
                      <a:pt x="25969" y="41570"/>
                    </a:lnTo>
                  </a:path>
                </a:pathLst>
              </a:custGeom>
              <a:solidFill>
                <a:srgbClr val="3B58B0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80" name="Freeform: Shape 879">
                <a:extLst>
                  <a:ext uri="{FF2B5EF4-FFF2-40B4-BE49-F238E27FC236}">
                    <a16:creationId xmlns:a16="http://schemas.microsoft.com/office/drawing/2014/main" id="{2A2DC072-839E-F629-E435-759CF6BE18AD}"/>
                  </a:ext>
                </a:extLst>
              </p:cNvPr>
              <p:cNvSpPr/>
              <p:nvPr/>
            </p:nvSpPr>
            <p:spPr>
              <a:xfrm>
                <a:off x="14633505" y="2991736"/>
                <a:ext cx="498311" cy="760171"/>
              </a:xfrm>
              <a:custGeom>
                <a:avLst/>
                <a:gdLst>
                  <a:gd name="connsiteX0" fmla="*/ 0 w 498311"/>
                  <a:gd name="connsiteY0" fmla="*/ 47224 h 760171"/>
                  <a:gd name="connsiteX1" fmla="*/ 0 w 498311"/>
                  <a:gd name="connsiteY1" fmla="*/ 0 h 760171"/>
                  <a:gd name="connsiteX2" fmla="*/ 85355 w 498311"/>
                  <a:gd name="connsiteY2" fmla="*/ 0 h 760171"/>
                  <a:gd name="connsiteX3" fmla="*/ 498311 w 498311"/>
                  <a:gd name="connsiteY3" fmla="*/ 735809 h 760171"/>
                  <a:gd name="connsiteX4" fmla="*/ 457165 w 498311"/>
                  <a:gd name="connsiteY4" fmla="*/ 760172 h 760171"/>
                  <a:gd name="connsiteX5" fmla="*/ 48753 w 498311"/>
                  <a:gd name="connsiteY5" fmla="*/ 47224 h 760171"/>
                  <a:gd name="connsiteX6" fmla="*/ 0 w 498311"/>
                  <a:gd name="connsiteY6" fmla="*/ 47224 h 76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311" h="760171">
                    <a:moveTo>
                      <a:pt x="0" y="47224"/>
                    </a:moveTo>
                    <a:lnTo>
                      <a:pt x="0" y="0"/>
                    </a:lnTo>
                    <a:lnTo>
                      <a:pt x="85355" y="0"/>
                    </a:lnTo>
                    <a:lnTo>
                      <a:pt x="498311" y="735809"/>
                    </a:lnTo>
                    <a:lnTo>
                      <a:pt x="457165" y="760172"/>
                    </a:lnTo>
                    <a:lnTo>
                      <a:pt x="48753" y="47224"/>
                    </a:lnTo>
                    <a:lnTo>
                      <a:pt x="0" y="47224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81" name="Freeform: Shape 880">
                <a:extLst>
                  <a:ext uri="{FF2B5EF4-FFF2-40B4-BE49-F238E27FC236}">
                    <a16:creationId xmlns:a16="http://schemas.microsoft.com/office/drawing/2014/main" id="{9BA3A3BE-1029-7710-5A18-84D7BC7F6764}"/>
                  </a:ext>
                </a:extLst>
              </p:cNvPr>
              <p:cNvSpPr/>
              <p:nvPr/>
            </p:nvSpPr>
            <p:spPr>
              <a:xfrm>
                <a:off x="14453190" y="3104115"/>
                <a:ext cx="229487" cy="549693"/>
              </a:xfrm>
              <a:custGeom>
                <a:avLst/>
                <a:gdLst>
                  <a:gd name="connsiteX0" fmla="*/ 168413 w 229487"/>
                  <a:gd name="connsiteY0" fmla="*/ 549693 h 549693"/>
                  <a:gd name="connsiteX1" fmla="*/ 0 w 229487"/>
                  <a:gd name="connsiteY1" fmla="*/ 0 h 549693"/>
                  <a:gd name="connsiteX2" fmla="*/ 61100 w 229487"/>
                  <a:gd name="connsiteY2" fmla="*/ 0 h 549693"/>
                  <a:gd name="connsiteX3" fmla="*/ 229488 w 229487"/>
                  <a:gd name="connsiteY3" fmla="*/ 549693 h 549693"/>
                  <a:gd name="connsiteX4" fmla="*/ 168413 w 229487"/>
                  <a:gd name="connsiteY4" fmla="*/ 549693 h 5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487" h="549693">
                    <a:moveTo>
                      <a:pt x="168413" y="549693"/>
                    </a:moveTo>
                    <a:lnTo>
                      <a:pt x="0" y="0"/>
                    </a:lnTo>
                    <a:lnTo>
                      <a:pt x="61100" y="0"/>
                    </a:lnTo>
                    <a:lnTo>
                      <a:pt x="229488" y="549693"/>
                    </a:lnTo>
                    <a:lnTo>
                      <a:pt x="168413" y="549693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82" name="Freeform: Shape 881">
                <a:extLst>
                  <a:ext uri="{FF2B5EF4-FFF2-40B4-BE49-F238E27FC236}">
                    <a16:creationId xmlns:a16="http://schemas.microsoft.com/office/drawing/2014/main" id="{A68AB18D-51B8-A432-2B8F-0A3C3708EE26}"/>
                  </a:ext>
                </a:extLst>
              </p:cNvPr>
              <p:cNvSpPr/>
              <p:nvPr/>
            </p:nvSpPr>
            <p:spPr>
              <a:xfrm>
                <a:off x="14424761" y="3104115"/>
                <a:ext cx="28441" cy="6"/>
              </a:xfrm>
              <a:custGeom>
                <a:avLst/>
                <a:gdLst>
                  <a:gd name="connsiteX0" fmla="*/ 28441 w 28441"/>
                  <a:gd name="connsiteY0" fmla="*/ 6 h 6"/>
                  <a:gd name="connsiteX1" fmla="*/ 0 w 28441"/>
                  <a:gd name="connsiteY1" fmla="*/ 6 h 6"/>
                  <a:gd name="connsiteX2" fmla="*/ 0 w 28441"/>
                  <a:gd name="connsiteY2" fmla="*/ 0 h 6"/>
                  <a:gd name="connsiteX3" fmla="*/ 28441 w 28441"/>
                  <a:gd name="connsiteY3" fmla="*/ 0 h 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41" h="6">
                    <a:moveTo>
                      <a:pt x="28441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28441" y="0"/>
                    </a:lnTo>
                  </a:path>
                </a:pathLst>
              </a:custGeom>
              <a:solidFill>
                <a:srgbClr val="496FBF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83" name="Freeform: Shape 882">
                <a:extLst>
                  <a:ext uri="{FF2B5EF4-FFF2-40B4-BE49-F238E27FC236}">
                    <a16:creationId xmlns:a16="http://schemas.microsoft.com/office/drawing/2014/main" id="{311FA8C9-90C7-9DDF-8781-3BA2FC4E9CE5}"/>
                  </a:ext>
                </a:extLst>
              </p:cNvPr>
              <p:cNvSpPr/>
              <p:nvPr/>
            </p:nvSpPr>
            <p:spPr>
              <a:xfrm>
                <a:off x="14435011" y="3137534"/>
                <a:ext cx="176347" cy="482862"/>
              </a:xfrm>
              <a:custGeom>
                <a:avLst/>
                <a:gdLst>
                  <a:gd name="connsiteX0" fmla="*/ 176348 w 176347"/>
                  <a:gd name="connsiteY0" fmla="*/ 482862 h 482862"/>
                  <a:gd name="connsiteX1" fmla="*/ 147912 w 176347"/>
                  <a:gd name="connsiteY1" fmla="*/ 482862 h 482862"/>
                  <a:gd name="connsiteX2" fmla="*/ 0 w 176347"/>
                  <a:gd name="connsiteY2" fmla="*/ 0 h 482862"/>
                  <a:gd name="connsiteX3" fmla="*/ 28435 w 176347"/>
                  <a:gd name="connsiteY3" fmla="*/ 0 h 482862"/>
                  <a:gd name="connsiteX4" fmla="*/ 176348 w 176347"/>
                  <a:gd name="connsiteY4" fmla="*/ 482862 h 48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347" h="482862">
                    <a:moveTo>
                      <a:pt x="176348" y="482862"/>
                    </a:moveTo>
                    <a:lnTo>
                      <a:pt x="147912" y="482862"/>
                    </a:lnTo>
                    <a:lnTo>
                      <a:pt x="0" y="0"/>
                    </a:lnTo>
                    <a:lnTo>
                      <a:pt x="28435" y="0"/>
                    </a:lnTo>
                    <a:lnTo>
                      <a:pt x="176348" y="482862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E66B7671-606F-18B4-1B54-9036C3BA727D}"/>
                  </a:ext>
                </a:extLst>
              </p:cNvPr>
              <p:cNvSpPr/>
              <p:nvPr/>
            </p:nvSpPr>
            <p:spPr>
              <a:xfrm>
                <a:off x="14582929" y="3620390"/>
                <a:ext cx="38673" cy="33418"/>
              </a:xfrm>
              <a:custGeom>
                <a:avLst/>
                <a:gdLst>
                  <a:gd name="connsiteX0" fmla="*/ 38673 w 38673"/>
                  <a:gd name="connsiteY0" fmla="*/ 33419 h 33418"/>
                  <a:gd name="connsiteX1" fmla="*/ 10250 w 38673"/>
                  <a:gd name="connsiteY1" fmla="*/ 33419 h 33418"/>
                  <a:gd name="connsiteX2" fmla="*/ 0 w 38673"/>
                  <a:gd name="connsiteY2" fmla="*/ 0 h 33418"/>
                  <a:gd name="connsiteX3" fmla="*/ 28441 w 38673"/>
                  <a:gd name="connsiteY3" fmla="*/ 0 h 33418"/>
                  <a:gd name="connsiteX4" fmla="*/ 38673 w 38673"/>
                  <a:gd name="connsiteY4" fmla="*/ 33419 h 3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3" h="33418">
                    <a:moveTo>
                      <a:pt x="38673" y="33419"/>
                    </a:moveTo>
                    <a:lnTo>
                      <a:pt x="10250" y="33419"/>
                    </a:lnTo>
                    <a:lnTo>
                      <a:pt x="0" y="0"/>
                    </a:lnTo>
                    <a:lnTo>
                      <a:pt x="28441" y="0"/>
                    </a:lnTo>
                    <a:lnTo>
                      <a:pt x="38673" y="33419"/>
                    </a:lnTo>
                  </a:path>
                </a:pathLst>
              </a:custGeom>
              <a:solidFill>
                <a:srgbClr val="5C9BD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85" name="Freeform: Shape 884">
                <a:extLst>
                  <a:ext uri="{FF2B5EF4-FFF2-40B4-BE49-F238E27FC236}">
                    <a16:creationId xmlns:a16="http://schemas.microsoft.com/office/drawing/2014/main" id="{C15FBBC4-0DAD-65A4-C4A5-715A060F0A17}"/>
                  </a:ext>
                </a:extLst>
              </p:cNvPr>
              <p:cNvSpPr/>
              <p:nvPr/>
            </p:nvSpPr>
            <p:spPr>
              <a:xfrm>
                <a:off x="14424779" y="3104115"/>
                <a:ext cx="38667" cy="33412"/>
              </a:xfrm>
              <a:custGeom>
                <a:avLst/>
                <a:gdLst>
                  <a:gd name="connsiteX0" fmla="*/ 38667 w 38667"/>
                  <a:gd name="connsiteY0" fmla="*/ 33412 h 33412"/>
                  <a:gd name="connsiteX1" fmla="*/ 10226 w 38667"/>
                  <a:gd name="connsiteY1" fmla="*/ 33412 h 33412"/>
                  <a:gd name="connsiteX2" fmla="*/ 0 w 38667"/>
                  <a:gd name="connsiteY2" fmla="*/ 0 h 33412"/>
                  <a:gd name="connsiteX3" fmla="*/ 28435 w 38667"/>
                  <a:gd name="connsiteY3" fmla="*/ 0 h 33412"/>
                  <a:gd name="connsiteX4" fmla="*/ 38667 w 38667"/>
                  <a:gd name="connsiteY4" fmla="*/ 33412 h 33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67" h="33412">
                    <a:moveTo>
                      <a:pt x="38667" y="33412"/>
                    </a:moveTo>
                    <a:lnTo>
                      <a:pt x="10226" y="33412"/>
                    </a:lnTo>
                    <a:lnTo>
                      <a:pt x="0" y="0"/>
                    </a:lnTo>
                    <a:lnTo>
                      <a:pt x="28435" y="0"/>
                    </a:lnTo>
                    <a:lnTo>
                      <a:pt x="38667" y="33412"/>
                    </a:lnTo>
                  </a:path>
                </a:pathLst>
              </a:custGeom>
              <a:solidFill>
                <a:srgbClr val="3451A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86" name="Freeform: Shape 885">
                <a:extLst>
                  <a:ext uri="{FF2B5EF4-FFF2-40B4-BE49-F238E27FC236}">
                    <a16:creationId xmlns:a16="http://schemas.microsoft.com/office/drawing/2014/main" id="{D95AC8A6-AAAE-D951-71E9-44D2BF93117A}"/>
                  </a:ext>
                </a:extLst>
              </p:cNvPr>
              <p:cNvSpPr/>
              <p:nvPr/>
            </p:nvSpPr>
            <p:spPr>
              <a:xfrm>
                <a:off x="14153604" y="3104115"/>
                <a:ext cx="229469" cy="549693"/>
              </a:xfrm>
              <a:custGeom>
                <a:avLst/>
                <a:gdLst>
                  <a:gd name="connsiteX0" fmla="*/ 168382 w 229469"/>
                  <a:gd name="connsiteY0" fmla="*/ 549693 h 549693"/>
                  <a:gd name="connsiteX1" fmla="*/ 0 w 229469"/>
                  <a:gd name="connsiteY1" fmla="*/ 0 h 549693"/>
                  <a:gd name="connsiteX2" fmla="*/ 61087 w 229469"/>
                  <a:gd name="connsiteY2" fmla="*/ 0 h 549693"/>
                  <a:gd name="connsiteX3" fmla="*/ 229470 w 229469"/>
                  <a:gd name="connsiteY3" fmla="*/ 549693 h 549693"/>
                  <a:gd name="connsiteX4" fmla="*/ 168382 w 229469"/>
                  <a:gd name="connsiteY4" fmla="*/ 549693 h 5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469" h="549693">
                    <a:moveTo>
                      <a:pt x="168382" y="549693"/>
                    </a:moveTo>
                    <a:lnTo>
                      <a:pt x="0" y="0"/>
                    </a:lnTo>
                    <a:lnTo>
                      <a:pt x="61087" y="0"/>
                    </a:lnTo>
                    <a:lnTo>
                      <a:pt x="229470" y="549693"/>
                    </a:lnTo>
                    <a:lnTo>
                      <a:pt x="168382" y="549693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87" name="Freeform: Shape 886">
                <a:extLst>
                  <a:ext uri="{FF2B5EF4-FFF2-40B4-BE49-F238E27FC236}">
                    <a16:creationId xmlns:a16="http://schemas.microsoft.com/office/drawing/2014/main" id="{174121ED-1DA2-9BC2-F718-833D0BEA201C}"/>
                  </a:ext>
                </a:extLst>
              </p:cNvPr>
              <p:cNvSpPr/>
              <p:nvPr/>
            </p:nvSpPr>
            <p:spPr>
              <a:xfrm>
                <a:off x="14135395" y="3137534"/>
                <a:ext cx="176359" cy="482856"/>
              </a:xfrm>
              <a:custGeom>
                <a:avLst/>
                <a:gdLst>
                  <a:gd name="connsiteX0" fmla="*/ 176360 w 176359"/>
                  <a:gd name="connsiteY0" fmla="*/ 482856 h 482856"/>
                  <a:gd name="connsiteX1" fmla="*/ 147919 w 176359"/>
                  <a:gd name="connsiteY1" fmla="*/ 482856 h 482856"/>
                  <a:gd name="connsiteX2" fmla="*/ 0 w 176359"/>
                  <a:gd name="connsiteY2" fmla="*/ 0 h 482856"/>
                  <a:gd name="connsiteX3" fmla="*/ 28441 w 176359"/>
                  <a:gd name="connsiteY3" fmla="*/ 0 h 482856"/>
                  <a:gd name="connsiteX4" fmla="*/ 176360 w 176359"/>
                  <a:gd name="connsiteY4" fmla="*/ 482856 h 48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359" h="482856">
                    <a:moveTo>
                      <a:pt x="176360" y="482856"/>
                    </a:moveTo>
                    <a:lnTo>
                      <a:pt x="147919" y="482856"/>
                    </a:lnTo>
                    <a:lnTo>
                      <a:pt x="0" y="0"/>
                    </a:lnTo>
                    <a:lnTo>
                      <a:pt x="28441" y="0"/>
                    </a:lnTo>
                    <a:lnTo>
                      <a:pt x="176360" y="482856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88" name="Freeform: Shape 887">
                <a:extLst>
                  <a:ext uri="{FF2B5EF4-FFF2-40B4-BE49-F238E27FC236}">
                    <a16:creationId xmlns:a16="http://schemas.microsoft.com/office/drawing/2014/main" id="{462E13E7-E8AC-39A7-18E4-4ED190C9FA17}"/>
                  </a:ext>
                </a:extLst>
              </p:cNvPr>
              <p:cNvSpPr/>
              <p:nvPr/>
            </p:nvSpPr>
            <p:spPr>
              <a:xfrm>
                <a:off x="14283331" y="3620390"/>
                <a:ext cx="38667" cy="33412"/>
              </a:xfrm>
              <a:custGeom>
                <a:avLst/>
                <a:gdLst>
                  <a:gd name="connsiteX0" fmla="*/ 38667 w 38667"/>
                  <a:gd name="connsiteY0" fmla="*/ 33412 h 33412"/>
                  <a:gd name="connsiteX1" fmla="*/ 10220 w 38667"/>
                  <a:gd name="connsiteY1" fmla="*/ 33412 h 33412"/>
                  <a:gd name="connsiteX2" fmla="*/ 0 w 38667"/>
                  <a:gd name="connsiteY2" fmla="*/ 0 h 33412"/>
                  <a:gd name="connsiteX3" fmla="*/ 28423 w 38667"/>
                  <a:gd name="connsiteY3" fmla="*/ 0 h 33412"/>
                  <a:gd name="connsiteX4" fmla="*/ 38667 w 38667"/>
                  <a:gd name="connsiteY4" fmla="*/ 33412 h 33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67" h="33412">
                    <a:moveTo>
                      <a:pt x="38667" y="33412"/>
                    </a:moveTo>
                    <a:lnTo>
                      <a:pt x="10220" y="33412"/>
                    </a:lnTo>
                    <a:lnTo>
                      <a:pt x="0" y="0"/>
                    </a:lnTo>
                    <a:lnTo>
                      <a:pt x="28423" y="0"/>
                    </a:lnTo>
                    <a:lnTo>
                      <a:pt x="38667" y="33412"/>
                    </a:lnTo>
                  </a:path>
                </a:pathLst>
              </a:custGeom>
              <a:solidFill>
                <a:srgbClr val="5C9BD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89" name="Freeform: Shape 888">
                <a:extLst>
                  <a:ext uri="{FF2B5EF4-FFF2-40B4-BE49-F238E27FC236}">
                    <a16:creationId xmlns:a16="http://schemas.microsoft.com/office/drawing/2014/main" id="{683ECC56-545A-C36A-7416-77BD6D7F4BA1}"/>
                  </a:ext>
                </a:extLst>
              </p:cNvPr>
              <p:cNvSpPr/>
              <p:nvPr/>
            </p:nvSpPr>
            <p:spPr>
              <a:xfrm>
                <a:off x="14125181" y="3104109"/>
                <a:ext cx="38661" cy="33418"/>
              </a:xfrm>
              <a:custGeom>
                <a:avLst/>
                <a:gdLst>
                  <a:gd name="connsiteX0" fmla="*/ 38661 w 38661"/>
                  <a:gd name="connsiteY0" fmla="*/ 33419 h 33418"/>
                  <a:gd name="connsiteX1" fmla="*/ 10232 w 38661"/>
                  <a:gd name="connsiteY1" fmla="*/ 33419 h 33418"/>
                  <a:gd name="connsiteX2" fmla="*/ 0 w 38661"/>
                  <a:gd name="connsiteY2" fmla="*/ 0 h 33418"/>
                  <a:gd name="connsiteX3" fmla="*/ 28429 w 38661"/>
                  <a:gd name="connsiteY3" fmla="*/ 0 h 33418"/>
                  <a:gd name="connsiteX4" fmla="*/ 38661 w 38661"/>
                  <a:gd name="connsiteY4" fmla="*/ 33419 h 3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61" h="33418">
                    <a:moveTo>
                      <a:pt x="38661" y="33419"/>
                    </a:moveTo>
                    <a:lnTo>
                      <a:pt x="10232" y="33419"/>
                    </a:lnTo>
                    <a:lnTo>
                      <a:pt x="0" y="0"/>
                    </a:lnTo>
                    <a:lnTo>
                      <a:pt x="28429" y="0"/>
                    </a:lnTo>
                    <a:lnTo>
                      <a:pt x="38661" y="33419"/>
                    </a:lnTo>
                  </a:path>
                </a:pathLst>
              </a:custGeom>
              <a:solidFill>
                <a:srgbClr val="3451A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90" name="Freeform: Shape 889">
                <a:extLst>
                  <a:ext uri="{FF2B5EF4-FFF2-40B4-BE49-F238E27FC236}">
                    <a16:creationId xmlns:a16="http://schemas.microsoft.com/office/drawing/2014/main" id="{2CADEE00-F6FD-CDD2-04A7-480621059720}"/>
                  </a:ext>
                </a:extLst>
              </p:cNvPr>
              <p:cNvSpPr/>
              <p:nvPr/>
            </p:nvSpPr>
            <p:spPr>
              <a:xfrm>
                <a:off x="13854000" y="3104109"/>
                <a:ext cx="229469" cy="549693"/>
              </a:xfrm>
              <a:custGeom>
                <a:avLst/>
                <a:gdLst>
                  <a:gd name="connsiteX0" fmla="*/ 168388 w 229469"/>
                  <a:gd name="connsiteY0" fmla="*/ 549693 h 549693"/>
                  <a:gd name="connsiteX1" fmla="*/ 0 w 229469"/>
                  <a:gd name="connsiteY1" fmla="*/ 0 h 549693"/>
                  <a:gd name="connsiteX2" fmla="*/ 61081 w 229469"/>
                  <a:gd name="connsiteY2" fmla="*/ 0 h 549693"/>
                  <a:gd name="connsiteX3" fmla="*/ 229470 w 229469"/>
                  <a:gd name="connsiteY3" fmla="*/ 549693 h 549693"/>
                  <a:gd name="connsiteX4" fmla="*/ 168388 w 229469"/>
                  <a:gd name="connsiteY4" fmla="*/ 549693 h 5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469" h="549693">
                    <a:moveTo>
                      <a:pt x="168388" y="549693"/>
                    </a:moveTo>
                    <a:lnTo>
                      <a:pt x="0" y="0"/>
                    </a:lnTo>
                    <a:lnTo>
                      <a:pt x="61081" y="0"/>
                    </a:lnTo>
                    <a:lnTo>
                      <a:pt x="229470" y="549693"/>
                    </a:lnTo>
                    <a:lnTo>
                      <a:pt x="168388" y="549693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91" name="Freeform: Shape 890">
                <a:extLst>
                  <a:ext uri="{FF2B5EF4-FFF2-40B4-BE49-F238E27FC236}">
                    <a16:creationId xmlns:a16="http://schemas.microsoft.com/office/drawing/2014/main" id="{EE360855-AF7C-D9CE-4E8C-D9BC4EF25DE8}"/>
                  </a:ext>
                </a:extLst>
              </p:cNvPr>
              <p:cNvSpPr/>
              <p:nvPr/>
            </p:nvSpPr>
            <p:spPr>
              <a:xfrm>
                <a:off x="13835797" y="3137528"/>
                <a:ext cx="176353" cy="482862"/>
              </a:xfrm>
              <a:custGeom>
                <a:avLst/>
                <a:gdLst>
                  <a:gd name="connsiteX0" fmla="*/ 176354 w 176353"/>
                  <a:gd name="connsiteY0" fmla="*/ 482862 h 482862"/>
                  <a:gd name="connsiteX1" fmla="*/ 147931 w 176353"/>
                  <a:gd name="connsiteY1" fmla="*/ 482862 h 482862"/>
                  <a:gd name="connsiteX2" fmla="*/ 0 w 176353"/>
                  <a:gd name="connsiteY2" fmla="*/ 0 h 482862"/>
                  <a:gd name="connsiteX3" fmla="*/ 28423 w 176353"/>
                  <a:gd name="connsiteY3" fmla="*/ 0 h 482862"/>
                  <a:gd name="connsiteX4" fmla="*/ 176354 w 176353"/>
                  <a:gd name="connsiteY4" fmla="*/ 482862 h 48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353" h="482862">
                    <a:moveTo>
                      <a:pt x="176354" y="482862"/>
                    </a:moveTo>
                    <a:lnTo>
                      <a:pt x="147931" y="482862"/>
                    </a:lnTo>
                    <a:lnTo>
                      <a:pt x="0" y="0"/>
                    </a:lnTo>
                    <a:lnTo>
                      <a:pt x="28423" y="0"/>
                    </a:lnTo>
                    <a:lnTo>
                      <a:pt x="176354" y="482862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92" name="Freeform: Shape 891">
                <a:extLst>
                  <a:ext uri="{FF2B5EF4-FFF2-40B4-BE49-F238E27FC236}">
                    <a16:creationId xmlns:a16="http://schemas.microsoft.com/office/drawing/2014/main" id="{83C9FD13-0CB0-0F61-57DE-EA4219E8D416}"/>
                  </a:ext>
                </a:extLst>
              </p:cNvPr>
              <p:cNvSpPr/>
              <p:nvPr/>
            </p:nvSpPr>
            <p:spPr>
              <a:xfrm>
                <a:off x="13983697" y="3620396"/>
                <a:ext cx="38673" cy="33418"/>
              </a:xfrm>
              <a:custGeom>
                <a:avLst/>
                <a:gdLst>
                  <a:gd name="connsiteX0" fmla="*/ 38673 w 38673"/>
                  <a:gd name="connsiteY0" fmla="*/ 33419 h 33418"/>
                  <a:gd name="connsiteX1" fmla="*/ 10226 w 38673"/>
                  <a:gd name="connsiteY1" fmla="*/ 33419 h 33418"/>
                  <a:gd name="connsiteX2" fmla="*/ 0 w 38673"/>
                  <a:gd name="connsiteY2" fmla="*/ 0 h 33418"/>
                  <a:gd name="connsiteX3" fmla="*/ 28441 w 38673"/>
                  <a:gd name="connsiteY3" fmla="*/ 0 h 33418"/>
                  <a:gd name="connsiteX4" fmla="*/ 38673 w 38673"/>
                  <a:gd name="connsiteY4" fmla="*/ 33419 h 3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3" h="33418">
                    <a:moveTo>
                      <a:pt x="38673" y="33419"/>
                    </a:moveTo>
                    <a:lnTo>
                      <a:pt x="10226" y="33419"/>
                    </a:lnTo>
                    <a:lnTo>
                      <a:pt x="0" y="0"/>
                    </a:lnTo>
                    <a:lnTo>
                      <a:pt x="28441" y="0"/>
                    </a:lnTo>
                    <a:lnTo>
                      <a:pt x="38673" y="33419"/>
                    </a:lnTo>
                  </a:path>
                </a:pathLst>
              </a:custGeom>
              <a:solidFill>
                <a:srgbClr val="5C9BD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93" name="Freeform: Shape 892">
                <a:extLst>
                  <a:ext uri="{FF2B5EF4-FFF2-40B4-BE49-F238E27FC236}">
                    <a16:creationId xmlns:a16="http://schemas.microsoft.com/office/drawing/2014/main" id="{4F3E4569-6C1C-131B-6D8B-832D7F5EAB8A}"/>
                  </a:ext>
                </a:extLst>
              </p:cNvPr>
              <p:cNvSpPr/>
              <p:nvPr/>
            </p:nvSpPr>
            <p:spPr>
              <a:xfrm>
                <a:off x="13825540" y="3104121"/>
                <a:ext cx="38673" cy="33424"/>
              </a:xfrm>
              <a:custGeom>
                <a:avLst/>
                <a:gdLst>
                  <a:gd name="connsiteX0" fmla="*/ 38673 w 38673"/>
                  <a:gd name="connsiteY0" fmla="*/ 33425 h 33424"/>
                  <a:gd name="connsiteX1" fmla="*/ 10232 w 38673"/>
                  <a:gd name="connsiteY1" fmla="*/ 33425 h 33424"/>
                  <a:gd name="connsiteX2" fmla="*/ 0 w 38673"/>
                  <a:gd name="connsiteY2" fmla="*/ 0 h 33424"/>
                  <a:gd name="connsiteX3" fmla="*/ 28435 w 38673"/>
                  <a:gd name="connsiteY3" fmla="*/ 0 h 33424"/>
                  <a:gd name="connsiteX4" fmla="*/ 38673 w 38673"/>
                  <a:gd name="connsiteY4" fmla="*/ 33425 h 33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3" h="33424">
                    <a:moveTo>
                      <a:pt x="38673" y="33425"/>
                    </a:moveTo>
                    <a:lnTo>
                      <a:pt x="10232" y="33425"/>
                    </a:lnTo>
                    <a:lnTo>
                      <a:pt x="0" y="0"/>
                    </a:lnTo>
                    <a:lnTo>
                      <a:pt x="28435" y="0"/>
                    </a:lnTo>
                    <a:lnTo>
                      <a:pt x="38673" y="33425"/>
                    </a:lnTo>
                  </a:path>
                </a:pathLst>
              </a:custGeom>
              <a:solidFill>
                <a:srgbClr val="3451A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94" name="Freeform: Shape 893">
                <a:extLst>
                  <a:ext uri="{FF2B5EF4-FFF2-40B4-BE49-F238E27FC236}">
                    <a16:creationId xmlns:a16="http://schemas.microsoft.com/office/drawing/2014/main" id="{B60D7A00-D06F-22CA-A98E-862B82387D66}"/>
                  </a:ext>
                </a:extLst>
              </p:cNvPr>
              <p:cNvSpPr/>
              <p:nvPr/>
            </p:nvSpPr>
            <p:spPr>
              <a:xfrm>
                <a:off x="13554372" y="3104121"/>
                <a:ext cx="229469" cy="549693"/>
              </a:xfrm>
              <a:custGeom>
                <a:avLst/>
                <a:gdLst>
                  <a:gd name="connsiteX0" fmla="*/ 168388 w 229469"/>
                  <a:gd name="connsiteY0" fmla="*/ 549693 h 549693"/>
                  <a:gd name="connsiteX1" fmla="*/ 0 w 229469"/>
                  <a:gd name="connsiteY1" fmla="*/ 0 h 549693"/>
                  <a:gd name="connsiteX2" fmla="*/ 61081 w 229469"/>
                  <a:gd name="connsiteY2" fmla="*/ 0 h 549693"/>
                  <a:gd name="connsiteX3" fmla="*/ 229470 w 229469"/>
                  <a:gd name="connsiteY3" fmla="*/ 549693 h 549693"/>
                  <a:gd name="connsiteX4" fmla="*/ 168388 w 229469"/>
                  <a:gd name="connsiteY4" fmla="*/ 549693 h 5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469" h="549693">
                    <a:moveTo>
                      <a:pt x="168388" y="549693"/>
                    </a:moveTo>
                    <a:lnTo>
                      <a:pt x="0" y="0"/>
                    </a:lnTo>
                    <a:lnTo>
                      <a:pt x="61081" y="0"/>
                    </a:lnTo>
                    <a:lnTo>
                      <a:pt x="229470" y="549693"/>
                    </a:lnTo>
                    <a:lnTo>
                      <a:pt x="168388" y="549693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95" name="Freeform: Shape 894">
                <a:extLst>
                  <a:ext uri="{FF2B5EF4-FFF2-40B4-BE49-F238E27FC236}">
                    <a16:creationId xmlns:a16="http://schemas.microsoft.com/office/drawing/2014/main" id="{639778B9-AD16-BD9D-3128-B500C689DFDE}"/>
                  </a:ext>
                </a:extLst>
              </p:cNvPr>
              <p:cNvSpPr/>
              <p:nvPr/>
            </p:nvSpPr>
            <p:spPr>
              <a:xfrm>
                <a:off x="13536199" y="3137528"/>
                <a:ext cx="176347" cy="482856"/>
              </a:xfrm>
              <a:custGeom>
                <a:avLst/>
                <a:gdLst>
                  <a:gd name="connsiteX0" fmla="*/ 176348 w 176347"/>
                  <a:gd name="connsiteY0" fmla="*/ 482856 h 482856"/>
                  <a:gd name="connsiteX1" fmla="*/ 147919 w 176347"/>
                  <a:gd name="connsiteY1" fmla="*/ 482856 h 482856"/>
                  <a:gd name="connsiteX2" fmla="*/ 0 w 176347"/>
                  <a:gd name="connsiteY2" fmla="*/ 0 h 482856"/>
                  <a:gd name="connsiteX3" fmla="*/ 28429 w 176347"/>
                  <a:gd name="connsiteY3" fmla="*/ 0 h 482856"/>
                  <a:gd name="connsiteX4" fmla="*/ 176348 w 176347"/>
                  <a:gd name="connsiteY4" fmla="*/ 482856 h 48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347" h="482856">
                    <a:moveTo>
                      <a:pt x="176348" y="482856"/>
                    </a:moveTo>
                    <a:lnTo>
                      <a:pt x="147919" y="482856"/>
                    </a:lnTo>
                    <a:lnTo>
                      <a:pt x="0" y="0"/>
                    </a:lnTo>
                    <a:lnTo>
                      <a:pt x="28429" y="0"/>
                    </a:lnTo>
                    <a:lnTo>
                      <a:pt x="176348" y="482856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96" name="Freeform: Shape 895">
                <a:extLst>
                  <a:ext uri="{FF2B5EF4-FFF2-40B4-BE49-F238E27FC236}">
                    <a16:creationId xmlns:a16="http://schemas.microsoft.com/office/drawing/2014/main" id="{23DA19FC-B3C1-3434-CEBA-33BD467106B6}"/>
                  </a:ext>
                </a:extLst>
              </p:cNvPr>
              <p:cNvSpPr/>
              <p:nvPr/>
            </p:nvSpPr>
            <p:spPr>
              <a:xfrm>
                <a:off x="13684099" y="3620396"/>
                <a:ext cx="38667" cy="33412"/>
              </a:xfrm>
              <a:custGeom>
                <a:avLst/>
                <a:gdLst>
                  <a:gd name="connsiteX0" fmla="*/ 38667 w 38667"/>
                  <a:gd name="connsiteY0" fmla="*/ 33412 h 33412"/>
                  <a:gd name="connsiteX1" fmla="*/ 10232 w 38667"/>
                  <a:gd name="connsiteY1" fmla="*/ 33412 h 33412"/>
                  <a:gd name="connsiteX2" fmla="*/ 0 w 38667"/>
                  <a:gd name="connsiteY2" fmla="*/ 0 h 33412"/>
                  <a:gd name="connsiteX3" fmla="*/ 28429 w 38667"/>
                  <a:gd name="connsiteY3" fmla="*/ 0 h 33412"/>
                  <a:gd name="connsiteX4" fmla="*/ 38667 w 38667"/>
                  <a:gd name="connsiteY4" fmla="*/ 33412 h 33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67" h="33412">
                    <a:moveTo>
                      <a:pt x="38667" y="33412"/>
                    </a:moveTo>
                    <a:lnTo>
                      <a:pt x="10232" y="33412"/>
                    </a:lnTo>
                    <a:lnTo>
                      <a:pt x="0" y="0"/>
                    </a:lnTo>
                    <a:lnTo>
                      <a:pt x="28429" y="0"/>
                    </a:lnTo>
                    <a:lnTo>
                      <a:pt x="38667" y="33412"/>
                    </a:lnTo>
                  </a:path>
                </a:pathLst>
              </a:custGeom>
              <a:solidFill>
                <a:srgbClr val="5C9BD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97" name="Freeform: Shape 896">
                <a:extLst>
                  <a:ext uri="{FF2B5EF4-FFF2-40B4-BE49-F238E27FC236}">
                    <a16:creationId xmlns:a16="http://schemas.microsoft.com/office/drawing/2014/main" id="{E12C7476-82C8-669C-5E8C-1DBFEE094340}"/>
                  </a:ext>
                </a:extLst>
              </p:cNvPr>
              <p:cNvSpPr/>
              <p:nvPr/>
            </p:nvSpPr>
            <p:spPr>
              <a:xfrm>
                <a:off x="13525936" y="3104128"/>
                <a:ext cx="38673" cy="33412"/>
              </a:xfrm>
              <a:custGeom>
                <a:avLst/>
                <a:gdLst>
                  <a:gd name="connsiteX0" fmla="*/ 38673 w 38673"/>
                  <a:gd name="connsiteY0" fmla="*/ 33412 h 33412"/>
                  <a:gd name="connsiteX1" fmla="*/ 10250 w 38673"/>
                  <a:gd name="connsiteY1" fmla="*/ 33412 h 33412"/>
                  <a:gd name="connsiteX2" fmla="*/ 0 w 38673"/>
                  <a:gd name="connsiteY2" fmla="*/ 0 h 33412"/>
                  <a:gd name="connsiteX3" fmla="*/ 28441 w 38673"/>
                  <a:gd name="connsiteY3" fmla="*/ 0 h 33412"/>
                  <a:gd name="connsiteX4" fmla="*/ 38673 w 38673"/>
                  <a:gd name="connsiteY4" fmla="*/ 33412 h 33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3" h="33412">
                    <a:moveTo>
                      <a:pt x="38673" y="33412"/>
                    </a:moveTo>
                    <a:lnTo>
                      <a:pt x="10250" y="33412"/>
                    </a:lnTo>
                    <a:lnTo>
                      <a:pt x="0" y="0"/>
                    </a:lnTo>
                    <a:lnTo>
                      <a:pt x="28441" y="0"/>
                    </a:lnTo>
                    <a:lnTo>
                      <a:pt x="38673" y="33412"/>
                    </a:lnTo>
                  </a:path>
                </a:pathLst>
              </a:custGeom>
              <a:solidFill>
                <a:srgbClr val="3451A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98" name="Freeform: Shape 897">
                <a:extLst>
                  <a:ext uri="{FF2B5EF4-FFF2-40B4-BE49-F238E27FC236}">
                    <a16:creationId xmlns:a16="http://schemas.microsoft.com/office/drawing/2014/main" id="{79D1D4ED-2D85-0168-7853-99CFF281C227}"/>
                  </a:ext>
                </a:extLst>
              </p:cNvPr>
              <p:cNvSpPr/>
              <p:nvPr/>
            </p:nvSpPr>
            <p:spPr>
              <a:xfrm>
                <a:off x="13254756" y="3104121"/>
                <a:ext cx="229481" cy="549693"/>
              </a:xfrm>
              <a:custGeom>
                <a:avLst/>
                <a:gdLst>
                  <a:gd name="connsiteX0" fmla="*/ 168407 w 229481"/>
                  <a:gd name="connsiteY0" fmla="*/ 549693 h 549693"/>
                  <a:gd name="connsiteX1" fmla="*/ 0 w 229481"/>
                  <a:gd name="connsiteY1" fmla="*/ 0 h 549693"/>
                  <a:gd name="connsiteX2" fmla="*/ 61093 w 229481"/>
                  <a:gd name="connsiteY2" fmla="*/ 0 h 549693"/>
                  <a:gd name="connsiteX3" fmla="*/ 229482 w 229481"/>
                  <a:gd name="connsiteY3" fmla="*/ 549693 h 549693"/>
                  <a:gd name="connsiteX4" fmla="*/ 168407 w 229481"/>
                  <a:gd name="connsiteY4" fmla="*/ 549693 h 5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481" h="549693">
                    <a:moveTo>
                      <a:pt x="168407" y="549693"/>
                    </a:moveTo>
                    <a:lnTo>
                      <a:pt x="0" y="0"/>
                    </a:lnTo>
                    <a:lnTo>
                      <a:pt x="61093" y="0"/>
                    </a:lnTo>
                    <a:lnTo>
                      <a:pt x="229482" y="549693"/>
                    </a:lnTo>
                    <a:lnTo>
                      <a:pt x="168407" y="549693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899" name="Freeform: Shape 898">
                <a:extLst>
                  <a:ext uri="{FF2B5EF4-FFF2-40B4-BE49-F238E27FC236}">
                    <a16:creationId xmlns:a16="http://schemas.microsoft.com/office/drawing/2014/main" id="{EA44A949-727C-E035-6CCA-EB4E810E6F49}"/>
                  </a:ext>
                </a:extLst>
              </p:cNvPr>
              <p:cNvSpPr/>
              <p:nvPr/>
            </p:nvSpPr>
            <p:spPr>
              <a:xfrm>
                <a:off x="13236582" y="3137528"/>
                <a:ext cx="176341" cy="482868"/>
              </a:xfrm>
              <a:custGeom>
                <a:avLst/>
                <a:gdLst>
                  <a:gd name="connsiteX0" fmla="*/ 176342 w 176341"/>
                  <a:gd name="connsiteY0" fmla="*/ 482868 h 482868"/>
                  <a:gd name="connsiteX1" fmla="*/ 147906 w 176341"/>
                  <a:gd name="connsiteY1" fmla="*/ 482868 h 482868"/>
                  <a:gd name="connsiteX2" fmla="*/ 0 w 176341"/>
                  <a:gd name="connsiteY2" fmla="*/ 0 h 482868"/>
                  <a:gd name="connsiteX3" fmla="*/ 28423 w 176341"/>
                  <a:gd name="connsiteY3" fmla="*/ 0 h 482868"/>
                  <a:gd name="connsiteX4" fmla="*/ 176342 w 176341"/>
                  <a:gd name="connsiteY4" fmla="*/ 482868 h 48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341" h="482868">
                    <a:moveTo>
                      <a:pt x="176342" y="482868"/>
                    </a:moveTo>
                    <a:lnTo>
                      <a:pt x="147906" y="482868"/>
                    </a:lnTo>
                    <a:lnTo>
                      <a:pt x="0" y="0"/>
                    </a:lnTo>
                    <a:lnTo>
                      <a:pt x="28423" y="0"/>
                    </a:lnTo>
                    <a:lnTo>
                      <a:pt x="176342" y="482868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900" name="Freeform: Shape 899">
                <a:extLst>
                  <a:ext uri="{FF2B5EF4-FFF2-40B4-BE49-F238E27FC236}">
                    <a16:creationId xmlns:a16="http://schemas.microsoft.com/office/drawing/2014/main" id="{91370D55-255B-E2B4-7645-2DC82205AF55}"/>
                  </a:ext>
                </a:extLst>
              </p:cNvPr>
              <p:cNvSpPr/>
              <p:nvPr/>
            </p:nvSpPr>
            <p:spPr>
              <a:xfrm>
                <a:off x="13384489" y="3620396"/>
                <a:ext cx="38673" cy="33412"/>
              </a:xfrm>
              <a:custGeom>
                <a:avLst/>
                <a:gdLst>
                  <a:gd name="connsiteX0" fmla="*/ 38673 w 38673"/>
                  <a:gd name="connsiteY0" fmla="*/ 33412 h 33412"/>
                  <a:gd name="connsiteX1" fmla="*/ 10250 w 38673"/>
                  <a:gd name="connsiteY1" fmla="*/ 33412 h 33412"/>
                  <a:gd name="connsiteX2" fmla="*/ 0 w 38673"/>
                  <a:gd name="connsiteY2" fmla="*/ 0 h 33412"/>
                  <a:gd name="connsiteX3" fmla="*/ 28435 w 38673"/>
                  <a:gd name="connsiteY3" fmla="*/ 0 h 33412"/>
                  <a:gd name="connsiteX4" fmla="*/ 38673 w 38673"/>
                  <a:gd name="connsiteY4" fmla="*/ 33412 h 33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3" h="33412">
                    <a:moveTo>
                      <a:pt x="38673" y="33412"/>
                    </a:moveTo>
                    <a:lnTo>
                      <a:pt x="10250" y="33412"/>
                    </a:lnTo>
                    <a:lnTo>
                      <a:pt x="0" y="0"/>
                    </a:lnTo>
                    <a:lnTo>
                      <a:pt x="28435" y="0"/>
                    </a:lnTo>
                    <a:lnTo>
                      <a:pt x="38673" y="33412"/>
                    </a:lnTo>
                  </a:path>
                </a:pathLst>
              </a:custGeom>
              <a:solidFill>
                <a:srgbClr val="5C9BD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901" name="Freeform: Shape 900">
                <a:extLst>
                  <a:ext uri="{FF2B5EF4-FFF2-40B4-BE49-F238E27FC236}">
                    <a16:creationId xmlns:a16="http://schemas.microsoft.com/office/drawing/2014/main" id="{DEFF4641-EDBF-EDBB-9ADD-711FA88474B6}"/>
                  </a:ext>
                </a:extLst>
              </p:cNvPr>
              <p:cNvSpPr/>
              <p:nvPr/>
            </p:nvSpPr>
            <p:spPr>
              <a:xfrm>
                <a:off x="13226351" y="3104115"/>
                <a:ext cx="38655" cy="33412"/>
              </a:xfrm>
              <a:custGeom>
                <a:avLst/>
                <a:gdLst>
                  <a:gd name="connsiteX0" fmla="*/ 38655 w 38655"/>
                  <a:gd name="connsiteY0" fmla="*/ 33412 h 33412"/>
                  <a:gd name="connsiteX1" fmla="*/ 10232 w 38655"/>
                  <a:gd name="connsiteY1" fmla="*/ 33412 h 33412"/>
                  <a:gd name="connsiteX2" fmla="*/ 0 w 38655"/>
                  <a:gd name="connsiteY2" fmla="*/ 0 h 33412"/>
                  <a:gd name="connsiteX3" fmla="*/ 28417 w 38655"/>
                  <a:gd name="connsiteY3" fmla="*/ 0 h 33412"/>
                  <a:gd name="connsiteX4" fmla="*/ 38655 w 38655"/>
                  <a:gd name="connsiteY4" fmla="*/ 33412 h 33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55" h="33412">
                    <a:moveTo>
                      <a:pt x="38655" y="33412"/>
                    </a:moveTo>
                    <a:lnTo>
                      <a:pt x="10232" y="33412"/>
                    </a:lnTo>
                    <a:lnTo>
                      <a:pt x="0" y="0"/>
                    </a:lnTo>
                    <a:lnTo>
                      <a:pt x="28417" y="0"/>
                    </a:lnTo>
                    <a:lnTo>
                      <a:pt x="38655" y="33412"/>
                    </a:lnTo>
                  </a:path>
                </a:pathLst>
              </a:custGeom>
              <a:solidFill>
                <a:srgbClr val="3451A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902" name="Freeform: Shape 901">
                <a:extLst>
                  <a:ext uri="{FF2B5EF4-FFF2-40B4-BE49-F238E27FC236}">
                    <a16:creationId xmlns:a16="http://schemas.microsoft.com/office/drawing/2014/main" id="{540261F7-575A-E4C4-9D0A-E5C5B2D6DA98}"/>
                  </a:ext>
                </a:extLst>
              </p:cNvPr>
              <p:cNvSpPr/>
              <p:nvPr/>
            </p:nvSpPr>
            <p:spPr>
              <a:xfrm>
                <a:off x="12955157" y="3104115"/>
                <a:ext cx="229475" cy="549693"/>
              </a:xfrm>
              <a:custGeom>
                <a:avLst/>
                <a:gdLst>
                  <a:gd name="connsiteX0" fmla="*/ 168394 w 229475"/>
                  <a:gd name="connsiteY0" fmla="*/ 549693 h 549693"/>
                  <a:gd name="connsiteX1" fmla="*/ 0 w 229475"/>
                  <a:gd name="connsiteY1" fmla="*/ 0 h 549693"/>
                  <a:gd name="connsiteX2" fmla="*/ 61081 w 229475"/>
                  <a:gd name="connsiteY2" fmla="*/ 0 h 549693"/>
                  <a:gd name="connsiteX3" fmla="*/ 229476 w 229475"/>
                  <a:gd name="connsiteY3" fmla="*/ 549693 h 549693"/>
                  <a:gd name="connsiteX4" fmla="*/ 168394 w 229475"/>
                  <a:gd name="connsiteY4" fmla="*/ 549693 h 5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475" h="549693">
                    <a:moveTo>
                      <a:pt x="168394" y="549693"/>
                    </a:moveTo>
                    <a:lnTo>
                      <a:pt x="0" y="0"/>
                    </a:lnTo>
                    <a:lnTo>
                      <a:pt x="61081" y="0"/>
                    </a:lnTo>
                    <a:lnTo>
                      <a:pt x="229476" y="549693"/>
                    </a:lnTo>
                    <a:lnTo>
                      <a:pt x="168394" y="549693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903" name="Freeform: Shape 902">
                <a:extLst>
                  <a:ext uri="{FF2B5EF4-FFF2-40B4-BE49-F238E27FC236}">
                    <a16:creationId xmlns:a16="http://schemas.microsoft.com/office/drawing/2014/main" id="{C77BC5FA-DE2D-4EBC-E108-6DA90BB86EB0}"/>
                  </a:ext>
                </a:extLst>
              </p:cNvPr>
              <p:cNvSpPr/>
              <p:nvPr/>
            </p:nvSpPr>
            <p:spPr>
              <a:xfrm>
                <a:off x="12936978" y="3137528"/>
                <a:ext cx="176335" cy="482868"/>
              </a:xfrm>
              <a:custGeom>
                <a:avLst/>
                <a:gdLst>
                  <a:gd name="connsiteX0" fmla="*/ 176336 w 176335"/>
                  <a:gd name="connsiteY0" fmla="*/ 482868 h 482868"/>
                  <a:gd name="connsiteX1" fmla="*/ 147906 w 176335"/>
                  <a:gd name="connsiteY1" fmla="*/ 482868 h 482868"/>
                  <a:gd name="connsiteX2" fmla="*/ 0 w 176335"/>
                  <a:gd name="connsiteY2" fmla="*/ 0 h 482868"/>
                  <a:gd name="connsiteX3" fmla="*/ 28417 w 176335"/>
                  <a:gd name="connsiteY3" fmla="*/ 0 h 482868"/>
                  <a:gd name="connsiteX4" fmla="*/ 176336 w 176335"/>
                  <a:gd name="connsiteY4" fmla="*/ 482868 h 48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335" h="482868">
                    <a:moveTo>
                      <a:pt x="176336" y="482868"/>
                    </a:moveTo>
                    <a:lnTo>
                      <a:pt x="147906" y="482868"/>
                    </a:lnTo>
                    <a:lnTo>
                      <a:pt x="0" y="0"/>
                    </a:lnTo>
                    <a:lnTo>
                      <a:pt x="28417" y="0"/>
                    </a:lnTo>
                    <a:lnTo>
                      <a:pt x="176336" y="482868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904" name="Freeform: Shape 903">
                <a:extLst>
                  <a:ext uri="{FF2B5EF4-FFF2-40B4-BE49-F238E27FC236}">
                    <a16:creationId xmlns:a16="http://schemas.microsoft.com/office/drawing/2014/main" id="{A2708674-E6A0-B9C6-89A3-1EE0E4E0FD45}"/>
                  </a:ext>
                </a:extLst>
              </p:cNvPr>
              <p:cNvSpPr/>
              <p:nvPr/>
            </p:nvSpPr>
            <p:spPr>
              <a:xfrm>
                <a:off x="13084885" y="3620396"/>
                <a:ext cx="38667" cy="33412"/>
              </a:xfrm>
              <a:custGeom>
                <a:avLst/>
                <a:gdLst>
                  <a:gd name="connsiteX0" fmla="*/ 38667 w 38667"/>
                  <a:gd name="connsiteY0" fmla="*/ 33412 h 33412"/>
                  <a:gd name="connsiteX1" fmla="*/ 10250 w 38667"/>
                  <a:gd name="connsiteY1" fmla="*/ 33412 h 33412"/>
                  <a:gd name="connsiteX2" fmla="*/ 0 w 38667"/>
                  <a:gd name="connsiteY2" fmla="*/ 0 h 33412"/>
                  <a:gd name="connsiteX3" fmla="*/ 28429 w 38667"/>
                  <a:gd name="connsiteY3" fmla="*/ 0 h 33412"/>
                  <a:gd name="connsiteX4" fmla="*/ 38667 w 38667"/>
                  <a:gd name="connsiteY4" fmla="*/ 33412 h 33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67" h="33412">
                    <a:moveTo>
                      <a:pt x="38667" y="33412"/>
                    </a:moveTo>
                    <a:lnTo>
                      <a:pt x="10250" y="33412"/>
                    </a:lnTo>
                    <a:lnTo>
                      <a:pt x="0" y="0"/>
                    </a:lnTo>
                    <a:lnTo>
                      <a:pt x="28429" y="0"/>
                    </a:lnTo>
                    <a:lnTo>
                      <a:pt x="38667" y="33412"/>
                    </a:lnTo>
                  </a:path>
                </a:pathLst>
              </a:custGeom>
              <a:solidFill>
                <a:srgbClr val="5C9BD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FE6B766E-BC17-978C-6C74-88CC22A61638}"/>
                  </a:ext>
                </a:extLst>
              </p:cNvPr>
              <p:cNvSpPr/>
              <p:nvPr/>
            </p:nvSpPr>
            <p:spPr>
              <a:xfrm>
                <a:off x="12926740" y="3104115"/>
                <a:ext cx="38655" cy="33412"/>
              </a:xfrm>
              <a:custGeom>
                <a:avLst/>
                <a:gdLst>
                  <a:gd name="connsiteX0" fmla="*/ 38655 w 38655"/>
                  <a:gd name="connsiteY0" fmla="*/ 33412 h 33412"/>
                  <a:gd name="connsiteX1" fmla="*/ 10238 w 38655"/>
                  <a:gd name="connsiteY1" fmla="*/ 33412 h 33412"/>
                  <a:gd name="connsiteX2" fmla="*/ 0 w 38655"/>
                  <a:gd name="connsiteY2" fmla="*/ 0 h 33412"/>
                  <a:gd name="connsiteX3" fmla="*/ 28417 w 38655"/>
                  <a:gd name="connsiteY3" fmla="*/ 0 h 33412"/>
                  <a:gd name="connsiteX4" fmla="*/ 38655 w 38655"/>
                  <a:gd name="connsiteY4" fmla="*/ 33412 h 33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55" h="33412">
                    <a:moveTo>
                      <a:pt x="38655" y="33412"/>
                    </a:moveTo>
                    <a:lnTo>
                      <a:pt x="10238" y="33412"/>
                    </a:lnTo>
                    <a:lnTo>
                      <a:pt x="0" y="0"/>
                    </a:lnTo>
                    <a:lnTo>
                      <a:pt x="28417" y="0"/>
                    </a:lnTo>
                    <a:lnTo>
                      <a:pt x="38655" y="33412"/>
                    </a:lnTo>
                  </a:path>
                </a:pathLst>
              </a:custGeom>
              <a:solidFill>
                <a:srgbClr val="3451A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906" name="Freeform: Shape 905">
                <a:extLst>
                  <a:ext uri="{FF2B5EF4-FFF2-40B4-BE49-F238E27FC236}">
                    <a16:creationId xmlns:a16="http://schemas.microsoft.com/office/drawing/2014/main" id="{215A988E-DCF3-A4BB-89AC-E121BE752AB4}"/>
                  </a:ext>
                </a:extLst>
              </p:cNvPr>
              <p:cNvSpPr/>
              <p:nvPr/>
            </p:nvSpPr>
            <p:spPr>
              <a:xfrm>
                <a:off x="12355949" y="3104115"/>
                <a:ext cx="229469" cy="549693"/>
              </a:xfrm>
              <a:custGeom>
                <a:avLst/>
                <a:gdLst>
                  <a:gd name="connsiteX0" fmla="*/ 168400 w 229469"/>
                  <a:gd name="connsiteY0" fmla="*/ 549693 h 549693"/>
                  <a:gd name="connsiteX1" fmla="*/ 0 w 229469"/>
                  <a:gd name="connsiteY1" fmla="*/ 0 h 549693"/>
                  <a:gd name="connsiteX2" fmla="*/ 61081 w 229469"/>
                  <a:gd name="connsiteY2" fmla="*/ 0 h 549693"/>
                  <a:gd name="connsiteX3" fmla="*/ 229470 w 229469"/>
                  <a:gd name="connsiteY3" fmla="*/ 549693 h 549693"/>
                  <a:gd name="connsiteX4" fmla="*/ 168400 w 229469"/>
                  <a:gd name="connsiteY4" fmla="*/ 549693 h 5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469" h="549693">
                    <a:moveTo>
                      <a:pt x="168400" y="549693"/>
                    </a:moveTo>
                    <a:lnTo>
                      <a:pt x="0" y="0"/>
                    </a:lnTo>
                    <a:lnTo>
                      <a:pt x="61081" y="0"/>
                    </a:lnTo>
                    <a:lnTo>
                      <a:pt x="229470" y="549693"/>
                    </a:lnTo>
                    <a:lnTo>
                      <a:pt x="168400" y="549693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907" name="Freeform: Shape 906">
                <a:extLst>
                  <a:ext uri="{FF2B5EF4-FFF2-40B4-BE49-F238E27FC236}">
                    <a16:creationId xmlns:a16="http://schemas.microsoft.com/office/drawing/2014/main" id="{8EC91B5C-614C-FFE8-5DBB-606AA183A309}"/>
                  </a:ext>
                </a:extLst>
              </p:cNvPr>
              <p:cNvSpPr/>
              <p:nvPr/>
            </p:nvSpPr>
            <p:spPr>
              <a:xfrm>
                <a:off x="12337758" y="3137528"/>
                <a:ext cx="176341" cy="482868"/>
              </a:xfrm>
              <a:custGeom>
                <a:avLst/>
                <a:gdLst>
                  <a:gd name="connsiteX0" fmla="*/ 176342 w 176341"/>
                  <a:gd name="connsiteY0" fmla="*/ 482868 h 482868"/>
                  <a:gd name="connsiteX1" fmla="*/ 147925 w 176341"/>
                  <a:gd name="connsiteY1" fmla="*/ 482868 h 482868"/>
                  <a:gd name="connsiteX2" fmla="*/ 0 w 176341"/>
                  <a:gd name="connsiteY2" fmla="*/ 0 h 482868"/>
                  <a:gd name="connsiteX3" fmla="*/ 28429 w 176341"/>
                  <a:gd name="connsiteY3" fmla="*/ 0 h 482868"/>
                  <a:gd name="connsiteX4" fmla="*/ 176342 w 176341"/>
                  <a:gd name="connsiteY4" fmla="*/ 482868 h 48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341" h="482868">
                    <a:moveTo>
                      <a:pt x="176342" y="482868"/>
                    </a:moveTo>
                    <a:lnTo>
                      <a:pt x="147925" y="482868"/>
                    </a:lnTo>
                    <a:lnTo>
                      <a:pt x="0" y="0"/>
                    </a:lnTo>
                    <a:lnTo>
                      <a:pt x="28429" y="0"/>
                    </a:lnTo>
                    <a:lnTo>
                      <a:pt x="176342" y="482868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3B4380D3-4B96-26A1-A71E-5D39D86BC36C}"/>
                  </a:ext>
                </a:extLst>
              </p:cNvPr>
              <p:cNvSpPr/>
              <p:nvPr/>
            </p:nvSpPr>
            <p:spPr>
              <a:xfrm>
                <a:off x="12485683" y="3620396"/>
                <a:ext cx="38667" cy="33412"/>
              </a:xfrm>
              <a:custGeom>
                <a:avLst/>
                <a:gdLst>
                  <a:gd name="connsiteX0" fmla="*/ 38667 w 38667"/>
                  <a:gd name="connsiteY0" fmla="*/ 33412 h 33412"/>
                  <a:gd name="connsiteX1" fmla="*/ 10232 w 38667"/>
                  <a:gd name="connsiteY1" fmla="*/ 33412 h 33412"/>
                  <a:gd name="connsiteX2" fmla="*/ 0 w 38667"/>
                  <a:gd name="connsiteY2" fmla="*/ 0 h 33412"/>
                  <a:gd name="connsiteX3" fmla="*/ 28417 w 38667"/>
                  <a:gd name="connsiteY3" fmla="*/ 0 h 33412"/>
                  <a:gd name="connsiteX4" fmla="*/ 38667 w 38667"/>
                  <a:gd name="connsiteY4" fmla="*/ 33412 h 33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67" h="33412">
                    <a:moveTo>
                      <a:pt x="38667" y="33412"/>
                    </a:moveTo>
                    <a:lnTo>
                      <a:pt x="10232" y="33412"/>
                    </a:lnTo>
                    <a:lnTo>
                      <a:pt x="0" y="0"/>
                    </a:lnTo>
                    <a:lnTo>
                      <a:pt x="28417" y="0"/>
                    </a:lnTo>
                    <a:lnTo>
                      <a:pt x="38667" y="33412"/>
                    </a:lnTo>
                  </a:path>
                </a:pathLst>
              </a:custGeom>
              <a:solidFill>
                <a:srgbClr val="5C9BD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909" name="Freeform: Shape 908">
                <a:extLst>
                  <a:ext uri="{FF2B5EF4-FFF2-40B4-BE49-F238E27FC236}">
                    <a16:creationId xmlns:a16="http://schemas.microsoft.com/office/drawing/2014/main" id="{830CE59B-6EA2-1F6C-98F9-DA925A46300D}"/>
                  </a:ext>
                </a:extLst>
              </p:cNvPr>
              <p:cNvSpPr/>
              <p:nvPr/>
            </p:nvSpPr>
            <p:spPr>
              <a:xfrm>
                <a:off x="12327520" y="3104115"/>
                <a:ext cx="38667" cy="33412"/>
              </a:xfrm>
              <a:custGeom>
                <a:avLst/>
                <a:gdLst>
                  <a:gd name="connsiteX0" fmla="*/ 38667 w 38667"/>
                  <a:gd name="connsiteY0" fmla="*/ 33412 h 33412"/>
                  <a:gd name="connsiteX1" fmla="*/ 10238 w 38667"/>
                  <a:gd name="connsiteY1" fmla="*/ 33412 h 33412"/>
                  <a:gd name="connsiteX2" fmla="*/ 0 w 38667"/>
                  <a:gd name="connsiteY2" fmla="*/ 0 h 33412"/>
                  <a:gd name="connsiteX3" fmla="*/ 28429 w 38667"/>
                  <a:gd name="connsiteY3" fmla="*/ 0 h 33412"/>
                  <a:gd name="connsiteX4" fmla="*/ 38667 w 38667"/>
                  <a:gd name="connsiteY4" fmla="*/ 33412 h 33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67" h="33412">
                    <a:moveTo>
                      <a:pt x="38667" y="33412"/>
                    </a:moveTo>
                    <a:lnTo>
                      <a:pt x="10238" y="33412"/>
                    </a:lnTo>
                    <a:lnTo>
                      <a:pt x="0" y="0"/>
                    </a:lnTo>
                    <a:lnTo>
                      <a:pt x="28429" y="0"/>
                    </a:lnTo>
                    <a:lnTo>
                      <a:pt x="38667" y="33412"/>
                    </a:lnTo>
                  </a:path>
                </a:pathLst>
              </a:custGeom>
              <a:solidFill>
                <a:srgbClr val="3451A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910" name="Freeform: Shape 909">
                <a:extLst>
                  <a:ext uri="{FF2B5EF4-FFF2-40B4-BE49-F238E27FC236}">
                    <a16:creationId xmlns:a16="http://schemas.microsoft.com/office/drawing/2014/main" id="{9B16A9C5-C798-B03C-A615-D5E325AD2CB9}"/>
                  </a:ext>
                </a:extLst>
              </p:cNvPr>
              <p:cNvSpPr/>
              <p:nvPr/>
            </p:nvSpPr>
            <p:spPr>
              <a:xfrm>
                <a:off x="12655553" y="3104115"/>
                <a:ext cx="229469" cy="549693"/>
              </a:xfrm>
              <a:custGeom>
                <a:avLst/>
                <a:gdLst>
                  <a:gd name="connsiteX0" fmla="*/ 168388 w 229469"/>
                  <a:gd name="connsiteY0" fmla="*/ 549693 h 549693"/>
                  <a:gd name="connsiteX1" fmla="*/ 0 w 229469"/>
                  <a:gd name="connsiteY1" fmla="*/ 0 h 549693"/>
                  <a:gd name="connsiteX2" fmla="*/ 61081 w 229469"/>
                  <a:gd name="connsiteY2" fmla="*/ 0 h 549693"/>
                  <a:gd name="connsiteX3" fmla="*/ 229470 w 229469"/>
                  <a:gd name="connsiteY3" fmla="*/ 549693 h 549693"/>
                  <a:gd name="connsiteX4" fmla="*/ 168388 w 229469"/>
                  <a:gd name="connsiteY4" fmla="*/ 549693 h 5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469" h="549693">
                    <a:moveTo>
                      <a:pt x="168388" y="549693"/>
                    </a:moveTo>
                    <a:lnTo>
                      <a:pt x="0" y="0"/>
                    </a:lnTo>
                    <a:lnTo>
                      <a:pt x="61081" y="0"/>
                    </a:lnTo>
                    <a:lnTo>
                      <a:pt x="229470" y="549693"/>
                    </a:lnTo>
                    <a:lnTo>
                      <a:pt x="168388" y="549693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F2ED39BD-0E61-CE9D-55AE-B94EFC053A6D}"/>
                  </a:ext>
                </a:extLst>
              </p:cNvPr>
              <p:cNvSpPr/>
              <p:nvPr/>
            </p:nvSpPr>
            <p:spPr>
              <a:xfrm>
                <a:off x="12637368" y="3137528"/>
                <a:ext cx="176341" cy="482868"/>
              </a:xfrm>
              <a:custGeom>
                <a:avLst/>
                <a:gdLst>
                  <a:gd name="connsiteX0" fmla="*/ 176342 w 176341"/>
                  <a:gd name="connsiteY0" fmla="*/ 482868 h 482868"/>
                  <a:gd name="connsiteX1" fmla="*/ 147925 w 176341"/>
                  <a:gd name="connsiteY1" fmla="*/ 482868 h 482868"/>
                  <a:gd name="connsiteX2" fmla="*/ 0 w 176341"/>
                  <a:gd name="connsiteY2" fmla="*/ 0 h 482868"/>
                  <a:gd name="connsiteX3" fmla="*/ 28435 w 176341"/>
                  <a:gd name="connsiteY3" fmla="*/ 0 h 482868"/>
                  <a:gd name="connsiteX4" fmla="*/ 176342 w 176341"/>
                  <a:gd name="connsiteY4" fmla="*/ 482868 h 48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341" h="482868">
                    <a:moveTo>
                      <a:pt x="176342" y="482868"/>
                    </a:moveTo>
                    <a:lnTo>
                      <a:pt x="147925" y="482868"/>
                    </a:lnTo>
                    <a:lnTo>
                      <a:pt x="0" y="0"/>
                    </a:lnTo>
                    <a:lnTo>
                      <a:pt x="28435" y="0"/>
                    </a:lnTo>
                    <a:lnTo>
                      <a:pt x="176342" y="482868"/>
                    </a:lnTo>
                  </a:path>
                </a:pathLst>
              </a:custGeom>
              <a:solidFill>
                <a:schemeClr val="accent6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912" name="Freeform: Shape 911">
                <a:extLst>
                  <a:ext uri="{FF2B5EF4-FFF2-40B4-BE49-F238E27FC236}">
                    <a16:creationId xmlns:a16="http://schemas.microsoft.com/office/drawing/2014/main" id="{4F4B1B1B-8B3A-51B2-E586-7AF08AF5F5E7}"/>
                  </a:ext>
                </a:extLst>
              </p:cNvPr>
              <p:cNvSpPr/>
              <p:nvPr/>
            </p:nvSpPr>
            <p:spPr>
              <a:xfrm>
                <a:off x="12785293" y="3620396"/>
                <a:ext cx="38648" cy="33412"/>
              </a:xfrm>
              <a:custGeom>
                <a:avLst/>
                <a:gdLst>
                  <a:gd name="connsiteX0" fmla="*/ 38649 w 38648"/>
                  <a:gd name="connsiteY0" fmla="*/ 33412 h 33412"/>
                  <a:gd name="connsiteX1" fmla="*/ 10232 w 38648"/>
                  <a:gd name="connsiteY1" fmla="*/ 33412 h 33412"/>
                  <a:gd name="connsiteX2" fmla="*/ 0 w 38648"/>
                  <a:gd name="connsiteY2" fmla="*/ 0 h 33412"/>
                  <a:gd name="connsiteX3" fmla="*/ 28417 w 38648"/>
                  <a:gd name="connsiteY3" fmla="*/ 0 h 33412"/>
                  <a:gd name="connsiteX4" fmla="*/ 38649 w 38648"/>
                  <a:gd name="connsiteY4" fmla="*/ 33412 h 33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48" h="33412">
                    <a:moveTo>
                      <a:pt x="38649" y="33412"/>
                    </a:moveTo>
                    <a:lnTo>
                      <a:pt x="10232" y="33412"/>
                    </a:lnTo>
                    <a:lnTo>
                      <a:pt x="0" y="0"/>
                    </a:lnTo>
                    <a:lnTo>
                      <a:pt x="28417" y="0"/>
                    </a:lnTo>
                    <a:lnTo>
                      <a:pt x="38649" y="33412"/>
                    </a:lnTo>
                  </a:path>
                </a:pathLst>
              </a:custGeom>
              <a:solidFill>
                <a:srgbClr val="5C9BD9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913" name="Freeform: Shape 912">
                <a:extLst>
                  <a:ext uri="{FF2B5EF4-FFF2-40B4-BE49-F238E27FC236}">
                    <a16:creationId xmlns:a16="http://schemas.microsoft.com/office/drawing/2014/main" id="{63952367-0779-6A3C-54E4-D010F9A0288E}"/>
                  </a:ext>
                </a:extLst>
              </p:cNvPr>
              <p:cNvSpPr/>
              <p:nvPr/>
            </p:nvSpPr>
            <p:spPr>
              <a:xfrm>
                <a:off x="12627130" y="3104115"/>
                <a:ext cx="38673" cy="33412"/>
              </a:xfrm>
              <a:custGeom>
                <a:avLst/>
                <a:gdLst>
                  <a:gd name="connsiteX0" fmla="*/ 38673 w 38673"/>
                  <a:gd name="connsiteY0" fmla="*/ 33412 h 33412"/>
                  <a:gd name="connsiteX1" fmla="*/ 10238 w 38673"/>
                  <a:gd name="connsiteY1" fmla="*/ 33412 h 33412"/>
                  <a:gd name="connsiteX2" fmla="*/ 0 w 38673"/>
                  <a:gd name="connsiteY2" fmla="*/ 0 h 33412"/>
                  <a:gd name="connsiteX3" fmla="*/ 28423 w 38673"/>
                  <a:gd name="connsiteY3" fmla="*/ 0 h 33412"/>
                  <a:gd name="connsiteX4" fmla="*/ 38673 w 38673"/>
                  <a:gd name="connsiteY4" fmla="*/ 33412 h 33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3" h="33412">
                    <a:moveTo>
                      <a:pt x="38673" y="33412"/>
                    </a:moveTo>
                    <a:lnTo>
                      <a:pt x="10238" y="33412"/>
                    </a:lnTo>
                    <a:lnTo>
                      <a:pt x="0" y="0"/>
                    </a:lnTo>
                    <a:lnTo>
                      <a:pt x="28423" y="0"/>
                    </a:lnTo>
                    <a:lnTo>
                      <a:pt x="38673" y="33412"/>
                    </a:lnTo>
                  </a:path>
                </a:pathLst>
              </a:custGeom>
              <a:solidFill>
                <a:srgbClr val="3451A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8615E1CE-436B-6B40-AE45-32E17BE21171}"/>
                  </a:ext>
                </a:extLst>
              </p:cNvPr>
              <p:cNvSpPr/>
              <p:nvPr/>
            </p:nvSpPr>
            <p:spPr>
              <a:xfrm>
                <a:off x="14882685" y="3673008"/>
                <a:ext cx="56390" cy="28407"/>
              </a:xfrm>
              <a:custGeom>
                <a:avLst/>
                <a:gdLst>
                  <a:gd name="connsiteX0" fmla="*/ 14199 w 56390"/>
                  <a:gd name="connsiteY0" fmla="*/ 0 h 28407"/>
                  <a:gd name="connsiteX1" fmla="*/ 42197 w 56390"/>
                  <a:gd name="connsiteY1" fmla="*/ 0 h 28407"/>
                  <a:gd name="connsiteX2" fmla="*/ 56391 w 56390"/>
                  <a:gd name="connsiteY2" fmla="*/ 14213 h 28407"/>
                  <a:gd name="connsiteX3" fmla="*/ 42197 w 56390"/>
                  <a:gd name="connsiteY3" fmla="*/ 28408 h 28407"/>
                  <a:gd name="connsiteX4" fmla="*/ 14199 w 56390"/>
                  <a:gd name="connsiteY4" fmla="*/ 28408 h 28407"/>
                  <a:gd name="connsiteX5" fmla="*/ 0 w 56390"/>
                  <a:gd name="connsiteY5" fmla="*/ 14213 h 28407"/>
                  <a:gd name="connsiteX6" fmla="*/ 14199 w 56390"/>
                  <a:gd name="connsiteY6" fmla="*/ 0 h 28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390" h="28407">
                    <a:moveTo>
                      <a:pt x="14199" y="0"/>
                    </a:moveTo>
                    <a:lnTo>
                      <a:pt x="42197" y="0"/>
                    </a:lnTo>
                    <a:cubicBezTo>
                      <a:pt x="50023" y="0"/>
                      <a:pt x="56391" y="6359"/>
                      <a:pt x="56391" y="14213"/>
                    </a:cubicBezTo>
                    <a:cubicBezTo>
                      <a:pt x="56391" y="22048"/>
                      <a:pt x="50023" y="28408"/>
                      <a:pt x="42197" y="28408"/>
                    </a:cubicBezTo>
                    <a:lnTo>
                      <a:pt x="14199" y="28408"/>
                    </a:lnTo>
                    <a:cubicBezTo>
                      <a:pt x="6343" y="28408"/>
                      <a:pt x="0" y="22048"/>
                      <a:pt x="0" y="14213"/>
                    </a:cubicBezTo>
                    <a:cubicBezTo>
                      <a:pt x="0" y="6359"/>
                      <a:pt x="6343" y="0"/>
                      <a:pt x="14199" y="0"/>
                    </a:cubicBezTo>
                  </a:path>
                </a:pathLst>
              </a:custGeom>
              <a:solidFill>
                <a:srgbClr val="E8A81B"/>
              </a:solidFill>
              <a:ln w="15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484252E1-4F19-75CE-BAFA-BF9106636F6E}"/>
                </a:ext>
              </a:extLst>
            </p:cNvPr>
            <p:cNvSpPr/>
            <p:nvPr/>
          </p:nvSpPr>
          <p:spPr>
            <a:xfrm>
              <a:off x="8378896" y="2894132"/>
              <a:ext cx="656338" cy="201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Residu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15" name="Group 914">
            <a:extLst>
              <a:ext uri="{FF2B5EF4-FFF2-40B4-BE49-F238E27FC236}">
                <a16:creationId xmlns:a16="http://schemas.microsoft.com/office/drawing/2014/main" id="{33DD607D-8485-6219-4D13-AC72A95AD55A}"/>
              </a:ext>
            </a:extLst>
          </p:cNvPr>
          <p:cNvGrpSpPr/>
          <p:nvPr/>
        </p:nvGrpSpPr>
        <p:grpSpPr>
          <a:xfrm>
            <a:off x="5925081" y="1599612"/>
            <a:ext cx="2037144" cy="2488562"/>
            <a:chOff x="5833641" y="2442258"/>
            <a:chExt cx="2037144" cy="2488562"/>
          </a:xfrm>
        </p:grpSpPr>
        <p:sp>
          <p:nvSpPr>
            <p:cNvPr id="916" name="Rectangle: Rounded Corners 915">
              <a:extLst>
                <a:ext uri="{FF2B5EF4-FFF2-40B4-BE49-F238E27FC236}">
                  <a16:creationId xmlns:a16="http://schemas.microsoft.com/office/drawing/2014/main" id="{CDB5065B-478F-2720-24A0-758F614DD520}"/>
                </a:ext>
              </a:extLst>
            </p:cNvPr>
            <p:cNvSpPr/>
            <p:nvPr/>
          </p:nvSpPr>
          <p:spPr>
            <a:xfrm>
              <a:off x="5833641" y="2442258"/>
              <a:ext cx="2037144" cy="2488562"/>
            </a:xfrm>
            <a:prstGeom prst="roundRect">
              <a:avLst>
                <a:gd name="adj" fmla="val 757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Century Gothic" panose="020B0502020202020204" pitchFamily="34" charset="0"/>
              </a:endParaRPr>
            </a:p>
          </p:txBody>
        </p:sp>
        <p:pic>
          <p:nvPicPr>
            <p:cNvPr id="917" name="Picture 916">
              <a:extLst>
                <a:ext uri="{FF2B5EF4-FFF2-40B4-BE49-F238E27FC236}">
                  <a16:creationId xmlns:a16="http://schemas.microsoft.com/office/drawing/2014/main" id="{8A2CC6E5-3975-2343-3A0D-90D5555217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933" b="61905" l="47334" r="63511">
                          <a14:foregroundMark x1="47334" y1="53724" x2="47334" y2="53724"/>
                          <a14:foregroundMark x1="56501" y1="61905" x2="56501" y2="61905"/>
                          <a14:foregroundMark x1="63511" y1="55556" x2="63511" y2="55556"/>
                          <a14:foregroundMark x1="56081" y1="47009" x2="56081" y2="47009"/>
                          <a14:foregroundMark x1="58119" y1="49206" x2="58119" y2="49206"/>
                          <a14:foregroundMark x1="58598" y1="48840" x2="58598" y2="48840"/>
                        </a14:backgroundRemoval>
                      </a14:imgEffect>
                    </a14:imgLayer>
                  </a14:imgProps>
                </a:ext>
              </a:extLst>
            </a:blip>
            <a:srcRect l="45849" t="42989" r="35182" b="36443"/>
            <a:stretch/>
          </p:blipFill>
          <p:spPr>
            <a:xfrm>
              <a:off x="6018836" y="2753756"/>
              <a:ext cx="1656337" cy="817123"/>
            </a:xfrm>
            <a:prstGeom prst="rect">
              <a:avLst/>
            </a:prstGeom>
          </p:spPr>
        </p:pic>
        <p:pic>
          <p:nvPicPr>
            <p:cNvPr id="918" name="Picture 917">
              <a:extLst>
                <a:ext uri="{FF2B5EF4-FFF2-40B4-BE49-F238E27FC236}">
                  <a16:creationId xmlns:a16="http://schemas.microsoft.com/office/drawing/2014/main" id="{E6BB08FD-A62F-A04D-68D1-ACE232B48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583" y="3497906"/>
              <a:ext cx="1517440" cy="1089079"/>
            </a:xfrm>
            <a:prstGeom prst="rect">
              <a:avLst/>
            </a:prstGeom>
          </p:spPr>
        </p:pic>
        <p:sp>
          <p:nvSpPr>
            <p:cNvPr id="919" name="Rectangle 918">
              <a:extLst>
                <a:ext uri="{FF2B5EF4-FFF2-40B4-BE49-F238E27FC236}">
                  <a16:creationId xmlns:a16="http://schemas.microsoft.com/office/drawing/2014/main" id="{F95D16BB-D79E-CC5F-5F69-577DE6CAC528}"/>
                </a:ext>
              </a:extLst>
            </p:cNvPr>
            <p:cNvSpPr/>
            <p:nvPr/>
          </p:nvSpPr>
          <p:spPr>
            <a:xfrm>
              <a:off x="6539488" y="4642558"/>
              <a:ext cx="699189" cy="171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TPST</a:t>
              </a:r>
            </a:p>
          </p:txBody>
        </p:sp>
        <p:sp>
          <p:nvSpPr>
            <p:cNvPr id="920" name="Rectangle 919">
              <a:extLst>
                <a:ext uri="{FF2B5EF4-FFF2-40B4-BE49-F238E27FC236}">
                  <a16:creationId xmlns:a16="http://schemas.microsoft.com/office/drawing/2014/main" id="{BE3B25B4-94EF-282B-6A5E-9130EE7CB5F3}"/>
                </a:ext>
              </a:extLst>
            </p:cNvPr>
            <p:cNvSpPr/>
            <p:nvPr/>
          </p:nvSpPr>
          <p:spPr>
            <a:xfrm>
              <a:off x="6547812" y="2550829"/>
              <a:ext cx="699189" cy="171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TPS 3R</a:t>
              </a:r>
            </a:p>
          </p:txBody>
        </p:sp>
      </p:grpSp>
      <p:grpSp>
        <p:nvGrpSpPr>
          <p:cNvPr id="921" name="Group 920">
            <a:extLst>
              <a:ext uri="{FF2B5EF4-FFF2-40B4-BE49-F238E27FC236}">
                <a16:creationId xmlns:a16="http://schemas.microsoft.com/office/drawing/2014/main" id="{5A35CD9C-F8C3-EFF2-B02D-E2F1BDAD47D7}"/>
              </a:ext>
            </a:extLst>
          </p:cNvPr>
          <p:cNvGrpSpPr/>
          <p:nvPr/>
        </p:nvGrpSpPr>
        <p:grpSpPr>
          <a:xfrm>
            <a:off x="205797" y="2014060"/>
            <a:ext cx="1266914" cy="1010807"/>
            <a:chOff x="205797" y="3007177"/>
            <a:chExt cx="1266914" cy="1010807"/>
          </a:xfrm>
        </p:grpSpPr>
        <p:pic>
          <p:nvPicPr>
            <p:cNvPr id="922" name="Picture 2">
              <a:extLst>
                <a:ext uri="{FF2B5EF4-FFF2-40B4-BE49-F238E27FC236}">
                  <a16:creationId xmlns:a16="http://schemas.microsoft.com/office/drawing/2014/main" id="{7F335595-A066-B854-6F63-C30F1447A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71183" y="3007177"/>
              <a:ext cx="1001528" cy="1010807"/>
            </a:xfrm>
            <a:prstGeom prst="rect">
              <a:avLst/>
            </a:prstGeom>
          </p:spPr>
        </p:pic>
        <p:pic>
          <p:nvPicPr>
            <p:cNvPr id="923" name="Picture 3">
              <a:extLst>
                <a:ext uri="{FF2B5EF4-FFF2-40B4-BE49-F238E27FC236}">
                  <a16:creationId xmlns:a16="http://schemas.microsoft.com/office/drawing/2014/main" id="{62A7C980-B410-2463-72A5-419980F58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05797" y="3007177"/>
              <a:ext cx="1001528" cy="1010807"/>
            </a:xfrm>
            <a:prstGeom prst="rect">
              <a:avLst/>
            </a:prstGeom>
          </p:spPr>
        </p:pic>
      </p:grpSp>
      <p:grpSp>
        <p:nvGrpSpPr>
          <p:cNvPr id="924" name="Group 923">
            <a:extLst>
              <a:ext uri="{FF2B5EF4-FFF2-40B4-BE49-F238E27FC236}">
                <a16:creationId xmlns:a16="http://schemas.microsoft.com/office/drawing/2014/main" id="{102880CE-B3C0-179B-A14F-F7D7AEA093F2}"/>
              </a:ext>
            </a:extLst>
          </p:cNvPr>
          <p:cNvGrpSpPr/>
          <p:nvPr/>
        </p:nvGrpSpPr>
        <p:grpSpPr>
          <a:xfrm>
            <a:off x="1931985" y="2010637"/>
            <a:ext cx="2194035" cy="1083679"/>
            <a:chOff x="1897261" y="3131075"/>
            <a:chExt cx="2194035" cy="1083679"/>
          </a:xfrm>
        </p:grpSpPr>
        <p:pic>
          <p:nvPicPr>
            <p:cNvPr id="925" name="Picture 5">
              <a:extLst>
                <a:ext uri="{FF2B5EF4-FFF2-40B4-BE49-F238E27FC236}">
                  <a16:creationId xmlns:a16="http://schemas.microsoft.com/office/drawing/2014/main" id="{A46B1689-033E-830C-EAF5-D141CE1E9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942033" y="3614556"/>
              <a:ext cx="373674" cy="600198"/>
            </a:xfrm>
            <a:prstGeom prst="rect">
              <a:avLst/>
            </a:prstGeom>
          </p:spPr>
        </p:pic>
        <p:pic>
          <p:nvPicPr>
            <p:cNvPr id="926" name="Picture 6">
              <a:extLst>
                <a:ext uri="{FF2B5EF4-FFF2-40B4-BE49-F238E27FC236}">
                  <a16:creationId xmlns:a16="http://schemas.microsoft.com/office/drawing/2014/main" id="{F75AC5F8-D8C5-CA10-89A3-B76EE7673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376392" y="3614556"/>
              <a:ext cx="373674" cy="600198"/>
            </a:xfrm>
            <a:prstGeom prst="rect">
              <a:avLst/>
            </a:prstGeom>
          </p:spPr>
        </p:pic>
        <p:pic>
          <p:nvPicPr>
            <p:cNvPr id="927" name="Picture 7">
              <a:extLst>
                <a:ext uri="{FF2B5EF4-FFF2-40B4-BE49-F238E27FC236}">
                  <a16:creationId xmlns:a16="http://schemas.microsoft.com/office/drawing/2014/main" id="{2C92C234-0CFF-41B5-7F21-492474884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816318" y="3614556"/>
              <a:ext cx="373674" cy="600198"/>
            </a:xfrm>
            <a:prstGeom prst="rect">
              <a:avLst/>
            </a:prstGeom>
          </p:spPr>
        </p:pic>
        <p:pic>
          <p:nvPicPr>
            <p:cNvPr id="928" name="Picture 8">
              <a:extLst>
                <a:ext uri="{FF2B5EF4-FFF2-40B4-BE49-F238E27FC236}">
                  <a16:creationId xmlns:a16="http://schemas.microsoft.com/office/drawing/2014/main" id="{5CC469E9-A856-8330-ECA4-CA9A38864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219584" y="3614556"/>
              <a:ext cx="373674" cy="600198"/>
            </a:xfrm>
            <a:prstGeom prst="rect">
              <a:avLst/>
            </a:prstGeom>
          </p:spPr>
        </p:pic>
        <p:pic>
          <p:nvPicPr>
            <p:cNvPr id="929" name="Picture 9">
              <a:extLst>
                <a:ext uri="{FF2B5EF4-FFF2-40B4-BE49-F238E27FC236}">
                  <a16:creationId xmlns:a16="http://schemas.microsoft.com/office/drawing/2014/main" id="{0438A1D5-3EC3-1711-B413-D47E5EBAF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3666580" y="3614556"/>
              <a:ext cx="373674" cy="600198"/>
            </a:xfrm>
            <a:prstGeom prst="rect">
              <a:avLst/>
            </a:prstGeom>
          </p:spPr>
        </p:pic>
        <p:sp>
          <p:nvSpPr>
            <p:cNvPr id="930" name="Flowchart: Off-page Connector 929">
              <a:extLst>
                <a:ext uri="{FF2B5EF4-FFF2-40B4-BE49-F238E27FC236}">
                  <a16:creationId xmlns:a16="http://schemas.microsoft.com/office/drawing/2014/main" id="{F45671E7-EB9C-00CA-55F5-C490330AF3FC}"/>
                </a:ext>
              </a:extLst>
            </p:cNvPr>
            <p:cNvSpPr/>
            <p:nvPr/>
          </p:nvSpPr>
          <p:spPr>
            <a:xfrm>
              <a:off x="1966738" y="3131077"/>
              <a:ext cx="348969" cy="401011"/>
            </a:xfrm>
            <a:prstGeom prst="flowChartOffpage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31" name="Flowchart: Off-page Connector 930">
              <a:extLst>
                <a:ext uri="{FF2B5EF4-FFF2-40B4-BE49-F238E27FC236}">
                  <a16:creationId xmlns:a16="http://schemas.microsoft.com/office/drawing/2014/main" id="{803C35D7-7349-01C7-2D17-60042216FAFA}"/>
                </a:ext>
              </a:extLst>
            </p:cNvPr>
            <p:cNvSpPr/>
            <p:nvPr/>
          </p:nvSpPr>
          <p:spPr>
            <a:xfrm>
              <a:off x="2383675" y="3131076"/>
              <a:ext cx="348969" cy="401011"/>
            </a:xfrm>
            <a:prstGeom prst="flowChartOffpageConnector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32" name="Flowchart: Off-page Connector 931">
              <a:extLst>
                <a:ext uri="{FF2B5EF4-FFF2-40B4-BE49-F238E27FC236}">
                  <a16:creationId xmlns:a16="http://schemas.microsoft.com/office/drawing/2014/main" id="{A5A7DF83-75D1-3CD0-5BF4-048377F8AE7B}"/>
                </a:ext>
              </a:extLst>
            </p:cNvPr>
            <p:cNvSpPr/>
            <p:nvPr/>
          </p:nvSpPr>
          <p:spPr>
            <a:xfrm>
              <a:off x="2803839" y="3131076"/>
              <a:ext cx="348969" cy="401011"/>
            </a:xfrm>
            <a:prstGeom prst="flowChartOffpageConnector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33" name="Flowchart: Off-page Connector 932">
              <a:extLst>
                <a:ext uri="{FF2B5EF4-FFF2-40B4-BE49-F238E27FC236}">
                  <a16:creationId xmlns:a16="http://schemas.microsoft.com/office/drawing/2014/main" id="{6A9E58C3-C35A-777B-F53A-384AE35D4356}"/>
                </a:ext>
              </a:extLst>
            </p:cNvPr>
            <p:cNvSpPr/>
            <p:nvPr/>
          </p:nvSpPr>
          <p:spPr>
            <a:xfrm>
              <a:off x="3231455" y="3131075"/>
              <a:ext cx="348969" cy="401011"/>
            </a:xfrm>
            <a:prstGeom prst="flowChartOffpageConnector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34" name="Flowchart: Off-page Connector 933">
              <a:extLst>
                <a:ext uri="{FF2B5EF4-FFF2-40B4-BE49-F238E27FC236}">
                  <a16:creationId xmlns:a16="http://schemas.microsoft.com/office/drawing/2014/main" id="{67A13EE8-B181-E7AB-A151-E5D713E1B979}"/>
                </a:ext>
              </a:extLst>
            </p:cNvPr>
            <p:cNvSpPr/>
            <p:nvPr/>
          </p:nvSpPr>
          <p:spPr>
            <a:xfrm>
              <a:off x="3659071" y="3131075"/>
              <a:ext cx="348969" cy="401011"/>
            </a:xfrm>
            <a:prstGeom prst="flowChartOffpageConnec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35" name="TextBox 934">
              <a:extLst>
                <a:ext uri="{FF2B5EF4-FFF2-40B4-BE49-F238E27FC236}">
                  <a16:creationId xmlns:a16="http://schemas.microsoft.com/office/drawing/2014/main" id="{FBD1FB5A-B82B-9631-E8E6-6F83691D1B9E}"/>
                </a:ext>
              </a:extLst>
            </p:cNvPr>
            <p:cNvSpPr txBox="1"/>
            <p:nvPr/>
          </p:nvSpPr>
          <p:spPr>
            <a:xfrm>
              <a:off x="1897261" y="3141275"/>
              <a:ext cx="4763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Kertas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en-US" sz="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dsb</a:t>
              </a: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36" name="TextBox 935">
              <a:extLst>
                <a:ext uri="{FF2B5EF4-FFF2-40B4-BE49-F238E27FC236}">
                  <a16:creationId xmlns:a16="http://schemas.microsoft.com/office/drawing/2014/main" id="{6693BEFF-5963-07EA-7F21-7E97D250D319}"/>
                </a:ext>
              </a:extLst>
            </p:cNvPr>
            <p:cNvSpPr txBox="1"/>
            <p:nvPr/>
          </p:nvSpPr>
          <p:spPr>
            <a:xfrm>
              <a:off x="2319787" y="3144761"/>
              <a:ext cx="4763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Plastikdsb</a:t>
              </a: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37" name="TextBox 936">
              <a:extLst>
                <a:ext uri="{FF2B5EF4-FFF2-40B4-BE49-F238E27FC236}">
                  <a16:creationId xmlns:a16="http://schemas.microsoft.com/office/drawing/2014/main" id="{2E8C008B-BFC4-FE64-6785-9D34D8DA44F4}"/>
                </a:ext>
              </a:extLst>
            </p:cNvPr>
            <p:cNvSpPr txBox="1"/>
            <p:nvPr/>
          </p:nvSpPr>
          <p:spPr>
            <a:xfrm>
              <a:off x="2721649" y="3142067"/>
              <a:ext cx="507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Sampah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Organik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38" name="TextBox 937">
              <a:extLst>
                <a:ext uri="{FF2B5EF4-FFF2-40B4-BE49-F238E27FC236}">
                  <a16:creationId xmlns:a16="http://schemas.microsoft.com/office/drawing/2014/main" id="{6D6A9543-91D9-74DB-E4B0-342DCF8D223C}"/>
                </a:ext>
              </a:extLst>
            </p:cNvPr>
            <p:cNvSpPr txBox="1"/>
            <p:nvPr/>
          </p:nvSpPr>
          <p:spPr>
            <a:xfrm>
              <a:off x="3150651" y="3154127"/>
              <a:ext cx="507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Limbah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B3</a:t>
              </a:r>
            </a:p>
          </p:txBody>
        </p:sp>
        <p:sp>
          <p:nvSpPr>
            <p:cNvPr id="939" name="TextBox 938">
              <a:extLst>
                <a:ext uri="{FF2B5EF4-FFF2-40B4-BE49-F238E27FC236}">
                  <a16:creationId xmlns:a16="http://schemas.microsoft.com/office/drawing/2014/main" id="{E1D45EFC-2F36-21DC-EDAB-A589F494002A}"/>
                </a:ext>
              </a:extLst>
            </p:cNvPr>
            <p:cNvSpPr txBox="1"/>
            <p:nvPr/>
          </p:nvSpPr>
          <p:spPr>
            <a:xfrm>
              <a:off x="3583811" y="3168313"/>
              <a:ext cx="50748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Residu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40" name="Group 939">
            <a:extLst>
              <a:ext uri="{FF2B5EF4-FFF2-40B4-BE49-F238E27FC236}">
                <a16:creationId xmlns:a16="http://schemas.microsoft.com/office/drawing/2014/main" id="{3856A62E-2BAE-3B9C-E99C-7CE4C08B92F9}"/>
              </a:ext>
            </a:extLst>
          </p:cNvPr>
          <p:cNvGrpSpPr/>
          <p:nvPr/>
        </p:nvGrpSpPr>
        <p:grpSpPr>
          <a:xfrm>
            <a:off x="4698623" y="2027875"/>
            <a:ext cx="843625" cy="1403391"/>
            <a:chOff x="4814370" y="2882096"/>
            <a:chExt cx="843625" cy="1403391"/>
          </a:xfrm>
        </p:grpSpPr>
        <p:grpSp>
          <p:nvGrpSpPr>
            <p:cNvPr id="941" name="Group 940">
              <a:extLst>
                <a:ext uri="{FF2B5EF4-FFF2-40B4-BE49-F238E27FC236}">
                  <a16:creationId xmlns:a16="http://schemas.microsoft.com/office/drawing/2014/main" id="{A88D71F3-DC92-753D-0E05-191EFC9F1915}"/>
                </a:ext>
              </a:extLst>
            </p:cNvPr>
            <p:cNvGrpSpPr/>
            <p:nvPr/>
          </p:nvGrpSpPr>
          <p:grpSpPr>
            <a:xfrm>
              <a:off x="4814370" y="2882096"/>
              <a:ext cx="683605" cy="652398"/>
              <a:chOff x="8895649" y="1772992"/>
              <a:chExt cx="1490161" cy="1421165"/>
            </a:xfrm>
          </p:grpSpPr>
          <p:pic>
            <p:nvPicPr>
              <p:cNvPr id="943" name="Picture 9">
                <a:extLst>
                  <a:ext uri="{FF2B5EF4-FFF2-40B4-BE49-F238E27FC236}">
                    <a16:creationId xmlns:a16="http://schemas.microsoft.com/office/drawing/2014/main" id="{7D0FF09D-1673-C3DC-0C13-588A1FD09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/>
              <a:stretch>
                <a:fillRect/>
              </a:stretch>
            </p:blipFill>
            <p:spPr>
              <a:xfrm rot="20651616" flipH="1">
                <a:off x="9252725" y="1772992"/>
                <a:ext cx="905527" cy="924007"/>
              </a:xfrm>
              <a:prstGeom prst="rect">
                <a:avLst/>
              </a:prstGeom>
            </p:spPr>
          </p:pic>
          <p:grpSp>
            <p:nvGrpSpPr>
              <p:cNvPr id="944" name="Group 943">
                <a:extLst>
                  <a:ext uri="{FF2B5EF4-FFF2-40B4-BE49-F238E27FC236}">
                    <a16:creationId xmlns:a16="http://schemas.microsoft.com/office/drawing/2014/main" id="{4C1BAD7B-3C5B-BD68-9E60-43C7DDDDF405}"/>
                  </a:ext>
                </a:extLst>
              </p:cNvPr>
              <p:cNvGrpSpPr/>
              <p:nvPr/>
            </p:nvGrpSpPr>
            <p:grpSpPr>
              <a:xfrm>
                <a:off x="8895649" y="1831832"/>
                <a:ext cx="1490161" cy="1362325"/>
                <a:chOff x="8895649" y="1831832"/>
                <a:chExt cx="1490161" cy="1362325"/>
              </a:xfrm>
            </p:grpSpPr>
            <p:pic>
              <p:nvPicPr>
                <p:cNvPr id="945" name="Picture 9">
                  <a:extLst>
                    <a:ext uri="{FF2B5EF4-FFF2-40B4-BE49-F238E27FC236}">
                      <a16:creationId xmlns:a16="http://schemas.microsoft.com/office/drawing/2014/main" id="{75E69FB7-E0C4-E4AA-E37A-3521214A13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20970074" flipH="1">
                  <a:off x="8953493" y="1854287"/>
                  <a:ext cx="905527" cy="924007"/>
                </a:xfrm>
                <a:prstGeom prst="rect">
                  <a:avLst/>
                </a:prstGeom>
              </p:spPr>
            </p:pic>
            <p:pic>
              <p:nvPicPr>
                <p:cNvPr id="946" name="Picture 5">
                  <a:extLst>
                    <a:ext uri="{FF2B5EF4-FFF2-40B4-BE49-F238E27FC236}">
                      <a16:creationId xmlns:a16="http://schemas.microsoft.com/office/drawing/2014/main" id="{F38C09B9-37D5-77CA-1F33-B151B613C8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425812" y="1831832"/>
                  <a:ext cx="905527" cy="924007"/>
                </a:xfrm>
                <a:prstGeom prst="rect">
                  <a:avLst/>
                </a:prstGeom>
              </p:spPr>
            </p:pic>
            <p:pic>
              <p:nvPicPr>
                <p:cNvPr id="947" name="Picture 9">
                  <a:extLst>
                    <a:ext uri="{FF2B5EF4-FFF2-40B4-BE49-F238E27FC236}">
                      <a16:creationId xmlns:a16="http://schemas.microsoft.com/office/drawing/2014/main" id="{87F424F1-73BC-C89C-9C40-E3CE4DEBDC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rcRect l="16082"/>
                <a:stretch/>
              </p:blipFill>
              <p:spPr>
                <a:xfrm flipH="1">
                  <a:off x="9480282" y="1862624"/>
                  <a:ext cx="759899" cy="924007"/>
                </a:xfrm>
                <a:prstGeom prst="rect">
                  <a:avLst/>
                </a:prstGeom>
              </p:spPr>
            </p:pic>
            <p:pic>
              <p:nvPicPr>
                <p:cNvPr id="948" name="Picture 11">
                  <a:extLst>
                    <a:ext uri="{FF2B5EF4-FFF2-40B4-BE49-F238E27FC236}">
                      <a16:creationId xmlns:a16="http://schemas.microsoft.com/office/drawing/2014/main" id="{4172B976-5CB0-4765-4AB5-A363327FB5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895649" y="2226907"/>
                  <a:ext cx="1490161" cy="967250"/>
                </a:xfrm>
                <a:prstGeom prst="rect">
                  <a:avLst/>
                </a:prstGeom>
              </p:spPr>
            </p:pic>
          </p:grpSp>
        </p:grpSp>
        <p:pic>
          <p:nvPicPr>
            <p:cNvPr id="942" name="Picture 19">
              <a:extLst>
                <a:ext uri="{FF2B5EF4-FFF2-40B4-BE49-F238E27FC236}">
                  <a16:creationId xmlns:a16="http://schemas.microsoft.com/office/drawing/2014/main" id="{1E2658F8-167E-9FC1-FD18-F54D8020E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>
            <a:xfrm flipH="1">
              <a:off x="4819121" y="3648625"/>
              <a:ext cx="838874" cy="636862"/>
            </a:xfrm>
            <a:prstGeom prst="rect">
              <a:avLst/>
            </a:prstGeom>
          </p:spPr>
        </p:pic>
      </p:grpSp>
      <p:sp>
        <p:nvSpPr>
          <p:cNvPr id="949" name="Arrow: Chevron 948">
            <a:extLst>
              <a:ext uri="{FF2B5EF4-FFF2-40B4-BE49-F238E27FC236}">
                <a16:creationId xmlns:a16="http://schemas.microsoft.com/office/drawing/2014/main" id="{5A1B4989-5909-FCC5-8364-6211F6B26267}"/>
              </a:ext>
            </a:extLst>
          </p:cNvPr>
          <p:cNvSpPr/>
          <p:nvPr/>
        </p:nvSpPr>
        <p:spPr>
          <a:xfrm>
            <a:off x="1593388" y="2294093"/>
            <a:ext cx="223837" cy="52138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50" name="Arrow: Chevron 949">
            <a:extLst>
              <a:ext uri="{FF2B5EF4-FFF2-40B4-BE49-F238E27FC236}">
                <a16:creationId xmlns:a16="http://schemas.microsoft.com/office/drawing/2014/main" id="{42A03F67-478A-9632-54D3-36E8E101F830}"/>
              </a:ext>
            </a:extLst>
          </p:cNvPr>
          <p:cNvSpPr/>
          <p:nvPr/>
        </p:nvSpPr>
        <p:spPr>
          <a:xfrm>
            <a:off x="4315368" y="2330746"/>
            <a:ext cx="223837" cy="52138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51" name="Arrow: Chevron 950">
            <a:extLst>
              <a:ext uri="{FF2B5EF4-FFF2-40B4-BE49-F238E27FC236}">
                <a16:creationId xmlns:a16="http://schemas.microsoft.com/office/drawing/2014/main" id="{62D1384B-5E3F-DF00-5E99-2BBDC2B2FCC9}"/>
              </a:ext>
            </a:extLst>
          </p:cNvPr>
          <p:cNvSpPr/>
          <p:nvPr/>
        </p:nvSpPr>
        <p:spPr>
          <a:xfrm>
            <a:off x="5577007" y="2307597"/>
            <a:ext cx="223837" cy="52138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52" name="Arrow: Chevron 951">
            <a:extLst>
              <a:ext uri="{FF2B5EF4-FFF2-40B4-BE49-F238E27FC236}">
                <a16:creationId xmlns:a16="http://schemas.microsoft.com/office/drawing/2014/main" id="{51A9F2EC-38E4-C286-B6C0-9389649F7942}"/>
              </a:ext>
            </a:extLst>
          </p:cNvPr>
          <p:cNvSpPr/>
          <p:nvPr/>
        </p:nvSpPr>
        <p:spPr>
          <a:xfrm>
            <a:off x="8111866" y="2342321"/>
            <a:ext cx="223837" cy="52138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53" name="Arrow: Chevron 952">
            <a:extLst>
              <a:ext uri="{FF2B5EF4-FFF2-40B4-BE49-F238E27FC236}">
                <a16:creationId xmlns:a16="http://schemas.microsoft.com/office/drawing/2014/main" id="{72B71BAE-F324-20D7-E7A0-4B58D598D9EC}"/>
              </a:ext>
            </a:extLst>
          </p:cNvPr>
          <p:cNvSpPr/>
          <p:nvPr/>
        </p:nvSpPr>
        <p:spPr>
          <a:xfrm>
            <a:off x="9790193" y="2353896"/>
            <a:ext cx="223837" cy="52138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54" name="Rectangle: Rounded Corners 953">
            <a:extLst>
              <a:ext uri="{FF2B5EF4-FFF2-40B4-BE49-F238E27FC236}">
                <a16:creationId xmlns:a16="http://schemas.microsoft.com/office/drawing/2014/main" id="{A61EDA8E-B6A7-EB39-8F5C-64267B1FAE9C}"/>
              </a:ext>
            </a:extLst>
          </p:cNvPr>
          <p:cNvSpPr/>
          <p:nvPr/>
        </p:nvSpPr>
        <p:spPr>
          <a:xfrm>
            <a:off x="6031185" y="4342815"/>
            <a:ext cx="1839603" cy="289365"/>
          </a:xfrm>
          <a:prstGeom prst="roundRect">
            <a:avLst>
              <a:gd name="adj" fmla="val 757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Pupuk</a:t>
            </a:r>
            <a:r>
              <a:rPr lang="en-US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Maggot, Biogas</a:t>
            </a:r>
            <a:endParaRPr lang="en-ID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55" name="Rectangle: Rounded Corners 954">
            <a:extLst>
              <a:ext uri="{FF2B5EF4-FFF2-40B4-BE49-F238E27FC236}">
                <a16:creationId xmlns:a16="http://schemas.microsoft.com/office/drawing/2014/main" id="{05B9B1C9-1F72-9E25-1204-4D0E3A7B7427}"/>
              </a:ext>
            </a:extLst>
          </p:cNvPr>
          <p:cNvSpPr/>
          <p:nvPr/>
        </p:nvSpPr>
        <p:spPr>
          <a:xfrm>
            <a:off x="6033114" y="4691984"/>
            <a:ext cx="1839603" cy="289365"/>
          </a:xfrm>
          <a:prstGeom prst="roundRect">
            <a:avLst>
              <a:gd name="adj" fmla="val 757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Material </a:t>
            </a:r>
            <a:r>
              <a:rPr lang="en-US" sz="11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daur</a:t>
            </a:r>
            <a:r>
              <a:rPr lang="en-US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ulang</a:t>
            </a:r>
            <a:endParaRPr lang="en-ID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56" name="Rectangle: Rounded Corners 955">
            <a:extLst>
              <a:ext uri="{FF2B5EF4-FFF2-40B4-BE49-F238E27FC236}">
                <a16:creationId xmlns:a16="http://schemas.microsoft.com/office/drawing/2014/main" id="{9F4D9F6B-DB93-1BB0-E40B-AB33F8671950}"/>
              </a:ext>
            </a:extLst>
          </p:cNvPr>
          <p:cNvSpPr/>
          <p:nvPr/>
        </p:nvSpPr>
        <p:spPr>
          <a:xfrm>
            <a:off x="5928941" y="4275296"/>
            <a:ext cx="2046016" cy="783598"/>
          </a:xfrm>
          <a:prstGeom prst="roundRect">
            <a:avLst>
              <a:gd name="adj" fmla="val 7576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57" name="Rectangle: Rounded Corners 956">
            <a:extLst>
              <a:ext uri="{FF2B5EF4-FFF2-40B4-BE49-F238E27FC236}">
                <a16:creationId xmlns:a16="http://schemas.microsoft.com/office/drawing/2014/main" id="{98F4C471-BEFA-77CD-AA34-4115C9C6AD78}"/>
              </a:ext>
            </a:extLst>
          </p:cNvPr>
          <p:cNvSpPr/>
          <p:nvPr/>
        </p:nvSpPr>
        <p:spPr>
          <a:xfrm>
            <a:off x="5963666" y="5281728"/>
            <a:ext cx="1999716" cy="331811"/>
          </a:xfrm>
          <a:prstGeom prst="roundRect">
            <a:avLst>
              <a:gd name="adj" fmla="val 757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Off-taker</a:t>
            </a:r>
            <a:endParaRPr lang="en-ID" sz="1200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58" name="Arrow: Chevron 957">
            <a:extLst>
              <a:ext uri="{FF2B5EF4-FFF2-40B4-BE49-F238E27FC236}">
                <a16:creationId xmlns:a16="http://schemas.microsoft.com/office/drawing/2014/main" id="{5065AC56-DA5F-0396-B1FE-0928C71BE747}"/>
              </a:ext>
            </a:extLst>
          </p:cNvPr>
          <p:cNvSpPr/>
          <p:nvPr/>
        </p:nvSpPr>
        <p:spPr>
          <a:xfrm rot="5400000">
            <a:off x="6874226" y="3894179"/>
            <a:ext cx="179690" cy="52138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59" name="Arrow: Chevron 958">
            <a:extLst>
              <a:ext uri="{FF2B5EF4-FFF2-40B4-BE49-F238E27FC236}">
                <a16:creationId xmlns:a16="http://schemas.microsoft.com/office/drawing/2014/main" id="{152AF0C7-6EFD-7231-68F6-BC12AED6D397}"/>
              </a:ext>
            </a:extLst>
          </p:cNvPr>
          <p:cNvSpPr/>
          <p:nvPr/>
        </p:nvSpPr>
        <p:spPr>
          <a:xfrm rot="5400000">
            <a:off x="6886764" y="4957526"/>
            <a:ext cx="181620" cy="52138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60" name="Oval 959">
            <a:extLst>
              <a:ext uri="{FF2B5EF4-FFF2-40B4-BE49-F238E27FC236}">
                <a16:creationId xmlns:a16="http://schemas.microsoft.com/office/drawing/2014/main" id="{17D6202B-170E-7F56-9B89-CEB2A25339AA}"/>
              </a:ext>
            </a:extLst>
          </p:cNvPr>
          <p:cNvSpPr/>
          <p:nvPr/>
        </p:nvSpPr>
        <p:spPr>
          <a:xfrm>
            <a:off x="7557298" y="5451350"/>
            <a:ext cx="1377388" cy="64818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Ekonomi </a:t>
            </a:r>
            <a:r>
              <a:rPr lang="en-US" sz="1100" b="1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sirkular</a:t>
            </a:r>
            <a:endParaRPr lang="en-ID" sz="1100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61" name="Rectangle: Rounded Corners 960">
            <a:extLst>
              <a:ext uri="{FF2B5EF4-FFF2-40B4-BE49-F238E27FC236}">
                <a16:creationId xmlns:a16="http://schemas.microsoft.com/office/drawing/2014/main" id="{926EFC3A-F148-5D44-B5EC-3E9749B49C4F}"/>
              </a:ext>
            </a:extLst>
          </p:cNvPr>
          <p:cNvSpPr/>
          <p:nvPr/>
        </p:nvSpPr>
        <p:spPr>
          <a:xfrm>
            <a:off x="1902880" y="1788669"/>
            <a:ext cx="2229281" cy="1500851"/>
          </a:xfrm>
          <a:prstGeom prst="roundRect">
            <a:avLst>
              <a:gd name="adj" fmla="val 7576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62" name="Rectangle: Rounded Corners 961">
            <a:extLst>
              <a:ext uri="{FF2B5EF4-FFF2-40B4-BE49-F238E27FC236}">
                <a16:creationId xmlns:a16="http://schemas.microsoft.com/office/drawing/2014/main" id="{9B0C5A61-9BD1-AB83-5898-29917A38857A}"/>
              </a:ext>
            </a:extLst>
          </p:cNvPr>
          <p:cNvSpPr/>
          <p:nvPr/>
        </p:nvSpPr>
        <p:spPr>
          <a:xfrm>
            <a:off x="1914456" y="3619397"/>
            <a:ext cx="2148258" cy="468777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3R Skala </a:t>
            </a:r>
            <a:r>
              <a:rPr lang="en-US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Rumah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Tangga</a:t>
            </a:r>
            <a:endParaRPr lang="en-ID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63" name="Arrow: Chevron 962">
            <a:extLst>
              <a:ext uri="{FF2B5EF4-FFF2-40B4-BE49-F238E27FC236}">
                <a16:creationId xmlns:a16="http://schemas.microsoft.com/office/drawing/2014/main" id="{B1E7509D-ADE1-661F-4F89-28033481E38D}"/>
              </a:ext>
            </a:extLst>
          </p:cNvPr>
          <p:cNvSpPr/>
          <p:nvPr/>
        </p:nvSpPr>
        <p:spPr>
          <a:xfrm rot="5400000">
            <a:off x="2906039" y="3178480"/>
            <a:ext cx="179690" cy="52138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64" name="Group 963">
            <a:extLst>
              <a:ext uri="{FF2B5EF4-FFF2-40B4-BE49-F238E27FC236}">
                <a16:creationId xmlns:a16="http://schemas.microsoft.com/office/drawing/2014/main" id="{116C3080-BBC0-CEE5-8336-B4A079BE119F}"/>
              </a:ext>
            </a:extLst>
          </p:cNvPr>
          <p:cNvGrpSpPr/>
          <p:nvPr/>
        </p:nvGrpSpPr>
        <p:grpSpPr>
          <a:xfrm flipH="1">
            <a:off x="4620967" y="3486479"/>
            <a:ext cx="969604" cy="347052"/>
            <a:chOff x="11289332" y="2753136"/>
            <a:chExt cx="3888601" cy="1333588"/>
          </a:xfrm>
        </p:grpSpPr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D881E3A9-96B5-A527-9599-0653F1429FEA}"/>
                </a:ext>
              </a:extLst>
            </p:cNvPr>
            <p:cNvSpPr/>
            <p:nvPr/>
          </p:nvSpPr>
          <p:spPr>
            <a:xfrm>
              <a:off x="12206427" y="2900549"/>
              <a:ext cx="1247859" cy="603975"/>
            </a:xfrm>
            <a:custGeom>
              <a:avLst/>
              <a:gdLst>
                <a:gd name="connsiteX0" fmla="*/ 1226888 w 1247859"/>
                <a:gd name="connsiteY0" fmla="*/ 538110 h 603975"/>
                <a:gd name="connsiteX1" fmla="*/ 1204966 w 1247859"/>
                <a:gd name="connsiteY1" fmla="*/ 527177 h 603975"/>
                <a:gd name="connsiteX2" fmla="*/ 1134157 w 1247859"/>
                <a:gd name="connsiteY2" fmla="*/ 401120 h 603975"/>
                <a:gd name="connsiteX3" fmla="*/ 1001350 w 1247859"/>
                <a:gd name="connsiteY3" fmla="*/ 275475 h 603975"/>
                <a:gd name="connsiteX4" fmla="*/ 965945 w 1247859"/>
                <a:gd name="connsiteY4" fmla="*/ 158480 h 603975"/>
                <a:gd name="connsiteX5" fmla="*/ 845897 w 1247859"/>
                <a:gd name="connsiteY5" fmla="*/ 96362 h 603975"/>
                <a:gd name="connsiteX6" fmla="*/ 776534 w 1247859"/>
                <a:gd name="connsiteY6" fmla="*/ 7671 h 603975"/>
                <a:gd name="connsiteX7" fmla="*/ 650173 w 1247859"/>
                <a:gd name="connsiteY7" fmla="*/ 22412 h 603975"/>
                <a:gd name="connsiteX8" fmla="*/ 532142 w 1247859"/>
                <a:gd name="connsiteY8" fmla="*/ 37166 h 603975"/>
                <a:gd name="connsiteX9" fmla="*/ 520330 w 1247859"/>
                <a:gd name="connsiteY9" fmla="*/ 136717 h 603975"/>
                <a:gd name="connsiteX10" fmla="*/ 422964 w 1247859"/>
                <a:gd name="connsiteY10" fmla="*/ 220099 h 603975"/>
                <a:gd name="connsiteX11" fmla="*/ 239987 w 1247859"/>
                <a:gd name="connsiteY11" fmla="*/ 315642 h 603975"/>
                <a:gd name="connsiteX12" fmla="*/ 127722 w 1247859"/>
                <a:gd name="connsiteY12" fmla="*/ 390636 h 603975"/>
                <a:gd name="connsiteX13" fmla="*/ 39317 w 1247859"/>
                <a:gd name="connsiteY13" fmla="*/ 482285 h 603975"/>
                <a:gd name="connsiteX14" fmla="*/ 0 w 1247859"/>
                <a:gd name="connsiteY14" fmla="*/ 490406 h 603975"/>
                <a:gd name="connsiteX15" fmla="*/ 0 w 1247859"/>
                <a:gd name="connsiteY15" fmla="*/ 603975 h 603975"/>
                <a:gd name="connsiteX16" fmla="*/ 1213533 w 1247859"/>
                <a:gd name="connsiteY16" fmla="*/ 603975 h 603975"/>
                <a:gd name="connsiteX17" fmla="*/ 1226888 w 1247859"/>
                <a:gd name="connsiteY17" fmla="*/ 538110 h 6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47859" h="603975">
                  <a:moveTo>
                    <a:pt x="1226888" y="538110"/>
                  </a:moveTo>
                  <a:cubicBezTo>
                    <a:pt x="1219488" y="534952"/>
                    <a:pt x="1212020" y="531593"/>
                    <a:pt x="1204966" y="527177"/>
                  </a:cubicBezTo>
                  <a:cubicBezTo>
                    <a:pt x="1172509" y="506836"/>
                    <a:pt x="1163656" y="491463"/>
                    <a:pt x="1134157" y="401120"/>
                  </a:cubicBezTo>
                  <a:cubicBezTo>
                    <a:pt x="1104641" y="310776"/>
                    <a:pt x="1027902" y="302668"/>
                    <a:pt x="1001350" y="275475"/>
                  </a:cubicBezTo>
                  <a:cubicBezTo>
                    <a:pt x="974798" y="248282"/>
                    <a:pt x="995444" y="211219"/>
                    <a:pt x="965945" y="158480"/>
                  </a:cubicBezTo>
                  <a:cubicBezTo>
                    <a:pt x="936428" y="105746"/>
                    <a:pt x="853802" y="110909"/>
                    <a:pt x="845897" y="96362"/>
                  </a:cubicBezTo>
                  <a:cubicBezTo>
                    <a:pt x="838004" y="81797"/>
                    <a:pt x="821326" y="31262"/>
                    <a:pt x="776534" y="7671"/>
                  </a:cubicBezTo>
                  <a:cubicBezTo>
                    <a:pt x="731724" y="-15914"/>
                    <a:pt x="650173" y="22412"/>
                    <a:pt x="650173" y="22412"/>
                  </a:cubicBezTo>
                  <a:cubicBezTo>
                    <a:pt x="650173" y="22412"/>
                    <a:pt x="585252" y="-10040"/>
                    <a:pt x="532142" y="37166"/>
                  </a:cubicBezTo>
                  <a:cubicBezTo>
                    <a:pt x="479014" y="84366"/>
                    <a:pt x="520330" y="136717"/>
                    <a:pt x="520330" y="136717"/>
                  </a:cubicBezTo>
                  <a:cubicBezTo>
                    <a:pt x="520330" y="136717"/>
                    <a:pt x="481973" y="240714"/>
                    <a:pt x="422964" y="220099"/>
                  </a:cubicBezTo>
                  <a:cubicBezTo>
                    <a:pt x="363930" y="199491"/>
                    <a:pt x="263604" y="276119"/>
                    <a:pt x="239987" y="315642"/>
                  </a:cubicBezTo>
                  <a:cubicBezTo>
                    <a:pt x="216376" y="355177"/>
                    <a:pt x="204577" y="373471"/>
                    <a:pt x="127722" y="390636"/>
                  </a:cubicBezTo>
                  <a:cubicBezTo>
                    <a:pt x="50868" y="407776"/>
                    <a:pt x="39317" y="482285"/>
                    <a:pt x="39317" y="482285"/>
                  </a:cubicBezTo>
                  <a:cubicBezTo>
                    <a:pt x="39317" y="482285"/>
                    <a:pt x="22359" y="485462"/>
                    <a:pt x="0" y="490406"/>
                  </a:cubicBezTo>
                  <a:lnTo>
                    <a:pt x="0" y="603975"/>
                  </a:lnTo>
                  <a:lnTo>
                    <a:pt x="1213533" y="603975"/>
                  </a:lnTo>
                  <a:cubicBezTo>
                    <a:pt x="1250912" y="603975"/>
                    <a:pt x="1261302" y="552742"/>
                    <a:pt x="1226888" y="538110"/>
                  </a:cubicBezTo>
                </a:path>
              </a:pathLst>
            </a:custGeom>
            <a:solidFill>
              <a:srgbClr val="7F453D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C110ABAB-0AED-F753-5599-4233BB517D70}"/>
                </a:ext>
              </a:extLst>
            </p:cNvPr>
            <p:cNvSpPr/>
            <p:nvPr/>
          </p:nvSpPr>
          <p:spPr>
            <a:xfrm>
              <a:off x="12859595" y="2900543"/>
              <a:ext cx="87177" cy="21088"/>
            </a:xfrm>
            <a:custGeom>
              <a:avLst/>
              <a:gdLst>
                <a:gd name="connsiteX0" fmla="*/ 0 w 87177"/>
                <a:gd name="connsiteY0" fmla="*/ 21089 h 21088"/>
                <a:gd name="connsiteX1" fmla="*/ 87177 w 87177"/>
                <a:gd name="connsiteY1" fmla="*/ 0 h 21088"/>
                <a:gd name="connsiteX2" fmla="*/ 0 w 87177"/>
                <a:gd name="connsiteY2" fmla="*/ 21089 h 2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177" h="21088">
                  <a:moveTo>
                    <a:pt x="0" y="21089"/>
                  </a:moveTo>
                  <a:cubicBezTo>
                    <a:pt x="11058" y="16254"/>
                    <a:pt x="51001" y="0"/>
                    <a:pt x="87177" y="0"/>
                  </a:cubicBezTo>
                  <a:cubicBezTo>
                    <a:pt x="51001" y="0"/>
                    <a:pt x="11058" y="16254"/>
                    <a:pt x="0" y="21089"/>
                  </a:cubicBezTo>
                </a:path>
              </a:pathLst>
            </a:custGeom>
            <a:solidFill>
              <a:srgbClr val="A5A7A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26303F1D-1B3A-976B-FCF5-FFFC20BBDA40}"/>
                </a:ext>
              </a:extLst>
            </p:cNvPr>
            <p:cNvSpPr/>
            <p:nvPr/>
          </p:nvSpPr>
          <p:spPr>
            <a:xfrm>
              <a:off x="12856606" y="2900543"/>
              <a:ext cx="299342" cy="138417"/>
            </a:xfrm>
            <a:custGeom>
              <a:avLst/>
              <a:gdLst>
                <a:gd name="connsiteX0" fmla="*/ 299343 w 299342"/>
                <a:gd name="connsiteY0" fmla="*/ 138418 h 138417"/>
                <a:gd name="connsiteX1" fmla="*/ 269668 w 299342"/>
                <a:gd name="connsiteY1" fmla="*/ 138418 h 138417"/>
                <a:gd name="connsiteX2" fmla="*/ 262219 w 299342"/>
                <a:gd name="connsiteY2" fmla="*/ 136820 h 138417"/>
                <a:gd name="connsiteX3" fmla="*/ 254782 w 299342"/>
                <a:gd name="connsiteY3" fmla="*/ 138418 h 138417"/>
                <a:gd name="connsiteX4" fmla="*/ 143428 w 299342"/>
                <a:gd name="connsiteY4" fmla="*/ 138418 h 138417"/>
                <a:gd name="connsiteX5" fmla="*/ 141885 w 299342"/>
                <a:gd name="connsiteY5" fmla="*/ 137458 h 138417"/>
                <a:gd name="connsiteX6" fmla="*/ 130936 w 299342"/>
                <a:gd name="connsiteY6" fmla="*/ 127114 h 138417"/>
                <a:gd name="connsiteX7" fmla="*/ 126865 w 299342"/>
                <a:gd name="connsiteY7" fmla="*/ 124952 h 138417"/>
                <a:gd name="connsiteX8" fmla="*/ 122788 w 299342"/>
                <a:gd name="connsiteY8" fmla="*/ 127114 h 138417"/>
                <a:gd name="connsiteX9" fmla="*/ 117922 w 299342"/>
                <a:gd name="connsiteY9" fmla="*/ 133182 h 138417"/>
                <a:gd name="connsiteX10" fmla="*/ 0 w 299342"/>
                <a:gd name="connsiteY10" fmla="*/ 22407 h 138417"/>
                <a:gd name="connsiteX11" fmla="*/ 2989 w 299342"/>
                <a:gd name="connsiteY11" fmla="*/ 21089 h 138417"/>
                <a:gd name="connsiteX12" fmla="*/ 90167 w 299342"/>
                <a:gd name="connsiteY12" fmla="*/ 0 h 138417"/>
                <a:gd name="connsiteX13" fmla="*/ 126367 w 299342"/>
                <a:gd name="connsiteY13" fmla="*/ 7683 h 138417"/>
                <a:gd name="connsiteX14" fmla="*/ 195724 w 299342"/>
                <a:gd name="connsiteY14" fmla="*/ 96362 h 138417"/>
                <a:gd name="connsiteX15" fmla="*/ 299343 w 299342"/>
                <a:gd name="connsiteY15" fmla="*/ 138418 h 13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9342" h="138417">
                  <a:moveTo>
                    <a:pt x="299343" y="138418"/>
                  </a:moveTo>
                  <a:lnTo>
                    <a:pt x="269668" y="138418"/>
                  </a:lnTo>
                  <a:cubicBezTo>
                    <a:pt x="267396" y="137391"/>
                    <a:pt x="264874" y="136820"/>
                    <a:pt x="262219" y="136820"/>
                  </a:cubicBezTo>
                  <a:cubicBezTo>
                    <a:pt x="259570" y="136820"/>
                    <a:pt x="257054" y="137391"/>
                    <a:pt x="254782" y="138418"/>
                  </a:cubicBezTo>
                  <a:lnTo>
                    <a:pt x="143428" y="138418"/>
                  </a:lnTo>
                  <a:cubicBezTo>
                    <a:pt x="143009" y="137999"/>
                    <a:pt x="142493" y="137659"/>
                    <a:pt x="141885" y="137458"/>
                  </a:cubicBezTo>
                  <a:cubicBezTo>
                    <a:pt x="137954" y="136104"/>
                    <a:pt x="133986" y="131597"/>
                    <a:pt x="130936" y="127114"/>
                  </a:cubicBezTo>
                  <a:cubicBezTo>
                    <a:pt x="129958" y="125687"/>
                    <a:pt x="128403" y="124952"/>
                    <a:pt x="126865" y="124952"/>
                  </a:cubicBezTo>
                  <a:cubicBezTo>
                    <a:pt x="125322" y="124952"/>
                    <a:pt x="123767" y="125687"/>
                    <a:pt x="122788" y="127114"/>
                  </a:cubicBezTo>
                  <a:cubicBezTo>
                    <a:pt x="121342" y="129246"/>
                    <a:pt x="119678" y="131390"/>
                    <a:pt x="117922" y="133182"/>
                  </a:cubicBezTo>
                  <a:cubicBezTo>
                    <a:pt x="76168" y="47206"/>
                    <a:pt x="0" y="22407"/>
                    <a:pt x="0" y="22407"/>
                  </a:cubicBezTo>
                  <a:cubicBezTo>
                    <a:pt x="0" y="22407"/>
                    <a:pt x="1057" y="21927"/>
                    <a:pt x="2989" y="21089"/>
                  </a:cubicBezTo>
                  <a:cubicBezTo>
                    <a:pt x="14048" y="16254"/>
                    <a:pt x="53991" y="0"/>
                    <a:pt x="90167" y="0"/>
                  </a:cubicBezTo>
                  <a:cubicBezTo>
                    <a:pt x="103236" y="0"/>
                    <a:pt x="115819" y="2132"/>
                    <a:pt x="126367" y="7683"/>
                  </a:cubicBezTo>
                  <a:cubicBezTo>
                    <a:pt x="171159" y="31268"/>
                    <a:pt x="187837" y="81791"/>
                    <a:pt x="195724" y="96362"/>
                  </a:cubicBezTo>
                  <a:cubicBezTo>
                    <a:pt x="202444" y="108735"/>
                    <a:pt x="263167" y="106858"/>
                    <a:pt x="299343" y="138418"/>
                  </a:cubicBezTo>
                </a:path>
              </a:pathLst>
            </a:custGeom>
            <a:solidFill>
              <a:srgbClr val="5C2E2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18850402-A50F-E8F9-BA2D-BD15AB15456C}"/>
                </a:ext>
              </a:extLst>
            </p:cNvPr>
            <p:cNvSpPr/>
            <p:nvPr/>
          </p:nvSpPr>
          <p:spPr>
            <a:xfrm>
              <a:off x="13022290" y="3348219"/>
              <a:ext cx="69356" cy="121441"/>
            </a:xfrm>
            <a:custGeom>
              <a:avLst/>
              <a:gdLst>
                <a:gd name="connsiteX0" fmla="*/ 25094 w 69356"/>
                <a:gd name="connsiteY0" fmla="*/ 121441 h 121441"/>
                <a:gd name="connsiteX1" fmla="*/ 69357 w 69356"/>
                <a:gd name="connsiteY1" fmla="*/ 88011 h 121441"/>
                <a:gd name="connsiteX2" fmla="*/ 60510 w 69356"/>
                <a:gd name="connsiteY2" fmla="*/ 0 h 121441"/>
                <a:gd name="connsiteX3" fmla="*/ 47222 w 69356"/>
                <a:gd name="connsiteY3" fmla="*/ 2460 h 121441"/>
                <a:gd name="connsiteX4" fmla="*/ 23131 w 69356"/>
                <a:gd name="connsiteY4" fmla="*/ 41782 h 121441"/>
                <a:gd name="connsiteX5" fmla="*/ 34438 w 69356"/>
                <a:gd name="connsiteY5" fmla="*/ 57520 h 121441"/>
                <a:gd name="connsiteX6" fmla="*/ 23131 w 69356"/>
                <a:gd name="connsiteY6" fmla="*/ 68337 h 121441"/>
                <a:gd name="connsiteX7" fmla="*/ 0 w 69356"/>
                <a:gd name="connsiteY7" fmla="*/ 76209 h 121441"/>
                <a:gd name="connsiteX8" fmla="*/ 0 w 69356"/>
                <a:gd name="connsiteY8" fmla="*/ 83577 h 121441"/>
                <a:gd name="connsiteX9" fmla="*/ 14765 w 69356"/>
                <a:gd name="connsiteY9" fmla="*/ 95378 h 121441"/>
                <a:gd name="connsiteX10" fmla="*/ 4934 w 69356"/>
                <a:gd name="connsiteY10" fmla="*/ 114068 h 121441"/>
                <a:gd name="connsiteX11" fmla="*/ 25094 w 69356"/>
                <a:gd name="connsiteY11" fmla="*/ 121441 h 12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356" h="121441">
                  <a:moveTo>
                    <a:pt x="25094" y="121441"/>
                  </a:moveTo>
                  <a:lnTo>
                    <a:pt x="69357" y="88011"/>
                  </a:lnTo>
                  <a:lnTo>
                    <a:pt x="60510" y="0"/>
                  </a:lnTo>
                  <a:lnTo>
                    <a:pt x="47222" y="2460"/>
                  </a:lnTo>
                  <a:lnTo>
                    <a:pt x="23131" y="41782"/>
                  </a:lnTo>
                  <a:lnTo>
                    <a:pt x="34438" y="57520"/>
                  </a:lnTo>
                  <a:lnTo>
                    <a:pt x="23131" y="68337"/>
                  </a:lnTo>
                  <a:lnTo>
                    <a:pt x="0" y="76209"/>
                  </a:lnTo>
                  <a:lnTo>
                    <a:pt x="0" y="83577"/>
                  </a:lnTo>
                  <a:lnTo>
                    <a:pt x="14765" y="95378"/>
                  </a:lnTo>
                  <a:lnTo>
                    <a:pt x="4934" y="114068"/>
                  </a:lnTo>
                  <a:lnTo>
                    <a:pt x="25094" y="121441"/>
                  </a:lnTo>
                </a:path>
              </a:pathLst>
            </a:custGeom>
            <a:solidFill>
              <a:srgbClr val="6EBDE3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1CFF3766-5345-7237-5B3B-3AB9AA0A3031}"/>
                </a:ext>
              </a:extLst>
            </p:cNvPr>
            <p:cNvSpPr/>
            <p:nvPr/>
          </p:nvSpPr>
          <p:spPr>
            <a:xfrm>
              <a:off x="13106892" y="3342309"/>
              <a:ext cx="48206" cy="96860"/>
            </a:xfrm>
            <a:custGeom>
              <a:avLst/>
              <a:gdLst>
                <a:gd name="connsiteX0" fmla="*/ 0 w 48206"/>
                <a:gd name="connsiteY0" fmla="*/ 69819 h 96860"/>
                <a:gd name="connsiteX1" fmla="*/ 5912 w 48206"/>
                <a:gd name="connsiteY1" fmla="*/ 88509 h 96860"/>
                <a:gd name="connsiteX2" fmla="*/ 29505 w 48206"/>
                <a:gd name="connsiteY2" fmla="*/ 96860 h 96860"/>
                <a:gd name="connsiteX3" fmla="*/ 48206 w 48206"/>
                <a:gd name="connsiteY3" fmla="*/ 79161 h 96860"/>
                <a:gd name="connsiteX4" fmla="*/ 37379 w 48206"/>
                <a:gd name="connsiteY4" fmla="*/ 52624 h 96860"/>
                <a:gd name="connsiteX5" fmla="*/ 48206 w 48206"/>
                <a:gd name="connsiteY5" fmla="*/ 33431 h 96860"/>
                <a:gd name="connsiteX6" fmla="*/ 36893 w 48206"/>
                <a:gd name="connsiteY6" fmla="*/ 22625 h 96860"/>
                <a:gd name="connsiteX7" fmla="*/ 21156 w 48206"/>
                <a:gd name="connsiteY7" fmla="*/ 0 h 96860"/>
                <a:gd name="connsiteX8" fmla="*/ 8367 w 48206"/>
                <a:gd name="connsiteY8" fmla="*/ 8850 h 96860"/>
                <a:gd name="connsiteX9" fmla="*/ 0 w 48206"/>
                <a:gd name="connsiteY9" fmla="*/ 69819 h 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206" h="96860">
                  <a:moveTo>
                    <a:pt x="0" y="69819"/>
                  </a:moveTo>
                  <a:lnTo>
                    <a:pt x="5912" y="88509"/>
                  </a:lnTo>
                  <a:lnTo>
                    <a:pt x="29505" y="96860"/>
                  </a:lnTo>
                  <a:lnTo>
                    <a:pt x="48206" y="79161"/>
                  </a:lnTo>
                  <a:lnTo>
                    <a:pt x="37379" y="52624"/>
                  </a:lnTo>
                  <a:lnTo>
                    <a:pt x="48206" y="33431"/>
                  </a:lnTo>
                  <a:lnTo>
                    <a:pt x="36893" y="22625"/>
                  </a:lnTo>
                  <a:lnTo>
                    <a:pt x="21156" y="0"/>
                  </a:lnTo>
                  <a:lnTo>
                    <a:pt x="8367" y="8850"/>
                  </a:lnTo>
                  <a:lnTo>
                    <a:pt x="0" y="69819"/>
                  </a:lnTo>
                </a:path>
              </a:pathLst>
            </a:custGeom>
            <a:solidFill>
              <a:srgbClr val="6EBDE3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4BAC844E-0005-936E-01F9-05C74599F709}"/>
                </a:ext>
              </a:extLst>
            </p:cNvPr>
            <p:cNvSpPr/>
            <p:nvPr/>
          </p:nvSpPr>
          <p:spPr>
            <a:xfrm>
              <a:off x="13087218" y="3452945"/>
              <a:ext cx="49676" cy="40798"/>
            </a:xfrm>
            <a:custGeom>
              <a:avLst/>
              <a:gdLst>
                <a:gd name="connsiteX0" fmla="*/ 7868 w 49676"/>
                <a:gd name="connsiteY0" fmla="*/ 6390 h 40798"/>
                <a:gd name="connsiteX1" fmla="*/ 24109 w 49676"/>
                <a:gd name="connsiteY1" fmla="*/ 0 h 40798"/>
                <a:gd name="connsiteX2" fmla="*/ 49677 w 49676"/>
                <a:gd name="connsiteY2" fmla="*/ 21629 h 40798"/>
                <a:gd name="connsiteX3" fmla="*/ 23113 w 49676"/>
                <a:gd name="connsiteY3" fmla="*/ 40798 h 40798"/>
                <a:gd name="connsiteX4" fmla="*/ 0 w 49676"/>
                <a:gd name="connsiteY4" fmla="*/ 35386 h 40798"/>
                <a:gd name="connsiteX5" fmla="*/ 7868 w 49676"/>
                <a:gd name="connsiteY5" fmla="*/ 6390 h 40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76" h="40798">
                  <a:moveTo>
                    <a:pt x="7868" y="6390"/>
                  </a:moveTo>
                  <a:lnTo>
                    <a:pt x="24109" y="0"/>
                  </a:lnTo>
                  <a:lnTo>
                    <a:pt x="49677" y="21629"/>
                  </a:lnTo>
                  <a:lnTo>
                    <a:pt x="23113" y="40798"/>
                  </a:lnTo>
                  <a:lnTo>
                    <a:pt x="0" y="35386"/>
                  </a:lnTo>
                  <a:lnTo>
                    <a:pt x="7868" y="6390"/>
                  </a:lnTo>
                </a:path>
              </a:pathLst>
            </a:custGeom>
            <a:solidFill>
              <a:srgbClr val="6EBDE3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AAEA7CEA-12A1-6FAD-9129-13BB13D82E97}"/>
                </a:ext>
              </a:extLst>
            </p:cNvPr>
            <p:cNvSpPr/>
            <p:nvPr/>
          </p:nvSpPr>
          <p:spPr>
            <a:xfrm>
              <a:off x="12401233" y="3212571"/>
              <a:ext cx="84479" cy="104148"/>
            </a:xfrm>
            <a:custGeom>
              <a:avLst/>
              <a:gdLst>
                <a:gd name="connsiteX0" fmla="*/ 68397 w 84479"/>
                <a:gd name="connsiteY0" fmla="*/ 59943 h 104148"/>
                <a:gd name="connsiteX1" fmla="*/ 79905 w 84479"/>
                <a:gd name="connsiteY1" fmla="*/ 31208 h 104148"/>
                <a:gd name="connsiteX2" fmla="*/ 64259 w 84479"/>
                <a:gd name="connsiteY2" fmla="*/ 10854 h 104148"/>
                <a:gd name="connsiteX3" fmla="*/ 66234 w 84479"/>
                <a:gd name="connsiteY3" fmla="*/ 1992 h 104148"/>
                <a:gd name="connsiteX4" fmla="*/ 52095 w 84479"/>
                <a:gd name="connsiteY4" fmla="*/ 0 h 104148"/>
                <a:gd name="connsiteX5" fmla="*/ 0 w 84479"/>
                <a:gd name="connsiteY5" fmla="*/ 52071 h 104148"/>
                <a:gd name="connsiteX6" fmla="*/ 52095 w 84479"/>
                <a:gd name="connsiteY6" fmla="*/ 104149 h 104148"/>
                <a:gd name="connsiteX7" fmla="*/ 84480 w 84479"/>
                <a:gd name="connsiteY7" fmla="*/ 92827 h 104148"/>
                <a:gd name="connsiteX8" fmla="*/ 68397 w 84479"/>
                <a:gd name="connsiteY8" fmla="*/ 59943 h 10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79" h="104148">
                  <a:moveTo>
                    <a:pt x="68397" y="59943"/>
                  </a:moveTo>
                  <a:cubicBezTo>
                    <a:pt x="68397" y="48792"/>
                    <a:pt x="72784" y="38703"/>
                    <a:pt x="79905" y="31208"/>
                  </a:cubicBezTo>
                  <a:cubicBezTo>
                    <a:pt x="70900" y="28796"/>
                    <a:pt x="64259" y="20603"/>
                    <a:pt x="64259" y="10854"/>
                  </a:cubicBezTo>
                  <a:cubicBezTo>
                    <a:pt x="64259" y="7677"/>
                    <a:pt x="64976" y="4677"/>
                    <a:pt x="66234" y="1992"/>
                  </a:cubicBezTo>
                  <a:cubicBezTo>
                    <a:pt x="61725" y="717"/>
                    <a:pt x="56992" y="0"/>
                    <a:pt x="52095" y="0"/>
                  </a:cubicBezTo>
                  <a:cubicBezTo>
                    <a:pt x="23325" y="0"/>
                    <a:pt x="0" y="23306"/>
                    <a:pt x="0" y="52071"/>
                  </a:cubicBezTo>
                  <a:cubicBezTo>
                    <a:pt x="0" y="80837"/>
                    <a:pt x="23325" y="104149"/>
                    <a:pt x="52095" y="104149"/>
                  </a:cubicBezTo>
                  <a:cubicBezTo>
                    <a:pt x="64338" y="104149"/>
                    <a:pt x="75585" y="99903"/>
                    <a:pt x="84480" y="92827"/>
                  </a:cubicBezTo>
                  <a:cubicBezTo>
                    <a:pt x="74697" y="85180"/>
                    <a:pt x="68397" y="73312"/>
                    <a:pt x="68397" y="59943"/>
                  </a:cubicBezTo>
                </a:path>
              </a:pathLst>
            </a:custGeom>
            <a:solidFill>
              <a:srgbClr val="BF213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46821168-DC93-558A-2A60-D7463435BB30}"/>
                </a:ext>
              </a:extLst>
            </p:cNvPr>
            <p:cNvSpPr/>
            <p:nvPr/>
          </p:nvSpPr>
          <p:spPr>
            <a:xfrm>
              <a:off x="12369052" y="3355756"/>
              <a:ext cx="9178" cy="19644"/>
            </a:xfrm>
            <a:custGeom>
              <a:avLst/>
              <a:gdLst>
                <a:gd name="connsiteX0" fmla="*/ 3223 w 9178"/>
                <a:gd name="connsiteY0" fmla="*/ 19613 h 19644"/>
                <a:gd name="connsiteX1" fmla="*/ 2093 w 9178"/>
                <a:gd name="connsiteY1" fmla="*/ 19564 h 19644"/>
                <a:gd name="connsiteX2" fmla="*/ 88 w 9178"/>
                <a:gd name="connsiteY2" fmla="*/ 16163 h 19644"/>
                <a:gd name="connsiteX3" fmla="*/ 3691 w 9178"/>
                <a:gd name="connsiteY3" fmla="*/ 2090 h 19644"/>
                <a:gd name="connsiteX4" fmla="*/ 7082 w 9178"/>
                <a:gd name="connsiteY4" fmla="*/ 85 h 19644"/>
                <a:gd name="connsiteX5" fmla="*/ 9093 w 9178"/>
                <a:gd name="connsiteY5" fmla="*/ 3475 h 19644"/>
                <a:gd name="connsiteX6" fmla="*/ 5484 w 9178"/>
                <a:gd name="connsiteY6" fmla="*/ 17548 h 19644"/>
                <a:gd name="connsiteX7" fmla="*/ 3223 w 9178"/>
                <a:gd name="connsiteY7" fmla="*/ 19613 h 1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78" h="19644">
                  <a:moveTo>
                    <a:pt x="3223" y="19613"/>
                  </a:moveTo>
                  <a:cubicBezTo>
                    <a:pt x="2859" y="19662"/>
                    <a:pt x="2476" y="19662"/>
                    <a:pt x="2093" y="19564"/>
                  </a:cubicBezTo>
                  <a:cubicBezTo>
                    <a:pt x="605" y="19176"/>
                    <a:pt x="-295" y="17651"/>
                    <a:pt x="88" y="16163"/>
                  </a:cubicBezTo>
                  <a:lnTo>
                    <a:pt x="3691" y="2090"/>
                  </a:lnTo>
                  <a:cubicBezTo>
                    <a:pt x="4068" y="614"/>
                    <a:pt x="5581" y="-291"/>
                    <a:pt x="7082" y="85"/>
                  </a:cubicBezTo>
                  <a:cubicBezTo>
                    <a:pt x="8570" y="474"/>
                    <a:pt x="9469" y="1980"/>
                    <a:pt x="9093" y="3475"/>
                  </a:cubicBezTo>
                  <a:lnTo>
                    <a:pt x="5484" y="17548"/>
                  </a:lnTo>
                  <a:cubicBezTo>
                    <a:pt x="5198" y="18665"/>
                    <a:pt x="4287" y="19443"/>
                    <a:pt x="3223" y="19613"/>
                  </a:cubicBezTo>
                </a:path>
              </a:pathLst>
            </a:custGeom>
            <a:solidFill>
              <a:srgbClr val="5C2E2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DEDCDB19-7251-3B94-966E-DA8EEF3E28C7}"/>
                </a:ext>
              </a:extLst>
            </p:cNvPr>
            <p:cNvSpPr/>
            <p:nvPr/>
          </p:nvSpPr>
          <p:spPr>
            <a:xfrm>
              <a:off x="12324051" y="3371391"/>
              <a:ext cx="73816" cy="73901"/>
            </a:xfrm>
            <a:custGeom>
              <a:avLst/>
              <a:gdLst>
                <a:gd name="connsiteX0" fmla="*/ 10019 w 73816"/>
                <a:gd name="connsiteY0" fmla="*/ 59937 h 73901"/>
                <a:gd name="connsiteX1" fmla="*/ 0 w 73816"/>
                <a:gd name="connsiteY1" fmla="*/ 50425 h 73901"/>
                <a:gd name="connsiteX2" fmla="*/ 24595 w 73816"/>
                <a:gd name="connsiteY2" fmla="*/ 29853 h 73901"/>
                <a:gd name="connsiteX3" fmla="*/ 15360 w 73816"/>
                <a:gd name="connsiteY3" fmla="*/ 3122 h 73901"/>
                <a:gd name="connsiteX4" fmla="*/ 47593 w 73816"/>
                <a:gd name="connsiteY4" fmla="*/ 0 h 73901"/>
                <a:gd name="connsiteX5" fmla="*/ 73816 w 73816"/>
                <a:gd name="connsiteY5" fmla="*/ 14243 h 73901"/>
                <a:gd name="connsiteX6" fmla="*/ 51032 w 73816"/>
                <a:gd name="connsiteY6" fmla="*/ 42681 h 73901"/>
                <a:gd name="connsiteX7" fmla="*/ 64551 w 73816"/>
                <a:gd name="connsiteY7" fmla="*/ 73901 h 73901"/>
                <a:gd name="connsiteX8" fmla="*/ 33363 w 73816"/>
                <a:gd name="connsiteY8" fmla="*/ 73421 h 73901"/>
                <a:gd name="connsiteX9" fmla="*/ 10019 w 73816"/>
                <a:gd name="connsiteY9" fmla="*/ 59937 h 73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816" h="73901">
                  <a:moveTo>
                    <a:pt x="10019" y="59937"/>
                  </a:moveTo>
                  <a:lnTo>
                    <a:pt x="0" y="50425"/>
                  </a:lnTo>
                  <a:cubicBezTo>
                    <a:pt x="0" y="50425"/>
                    <a:pt x="21144" y="48372"/>
                    <a:pt x="24595" y="29853"/>
                  </a:cubicBezTo>
                  <a:cubicBezTo>
                    <a:pt x="28053" y="11334"/>
                    <a:pt x="15360" y="3122"/>
                    <a:pt x="15360" y="3122"/>
                  </a:cubicBezTo>
                  <a:lnTo>
                    <a:pt x="47593" y="0"/>
                  </a:lnTo>
                  <a:lnTo>
                    <a:pt x="73816" y="14243"/>
                  </a:lnTo>
                  <a:cubicBezTo>
                    <a:pt x="73816" y="14243"/>
                    <a:pt x="49932" y="16916"/>
                    <a:pt x="51032" y="42681"/>
                  </a:cubicBezTo>
                  <a:cubicBezTo>
                    <a:pt x="51791" y="64991"/>
                    <a:pt x="64551" y="73901"/>
                    <a:pt x="64551" y="73901"/>
                  </a:cubicBezTo>
                  <a:lnTo>
                    <a:pt x="33363" y="73421"/>
                  </a:lnTo>
                  <a:lnTo>
                    <a:pt x="10019" y="59937"/>
                  </a:lnTo>
                </a:path>
              </a:pathLst>
            </a:custGeom>
            <a:solidFill>
              <a:srgbClr val="DEB85C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814F4B69-01B4-B55B-EF6D-09ADA1672948}"/>
                </a:ext>
              </a:extLst>
            </p:cNvPr>
            <p:cNvSpPr/>
            <p:nvPr/>
          </p:nvSpPr>
          <p:spPr>
            <a:xfrm>
              <a:off x="12324051" y="3421816"/>
              <a:ext cx="64550" cy="29985"/>
            </a:xfrm>
            <a:custGeom>
              <a:avLst/>
              <a:gdLst>
                <a:gd name="connsiteX0" fmla="*/ 0 w 64550"/>
                <a:gd name="connsiteY0" fmla="*/ 0 h 29985"/>
                <a:gd name="connsiteX1" fmla="*/ 64551 w 64550"/>
                <a:gd name="connsiteY1" fmla="*/ 23476 h 29985"/>
                <a:gd name="connsiteX2" fmla="*/ 42665 w 64550"/>
                <a:gd name="connsiteY2" fmla="*/ 7058 h 29985"/>
                <a:gd name="connsiteX3" fmla="*/ 14722 w 64550"/>
                <a:gd name="connsiteY3" fmla="*/ 328 h 29985"/>
                <a:gd name="connsiteX4" fmla="*/ 0 w 64550"/>
                <a:gd name="connsiteY4" fmla="*/ 0 h 2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50" h="29985">
                  <a:moveTo>
                    <a:pt x="0" y="0"/>
                  </a:moveTo>
                  <a:cubicBezTo>
                    <a:pt x="0" y="0"/>
                    <a:pt x="11532" y="46787"/>
                    <a:pt x="64551" y="23476"/>
                  </a:cubicBezTo>
                  <a:cubicBezTo>
                    <a:pt x="47441" y="20226"/>
                    <a:pt x="42665" y="7058"/>
                    <a:pt x="42665" y="7058"/>
                  </a:cubicBezTo>
                  <a:cubicBezTo>
                    <a:pt x="42665" y="7058"/>
                    <a:pt x="25337" y="19576"/>
                    <a:pt x="14722" y="328"/>
                  </a:cubicBezTo>
                  <a:cubicBezTo>
                    <a:pt x="9169" y="4355"/>
                    <a:pt x="0" y="0"/>
                    <a:pt x="0" y="0"/>
                  </a:cubicBezTo>
                </a:path>
              </a:pathLst>
            </a:custGeom>
            <a:solidFill>
              <a:srgbClr val="91A321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5C856C7C-AD2A-F386-6928-BD0EB8999055}"/>
                </a:ext>
              </a:extLst>
            </p:cNvPr>
            <p:cNvSpPr/>
            <p:nvPr/>
          </p:nvSpPr>
          <p:spPr>
            <a:xfrm>
              <a:off x="12339411" y="3365140"/>
              <a:ext cx="58456" cy="22340"/>
            </a:xfrm>
            <a:custGeom>
              <a:avLst/>
              <a:gdLst>
                <a:gd name="connsiteX0" fmla="*/ 0 w 58456"/>
                <a:gd name="connsiteY0" fmla="*/ 9373 h 22340"/>
                <a:gd name="connsiteX1" fmla="*/ 58457 w 58456"/>
                <a:gd name="connsiteY1" fmla="*/ 20494 h 22340"/>
                <a:gd name="connsiteX2" fmla="*/ 39390 w 58456"/>
                <a:gd name="connsiteY2" fmla="*/ 22340 h 22340"/>
                <a:gd name="connsiteX3" fmla="*/ 15530 w 58456"/>
                <a:gd name="connsiteY3" fmla="*/ 18004 h 22340"/>
                <a:gd name="connsiteX4" fmla="*/ 0 w 58456"/>
                <a:gd name="connsiteY4" fmla="*/ 9373 h 2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56" h="22340">
                  <a:moveTo>
                    <a:pt x="0" y="9373"/>
                  </a:moveTo>
                  <a:cubicBezTo>
                    <a:pt x="0" y="9373"/>
                    <a:pt x="35502" y="-17850"/>
                    <a:pt x="58457" y="20494"/>
                  </a:cubicBezTo>
                  <a:cubicBezTo>
                    <a:pt x="48528" y="15513"/>
                    <a:pt x="39390" y="22340"/>
                    <a:pt x="39390" y="22340"/>
                  </a:cubicBezTo>
                  <a:cubicBezTo>
                    <a:pt x="39390" y="22340"/>
                    <a:pt x="34542" y="11972"/>
                    <a:pt x="15530" y="18004"/>
                  </a:cubicBezTo>
                  <a:cubicBezTo>
                    <a:pt x="9873" y="10168"/>
                    <a:pt x="0" y="9373"/>
                    <a:pt x="0" y="9373"/>
                  </a:cubicBezTo>
                </a:path>
              </a:pathLst>
            </a:custGeom>
            <a:solidFill>
              <a:srgbClr val="91A321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EF1A0D0B-91D1-B0E4-7ABA-AF6797AEB983}"/>
                </a:ext>
              </a:extLst>
            </p:cNvPr>
            <p:cNvSpPr/>
            <p:nvPr/>
          </p:nvSpPr>
          <p:spPr>
            <a:xfrm>
              <a:off x="12779004" y="3154796"/>
              <a:ext cx="135231" cy="61459"/>
            </a:xfrm>
            <a:custGeom>
              <a:avLst/>
              <a:gdLst>
                <a:gd name="connsiteX0" fmla="*/ 0 w 135231"/>
                <a:gd name="connsiteY0" fmla="*/ 19272 h 61459"/>
                <a:gd name="connsiteX1" fmla="*/ 135232 w 135231"/>
                <a:gd name="connsiteY1" fmla="*/ 38059 h 61459"/>
                <a:gd name="connsiteX2" fmla="*/ 0 w 135231"/>
                <a:gd name="connsiteY2" fmla="*/ 19272 h 6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231" h="61459">
                  <a:moveTo>
                    <a:pt x="0" y="19272"/>
                  </a:moveTo>
                  <a:cubicBezTo>
                    <a:pt x="0" y="19272"/>
                    <a:pt x="74540" y="-34730"/>
                    <a:pt x="135232" y="38059"/>
                  </a:cubicBezTo>
                  <a:cubicBezTo>
                    <a:pt x="91181" y="79993"/>
                    <a:pt x="26442" y="60545"/>
                    <a:pt x="0" y="19272"/>
                  </a:cubicBezTo>
                </a:path>
              </a:pathLst>
            </a:custGeom>
            <a:solidFill>
              <a:srgbClr val="91A321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B26F4CE7-4B4C-AA01-7AC0-E36968C9BEBB}"/>
                </a:ext>
              </a:extLst>
            </p:cNvPr>
            <p:cNvSpPr/>
            <p:nvPr/>
          </p:nvSpPr>
          <p:spPr>
            <a:xfrm>
              <a:off x="12486430" y="3393563"/>
              <a:ext cx="95033" cy="51851"/>
            </a:xfrm>
            <a:custGeom>
              <a:avLst/>
              <a:gdLst>
                <a:gd name="connsiteX0" fmla="*/ 0 w 95033"/>
                <a:gd name="connsiteY0" fmla="*/ 44531 h 51851"/>
                <a:gd name="connsiteX1" fmla="*/ 95034 w 95033"/>
                <a:gd name="connsiteY1" fmla="*/ 5579 h 51851"/>
                <a:gd name="connsiteX2" fmla="*/ 0 w 95033"/>
                <a:gd name="connsiteY2" fmla="*/ 44531 h 5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033" h="51851">
                  <a:moveTo>
                    <a:pt x="0" y="44531"/>
                  </a:moveTo>
                  <a:cubicBezTo>
                    <a:pt x="0" y="44531"/>
                    <a:pt x="28010" y="-18783"/>
                    <a:pt x="95034" y="5579"/>
                  </a:cubicBezTo>
                  <a:cubicBezTo>
                    <a:pt x="82268" y="49506"/>
                    <a:pt x="32816" y="61356"/>
                    <a:pt x="0" y="44531"/>
                  </a:cubicBezTo>
                </a:path>
              </a:pathLst>
            </a:custGeom>
            <a:solidFill>
              <a:srgbClr val="E8A81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77EBA484-89FB-13A2-5426-F2DCA532AE5D}"/>
                </a:ext>
              </a:extLst>
            </p:cNvPr>
            <p:cNvSpPr/>
            <p:nvPr/>
          </p:nvSpPr>
          <p:spPr>
            <a:xfrm>
              <a:off x="12931924" y="3025503"/>
              <a:ext cx="103088" cy="118572"/>
            </a:xfrm>
            <a:custGeom>
              <a:avLst/>
              <a:gdLst>
                <a:gd name="connsiteX0" fmla="*/ 99730 w 103088"/>
                <a:gd name="connsiteY0" fmla="*/ 29366 h 118572"/>
                <a:gd name="connsiteX1" fmla="*/ 89109 w 103088"/>
                <a:gd name="connsiteY1" fmla="*/ 24731 h 118572"/>
                <a:gd name="connsiteX2" fmla="*/ 81799 w 103088"/>
                <a:gd name="connsiteY2" fmla="*/ 26645 h 118572"/>
                <a:gd name="connsiteX3" fmla="*/ 69338 w 103088"/>
                <a:gd name="connsiteY3" fmla="*/ 32773 h 118572"/>
                <a:gd name="connsiteX4" fmla="*/ 68372 w 103088"/>
                <a:gd name="connsiteY4" fmla="*/ 19028 h 118572"/>
                <a:gd name="connsiteX5" fmla="*/ 66567 w 103088"/>
                <a:gd name="connsiteY5" fmla="*/ 12499 h 118572"/>
                <a:gd name="connsiteX6" fmla="*/ 55618 w 103088"/>
                <a:gd name="connsiteY6" fmla="*/ 2155 h 118572"/>
                <a:gd name="connsiteX7" fmla="*/ 47470 w 103088"/>
                <a:gd name="connsiteY7" fmla="*/ 2155 h 118572"/>
                <a:gd name="connsiteX8" fmla="*/ 36522 w 103088"/>
                <a:gd name="connsiteY8" fmla="*/ 12499 h 118572"/>
                <a:gd name="connsiteX9" fmla="*/ 34717 w 103088"/>
                <a:gd name="connsiteY9" fmla="*/ 19028 h 118572"/>
                <a:gd name="connsiteX10" fmla="*/ 33751 w 103088"/>
                <a:gd name="connsiteY10" fmla="*/ 32773 h 118572"/>
                <a:gd name="connsiteX11" fmla="*/ 21289 w 103088"/>
                <a:gd name="connsiteY11" fmla="*/ 26645 h 118572"/>
                <a:gd name="connsiteX12" fmla="*/ 13998 w 103088"/>
                <a:gd name="connsiteY12" fmla="*/ 24731 h 118572"/>
                <a:gd name="connsiteX13" fmla="*/ 3359 w 103088"/>
                <a:gd name="connsiteY13" fmla="*/ 29366 h 118572"/>
                <a:gd name="connsiteX14" fmla="*/ 898 w 103088"/>
                <a:gd name="connsiteY14" fmla="*/ 36472 h 118572"/>
                <a:gd name="connsiteX15" fmla="*/ 3469 w 103088"/>
                <a:gd name="connsiteY15" fmla="*/ 46798 h 118572"/>
                <a:gd name="connsiteX16" fmla="*/ 10359 w 103088"/>
                <a:gd name="connsiteY16" fmla="*/ 52040 h 118572"/>
                <a:gd name="connsiteX17" fmla="*/ 24716 w 103088"/>
                <a:gd name="connsiteY17" fmla="*/ 58618 h 118572"/>
                <a:gd name="connsiteX18" fmla="*/ 6968 w 103088"/>
                <a:gd name="connsiteY18" fmla="*/ 71306 h 118572"/>
                <a:gd name="connsiteX19" fmla="*/ 1974 w 103088"/>
                <a:gd name="connsiteY19" fmla="*/ 77896 h 118572"/>
                <a:gd name="connsiteX20" fmla="*/ 2502 w 103088"/>
                <a:gd name="connsiteY20" fmla="*/ 94004 h 118572"/>
                <a:gd name="connsiteX21" fmla="*/ 6683 w 103088"/>
                <a:gd name="connsiteY21" fmla="*/ 99015 h 118572"/>
                <a:gd name="connsiteX22" fmla="*/ 21447 w 103088"/>
                <a:gd name="connsiteY22" fmla="*/ 103540 h 118572"/>
                <a:gd name="connsiteX23" fmla="*/ 28009 w 103088"/>
                <a:gd name="connsiteY23" fmla="*/ 99434 h 118572"/>
                <a:gd name="connsiteX24" fmla="*/ 35106 w 103088"/>
                <a:gd name="connsiteY24" fmla="*/ 89649 h 118572"/>
                <a:gd name="connsiteX25" fmla="*/ 49567 w 103088"/>
                <a:gd name="connsiteY25" fmla="*/ 102186 h 118572"/>
                <a:gd name="connsiteX26" fmla="*/ 48649 w 103088"/>
                <a:gd name="connsiteY26" fmla="*/ 117935 h 118572"/>
                <a:gd name="connsiteX27" fmla="*/ 51547 w 103088"/>
                <a:gd name="connsiteY27" fmla="*/ 118573 h 118572"/>
                <a:gd name="connsiteX28" fmla="*/ 54440 w 103088"/>
                <a:gd name="connsiteY28" fmla="*/ 117935 h 118572"/>
                <a:gd name="connsiteX29" fmla="*/ 53522 w 103088"/>
                <a:gd name="connsiteY29" fmla="*/ 102186 h 118572"/>
                <a:gd name="connsiteX30" fmla="*/ 67983 w 103088"/>
                <a:gd name="connsiteY30" fmla="*/ 89649 h 118572"/>
                <a:gd name="connsiteX31" fmla="*/ 75079 w 103088"/>
                <a:gd name="connsiteY31" fmla="*/ 99434 h 118572"/>
                <a:gd name="connsiteX32" fmla="*/ 81641 w 103088"/>
                <a:gd name="connsiteY32" fmla="*/ 103540 h 118572"/>
                <a:gd name="connsiteX33" fmla="*/ 96406 w 103088"/>
                <a:gd name="connsiteY33" fmla="*/ 99015 h 118572"/>
                <a:gd name="connsiteX34" fmla="*/ 100586 w 103088"/>
                <a:gd name="connsiteY34" fmla="*/ 94004 h 118572"/>
                <a:gd name="connsiteX35" fmla="*/ 101115 w 103088"/>
                <a:gd name="connsiteY35" fmla="*/ 77896 h 118572"/>
                <a:gd name="connsiteX36" fmla="*/ 96120 w 103088"/>
                <a:gd name="connsiteY36" fmla="*/ 71306 h 118572"/>
                <a:gd name="connsiteX37" fmla="*/ 78379 w 103088"/>
                <a:gd name="connsiteY37" fmla="*/ 58618 h 118572"/>
                <a:gd name="connsiteX38" fmla="*/ 92730 w 103088"/>
                <a:gd name="connsiteY38" fmla="*/ 52040 h 118572"/>
                <a:gd name="connsiteX39" fmla="*/ 99620 w 103088"/>
                <a:gd name="connsiteY39" fmla="*/ 46798 h 118572"/>
                <a:gd name="connsiteX40" fmla="*/ 102190 w 103088"/>
                <a:gd name="connsiteY40" fmla="*/ 36472 h 118572"/>
                <a:gd name="connsiteX41" fmla="*/ 99730 w 103088"/>
                <a:gd name="connsiteY41" fmla="*/ 29366 h 11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3088" h="118572">
                  <a:moveTo>
                    <a:pt x="99730" y="29366"/>
                  </a:moveTo>
                  <a:cubicBezTo>
                    <a:pt x="95592" y="28187"/>
                    <a:pt x="91879" y="26335"/>
                    <a:pt x="89109" y="24731"/>
                  </a:cubicBezTo>
                  <a:cubicBezTo>
                    <a:pt x="86545" y="23243"/>
                    <a:pt x="83246" y="24081"/>
                    <a:pt x="81799" y="26645"/>
                  </a:cubicBezTo>
                  <a:cubicBezTo>
                    <a:pt x="79557" y="30641"/>
                    <a:pt x="75529" y="35087"/>
                    <a:pt x="69338" y="32773"/>
                  </a:cubicBezTo>
                  <a:cubicBezTo>
                    <a:pt x="62636" y="30253"/>
                    <a:pt x="64659" y="23602"/>
                    <a:pt x="68372" y="19028"/>
                  </a:cubicBezTo>
                  <a:cubicBezTo>
                    <a:pt x="70194" y="16805"/>
                    <a:pt x="69289" y="13428"/>
                    <a:pt x="66567" y="12499"/>
                  </a:cubicBezTo>
                  <a:cubicBezTo>
                    <a:pt x="62636" y="11144"/>
                    <a:pt x="58668" y="6637"/>
                    <a:pt x="55618" y="2155"/>
                  </a:cubicBezTo>
                  <a:cubicBezTo>
                    <a:pt x="53662" y="-718"/>
                    <a:pt x="49427" y="-718"/>
                    <a:pt x="47470" y="2155"/>
                  </a:cubicBezTo>
                  <a:cubicBezTo>
                    <a:pt x="44420" y="6637"/>
                    <a:pt x="40453" y="11144"/>
                    <a:pt x="36522" y="12499"/>
                  </a:cubicBezTo>
                  <a:cubicBezTo>
                    <a:pt x="33800" y="13428"/>
                    <a:pt x="32894" y="16805"/>
                    <a:pt x="34717" y="19028"/>
                  </a:cubicBezTo>
                  <a:cubicBezTo>
                    <a:pt x="38429" y="23602"/>
                    <a:pt x="40453" y="30253"/>
                    <a:pt x="33751" y="32773"/>
                  </a:cubicBezTo>
                  <a:cubicBezTo>
                    <a:pt x="27560" y="35087"/>
                    <a:pt x="23531" y="30641"/>
                    <a:pt x="21289" y="26645"/>
                  </a:cubicBezTo>
                  <a:cubicBezTo>
                    <a:pt x="19843" y="24081"/>
                    <a:pt x="16550" y="23243"/>
                    <a:pt x="13998" y="24731"/>
                  </a:cubicBezTo>
                  <a:cubicBezTo>
                    <a:pt x="11209" y="26335"/>
                    <a:pt x="7497" y="28187"/>
                    <a:pt x="3359" y="29366"/>
                  </a:cubicBezTo>
                  <a:cubicBezTo>
                    <a:pt x="279" y="30253"/>
                    <a:pt x="-1015" y="33909"/>
                    <a:pt x="898" y="36472"/>
                  </a:cubicBezTo>
                  <a:cubicBezTo>
                    <a:pt x="3183" y="39552"/>
                    <a:pt x="3699" y="42740"/>
                    <a:pt x="3469" y="46798"/>
                  </a:cubicBezTo>
                  <a:cubicBezTo>
                    <a:pt x="3250" y="50466"/>
                    <a:pt x="6889" y="53267"/>
                    <a:pt x="10359" y="52040"/>
                  </a:cubicBezTo>
                  <a:cubicBezTo>
                    <a:pt x="16125" y="49968"/>
                    <a:pt x="22833" y="50327"/>
                    <a:pt x="24716" y="58618"/>
                  </a:cubicBezTo>
                  <a:cubicBezTo>
                    <a:pt x="26752" y="67631"/>
                    <a:pt x="14837" y="70431"/>
                    <a:pt x="6968" y="71306"/>
                  </a:cubicBezTo>
                  <a:cubicBezTo>
                    <a:pt x="3699" y="71664"/>
                    <a:pt x="1385" y="74677"/>
                    <a:pt x="1974" y="77896"/>
                  </a:cubicBezTo>
                  <a:cubicBezTo>
                    <a:pt x="2752" y="82032"/>
                    <a:pt x="3359" y="87833"/>
                    <a:pt x="2502" y="94004"/>
                  </a:cubicBezTo>
                  <a:cubicBezTo>
                    <a:pt x="2162" y="96573"/>
                    <a:pt x="4107" y="98827"/>
                    <a:pt x="6683" y="99015"/>
                  </a:cubicBezTo>
                  <a:cubicBezTo>
                    <a:pt x="11926" y="99367"/>
                    <a:pt x="17182" y="101390"/>
                    <a:pt x="21447" y="103540"/>
                  </a:cubicBezTo>
                  <a:cubicBezTo>
                    <a:pt x="24497" y="105077"/>
                    <a:pt x="28149" y="102854"/>
                    <a:pt x="28009" y="99434"/>
                  </a:cubicBezTo>
                  <a:cubicBezTo>
                    <a:pt x="27857" y="95340"/>
                    <a:pt x="29316" y="91204"/>
                    <a:pt x="35106" y="89649"/>
                  </a:cubicBezTo>
                  <a:cubicBezTo>
                    <a:pt x="47981" y="86199"/>
                    <a:pt x="49567" y="102186"/>
                    <a:pt x="49567" y="102186"/>
                  </a:cubicBezTo>
                  <a:lnTo>
                    <a:pt x="48649" y="117935"/>
                  </a:lnTo>
                  <a:lnTo>
                    <a:pt x="51547" y="118573"/>
                  </a:lnTo>
                  <a:lnTo>
                    <a:pt x="54440" y="117935"/>
                  </a:lnTo>
                  <a:lnTo>
                    <a:pt x="53522" y="102186"/>
                  </a:lnTo>
                  <a:cubicBezTo>
                    <a:pt x="53522" y="102186"/>
                    <a:pt x="55108" y="86199"/>
                    <a:pt x="67983" y="89649"/>
                  </a:cubicBezTo>
                  <a:cubicBezTo>
                    <a:pt x="73773" y="91204"/>
                    <a:pt x="75231" y="95340"/>
                    <a:pt x="75079" y="99434"/>
                  </a:cubicBezTo>
                  <a:cubicBezTo>
                    <a:pt x="74940" y="102854"/>
                    <a:pt x="78591" y="105077"/>
                    <a:pt x="81641" y="103540"/>
                  </a:cubicBezTo>
                  <a:cubicBezTo>
                    <a:pt x="85907" y="101390"/>
                    <a:pt x="91162" y="99367"/>
                    <a:pt x="96406" y="99015"/>
                  </a:cubicBezTo>
                  <a:cubicBezTo>
                    <a:pt x="98988" y="98827"/>
                    <a:pt x="100933" y="96573"/>
                    <a:pt x="100586" y="94004"/>
                  </a:cubicBezTo>
                  <a:cubicBezTo>
                    <a:pt x="99730" y="87833"/>
                    <a:pt x="100337" y="82032"/>
                    <a:pt x="101115" y="77896"/>
                  </a:cubicBezTo>
                  <a:cubicBezTo>
                    <a:pt x="101710" y="74677"/>
                    <a:pt x="99389" y="71664"/>
                    <a:pt x="96120" y="71306"/>
                  </a:cubicBezTo>
                  <a:cubicBezTo>
                    <a:pt x="88252" y="70431"/>
                    <a:pt x="76337" y="67631"/>
                    <a:pt x="78379" y="58618"/>
                  </a:cubicBezTo>
                  <a:cubicBezTo>
                    <a:pt x="80256" y="50327"/>
                    <a:pt x="86964" y="49968"/>
                    <a:pt x="92730" y="52040"/>
                  </a:cubicBezTo>
                  <a:cubicBezTo>
                    <a:pt x="96199" y="53267"/>
                    <a:pt x="99839" y="50466"/>
                    <a:pt x="99620" y="46798"/>
                  </a:cubicBezTo>
                  <a:cubicBezTo>
                    <a:pt x="99389" y="42740"/>
                    <a:pt x="99906" y="39552"/>
                    <a:pt x="102190" y="36472"/>
                  </a:cubicBezTo>
                  <a:cubicBezTo>
                    <a:pt x="104104" y="33909"/>
                    <a:pt x="102810" y="30253"/>
                    <a:pt x="99730" y="29366"/>
                  </a:cubicBezTo>
                </a:path>
              </a:pathLst>
            </a:custGeom>
            <a:solidFill>
              <a:srgbClr val="F2592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EA1632AA-A47E-EF4E-9B55-48B07722A9D2}"/>
                </a:ext>
              </a:extLst>
            </p:cNvPr>
            <p:cNvSpPr/>
            <p:nvPr/>
          </p:nvSpPr>
          <p:spPr>
            <a:xfrm>
              <a:off x="12980749" y="3036628"/>
              <a:ext cx="5444" cy="2332"/>
            </a:xfrm>
            <a:custGeom>
              <a:avLst/>
              <a:gdLst>
                <a:gd name="connsiteX0" fmla="*/ 5444 w 5444"/>
                <a:gd name="connsiteY0" fmla="*/ 2332 h 2332"/>
                <a:gd name="connsiteX1" fmla="*/ 0 w 5444"/>
                <a:gd name="connsiteY1" fmla="*/ 2332 h 2332"/>
                <a:gd name="connsiteX2" fmla="*/ 2722 w 5444"/>
                <a:gd name="connsiteY2" fmla="*/ 0 h 2332"/>
                <a:gd name="connsiteX3" fmla="*/ 5444 w 5444"/>
                <a:gd name="connsiteY3" fmla="*/ 2332 h 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4" h="2332">
                  <a:moveTo>
                    <a:pt x="5444" y="2332"/>
                  </a:moveTo>
                  <a:lnTo>
                    <a:pt x="0" y="2332"/>
                  </a:lnTo>
                  <a:cubicBezTo>
                    <a:pt x="213" y="1014"/>
                    <a:pt x="1349" y="0"/>
                    <a:pt x="2722" y="0"/>
                  </a:cubicBezTo>
                  <a:cubicBezTo>
                    <a:pt x="4089" y="0"/>
                    <a:pt x="5237" y="1014"/>
                    <a:pt x="5444" y="2332"/>
                  </a:cubicBezTo>
                </a:path>
              </a:pathLst>
            </a:custGeom>
            <a:solidFill>
              <a:srgbClr val="F0412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359511C0-9955-7E96-DE7C-109AB7B9407E}"/>
                </a:ext>
              </a:extLst>
            </p:cNvPr>
            <p:cNvSpPr/>
            <p:nvPr/>
          </p:nvSpPr>
          <p:spPr>
            <a:xfrm>
              <a:off x="12661471" y="3360719"/>
              <a:ext cx="143048" cy="89842"/>
            </a:xfrm>
            <a:custGeom>
              <a:avLst/>
              <a:gdLst>
                <a:gd name="connsiteX0" fmla="*/ 57357 w 143048"/>
                <a:gd name="connsiteY0" fmla="*/ 8242 h 89842"/>
                <a:gd name="connsiteX1" fmla="*/ 27925 w 143048"/>
                <a:gd name="connsiteY1" fmla="*/ 516 h 89842"/>
                <a:gd name="connsiteX2" fmla="*/ 8810 w 143048"/>
                <a:gd name="connsiteY2" fmla="*/ 11668 h 89842"/>
                <a:gd name="connsiteX3" fmla="*/ 4672 w 143048"/>
                <a:gd name="connsiteY3" fmla="*/ 27430 h 89842"/>
                <a:gd name="connsiteX4" fmla="*/ 516 w 143048"/>
                <a:gd name="connsiteY4" fmla="*/ 43198 h 89842"/>
                <a:gd name="connsiteX5" fmla="*/ 11672 w 143048"/>
                <a:gd name="connsiteY5" fmla="*/ 62306 h 89842"/>
                <a:gd name="connsiteX6" fmla="*/ 41098 w 143048"/>
                <a:gd name="connsiteY6" fmla="*/ 70038 h 89842"/>
                <a:gd name="connsiteX7" fmla="*/ 55425 w 143048"/>
                <a:gd name="connsiteY7" fmla="*/ 63472 h 89842"/>
                <a:gd name="connsiteX8" fmla="*/ 65414 w 143048"/>
                <a:gd name="connsiteY8" fmla="*/ 66102 h 89842"/>
                <a:gd name="connsiteX9" fmla="*/ 67498 w 143048"/>
                <a:gd name="connsiteY9" fmla="*/ 70348 h 89842"/>
                <a:gd name="connsiteX10" fmla="*/ 79443 w 143048"/>
                <a:gd name="connsiteY10" fmla="*/ 80115 h 89842"/>
                <a:gd name="connsiteX11" fmla="*/ 114379 w 143048"/>
                <a:gd name="connsiteY11" fmla="*/ 89286 h 89842"/>
                <a:gd name="connsiteX12" fmla="*/ 134709 w 143048"/>
                <a:gd name="connsiteY12" fmla="*/ 77424 h 89842"/>
                <a:gd name="connsiteX13" fmla="*/ 136824 w 143048"/>
                <a:gd name="connsiteY13" fmla="*/ 69382 h 89842"/>
                <a:gd name="connsiteX14" fmla="*/ 138610 w 143048"/>
                <a:gd name="connsiteY14" fmla="*/ 62622 h 89842"/>
                <a:gd name="connsiteX15" fmla="*/ 140384 w 143048"/>
                <a:gd name="connsiteY15" fmla="*/ 55874 h 89842"/>
                <a:gd name="connsiteX16" fmla="*/ 142499 w 143048"/>
                <a:gd name="connsiteY16" fmla="*/ 47820 h 89842"/>
                <a:gd name="connsiteX17" fmla="*/ 130633 w 143048"/>
                <a:gd name="connsiteY17" fmla="*/ 27497 h 89842"/>
                <a:gd name="connsiteX18" fmla="*/ 95696 w 143048"/>
                <a:gd name="connsiteY18" fmla="*/ 18319 h 89842"/>
                <a:gd name="connsiteX19" fmla="*/ 80482 w 143048"/>
                <a:gd name="connsiteY19" fmla="*/ 20949 h 89842"/>
                <a:gd name="connsiteX20" fmla="*/ 76581 w 143048"/>
                <a:gd name="connsiteY20" fmla="*/ 23621 h 89842"/>
                <a:gd name="connsiteX21" fmla="*/ 66592 w 143048"/>
                <a:gd name="connsiteY21" fmla="*/ 20997 h 89842"/>
                <a:gd name="connsiteX22" fmla="*/ 57357 w 143048"/>
                <a:gd name="connsiteY22" fmla="*/ 8242 h 89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3048" h="89842">
                  <a:moveTo>
                    <a:pt x="57357" y="8242"/>
                  </a:moveTo>
                  <a:lnTo>
                    <a:pt x="27925" y="516"/>
                  </a:lnTo>
                  <a:cubicBezTo>
                    <a:pt x="19571" y="-1676"/>
                    <a:pt x="11016" y="3316"/>
                    <a:pt x="8810" y="11668"/>
                  </a:cubicBezTo>
                  <a:lnTo>
                    <a:pt x="4672" y="27430"/>
                  </a:lnTo>
                  <a:lnTo>
                    <a:pt x="516" y="43198"/>
                  </a:lnTo>
                  <a:cubicBezTo>
                    <a:pt x="-1677" y="51561"/>
                    <a:pt x="3318" y="60113"/>
                    <a:pt x="11672" y="62306"/>
                  </a:cubicBezTo>
                  <a:lnTo>
                    <a:pt x="41098" y="70038"/>
                  </a:lnTo>
                  <a:cubicBezTo>
                    <a:pt x="46839" y="71544"/>
                    <a:pt x="52830" y="68793"/>
                    <a:pt x="55425" y="63472"/>
                  </a:cubicBezTo>
                  <a:lnTo>
                    <a:pt x="65414" y="66102"/>
                  </a:lnTo>
                  <a:lnTo>
                    <a:pt x="67498" y="70348"/>
                  </a:lnTo>
                  <a:cubicBezTo>
                    <a:pt x="69873" y="75183"/>
                    <a:pt x="74230" y="78742"/>
                    <a:pt x="79443" y="80115"/>
                  </a:cubicBezTo>
                  <a:lnTo>
                    <a:pt x="114379" y="89286"/>
                  </a:lnTo>
                  <a:cubicBezTo>
                    <a:pt x="123275" y="91637"/>
                    <a:pt x="132376" y="86316"/>
                    <a:pt x="134709" y="77424"/>
                  </a:cubicBezTo>
                  <a:lnTo>
                    <a:pt x="136824" y="69382"/>
                  </a:lnTo>
                  <a:lnTo>
                    <a:pt x="138610" y="62622"/>
                  </a:lnTo>
                  <a:lnTo>
                    <a:pt x="140384" y="55874"/>
                  </a:lnTo>
                  <a:lnTo>
                    <a:pt x="142499" y="47820"/>
                  </a:lnTo>
                  <a:cubicBezTo>
                    <a:pt x="144832" y="38940"/>
                    <a:pt x="139528" y="29829"/>
                    <a:pt x="130633" y="27497"/>
                  </a:cubicBezTo>
                  <a:lnTo>
                    <a:pt x="95696" y="18319"/>
                  </a:lnTo>
                  <a:cubicBezTo>
                    <a:pt x="90483" y="16952"/>
                    <a:pt x="84935" y="17900"/>
                    <a:pt x="80482" y="20949"/>
                  </a:cubicBezTo>
                  <a:lnTo>
                    <a:pt x="76581" y="23621"/>
                  </a:lnTo>
                  <a:lnTo>
                    <a:pt x="66592" y="20997"/>
                  </a:lnTo>
                  <a:cubicBezTo>
                    <a:pt x="66951" y="15088"/>
                    <a:pt x="63080" y="9755"/>
                    <a:pt x="57357" y="8242"/>
                  </a:cubicBezTo>
                </a:path>
              </a:pathLst>
            </a:custGeom>
            <a:solidFill>
              <a:srgbClr val="6EBDE3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33EBA864-116E-87E1-6695-6E25F099CF4F}"/>
                </a:ext>
              </a:extLst>
            </p:cNvPr>
            <p:cNvSpPr/>
            <p:nvPr/>
          </p:nvSpPr>
          <p:spPr>
            <a:xfrm>
              <a:off x="12648423" y="3370437"/>
              <a:ext cx="21857" cy="33479"/>
            </a:xfrm>
            <a:custGeom>
              <a:avLst/>
              <a:gdLst>
                <a:gd name="connsiteX0" fmla="*/ 3551 w 21857"/>
                <a:gd name="connsiteY0" fmla="*/ 7453 h 33479"/>
                <a:gd name="connsiteX1" fmla="*/ 331 w 21857"/>
                <a:gd name="connsiteY1" fmla="*/ 19686 h 33479"/>
                <a:gd name="connsiteX2" fmla="*/ 7452 w 21857"/>
                <a:gd name="connsiteY2" fmla="*/ 31882 h 33479"/>
                <a:gd name="connsiteX3" fmla="*/ 13564 w 21857"/>
                <a:gd name="connsiteY3" fmla="*/ 33480 h 33479"/>
                <a:gd name="connsiteX4" fmla="*/ 21858 w 21857"/>
                <a:gd name="connsiteY4" fmla="*/ 1950 h 33479"/>
                <a:gd name="connsiteX5" fmla="*/ 15746 w 21857"/>
                <a:gd name="connsiteY5" fmla="*/ 328 h 33479"/>
                <a:gd name="connsiteX6" fmla="*/ 3551 w 21857"/>
                <a:gd name="connsiteY6" fmla="*/ 7453 h 3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57" h="33479">
                  <a:moveTo>
                    <a:pt x="3551" y="7453"/>
                  </a:moveTo>
                  <a:lnTo>
                    <a:pt x="331" y="19686"/>
                  </a:lnTo>
                  <a:cubicBezTo>
                    <a:pt x="-1073" y="25025"/>
                    <a:pt x="2117" y="30479"/>
                    <a:pt x="7452" y="31882"/>
                  </a:cubicBezTo>
                  <a:lnTo>
                    <a:pt x="13564" y="33480"/>
                  </a:lnTo>
                  <a:lnTo>
                    <a:pt x="21858" y="1950"/>
                  </a:lnTo>
                  <a:lnTo>
                    <a:pt x="15746" y="328"/>
                  </a:lnTo>
                  <a:cubicBezTo>
                    <a:pt x="10411" y="-1069"/>
                    <a:pt x="4949" y="2120"/>
                    <a:pt x="3551" y="7453"/>
                  </a:cubicBezTo>
                </a:path>
              </a:pathLst>
            </a:custGeom>
            <a:solidFill>
              <a:srgbClr val="F2592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F6C57B2E-F659-8010-0C96-828E3F156844}"/>
                </a:ext>
              </a:extLst>
            </p:cNvPr>
            <p:cNvSpPr/>
            <p:nvPr/>
          </p:nvSpPr>
          <p:spPr>
            <a:xfrm>
              <a:off x="12700023" y="2965509"/>
              <a:ext cx="106978" cy="109184"/>
            </a:xfrm>
            <a:custGeom>
              <a:avLst/>
              <a:gdLst>
                <a:gd name="connsiteX0" fmla="*/ 106979 w 106978"/>
                <a:gd name="connsiteY0" fmla="*/ 28875 h 109184"/>
                <a:gd name="connsiteX1" fmla="*/ 30234 w 106978"/>
                <a:gd name="connsiteY1" fmla="*/ 109184 h 109184"/>
                <a:gd name="connsiteX2" fmla="*/ 0 w 106978"/>
                <a:gd name="connsiteY2" fmla="*/ 80309 h 109184"/>
                <a:gd name="connsiteX3" fmla="*/ 76745 w 106978"/>
                <a:gd name="connsiteY3" fmla="*/ 0 h 109184"/>
                <a:gd name="connsiteX4" fmla="*/ 106979 w 106978"/>
                <a:gd name="connsiteY4" fmla="*/ 28875 h 10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978" h="109184">
                  <a:moveTo>
                    <a:pt x="106979" y="28875"/>
                  </a:moveTo>
                  <a:lnTo>
                    <a:pt x="30234" y="109184"/>
                  </a:lnTo>
                  <a:lnTo>
                    <a:pt x="0" y="80309"/>
                  </a:lnTo>
                  <a:lnTo>
                    <a:pt x="76745" y="0"/>
                  </a:lnTo>
                  <a:lnTo>
                    <a:pt x="106979" y="28875"/>
                  </a:lnTo>
                </a:path>
              </a:pathLst>
            </a:custGeom>
            <a:solidFill>
              <a:srgbClr val="D3C3C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47A9FFDB-76A3-2A00-FE2D-DDD25B16EE6F}"/>
                </a:ext>
              </a:extLst>
            </p:cNvPr>
            <p:cNvSpPr/>
            <p:nvPr/>
          </p:nvSpPr>
          <p:spPr>
            <a:xfrm>
              <a:off x="12796661" y="3000446"/>
              <a:ext cx="4556" cy="4761"/>
            </a:xfrm>
            <a:custGeom>
              <a:avLst/>
              <a:gdLst>
                <a:gd name="connsiteX0" fmla="*/ 0 w 4556"/>
                <a:gd name="connsiteY0" fmla="*/ 4762 h 4761"/>
                <a:gd name="connsiteX1" fmla="*/ 4557 w 4556"/>
                <a:gd name="connsiteY1" fmla="*/ 0 h 4761"/>
                <a:gd name="connsiteX2" fmla="*/ 0 w 4556"/>
                <a:gd name="connsiteY2" fmla="*/ 4762 h 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56" h="4761">
                  <a:moveTo>
                    <a:pt x="0" y="4762"/>
                  </a:moveTo>
                  <a:lnTo>
                    <a:pt x="4557" y="0"/>
                  </a:lnTo>
                  <a:lnTo>
                    <a:pt x="0" y="4762"/>
                  </a:lnTo>
                </a:path>
              </a:pathLst>
            </a:custGeom>
            <a:solidFill>
              <a:srgbClr val="A45E50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36AB9519-93CC-ABA1-A8E7-FC222C5D3A35}"/>
                </a:ext>
              </a:extLst>
            </p:cNvPr>
            <p:cNvSpPr/>
            <p:nvPr/>
          </p:nvSpPr>
          <p:spPr>
            <a:xfrm>
              <a:off x="12778226" y="2982844"/>
              <a:ext cx="22991" cy="22364"/>
            </a:xfrm>
            <a:custGeom>
              <a:avLst/>
              <a:gdLst>
                <a:gd name="connsiteX0" fmla="*/ 18434 w 22991"/>
                <a:gd name="connsiteY0" fmla="*/ 22364 h 22364"/>
                <a:gd name="connsiteX1" fmla="*/ 0 w 22991"/>
                <a:gd name="connsiteY1" fmla="*/ 4774 h 22364"/>
                <a:gd name="connsiteX2" fmla="*/ 4557 w 22991"/>
                <a:gd name="connsiteY2" fmla="*/ 0 h 22364"/>
                <a:gd name="connsiteX3" fmla="*/ 22991 w 22991"/>
                <a:gd name="connsiteY3" fmla="*/ 17602 h 22364"/>
                <a:gd name="connsiteX4" fmla="*/ 18434 w 22991"/>
                <a:gd name="connsiteY4" fmla="*/ 22364 h 2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91" h="22364">
                  <a:moveTo>
                    <a:pt x="18434" y="22364"/>
                  </a:moveTo>
                  <a:lnTo>
                    <a:pt x="0" y="4774"/>
                  </a:lnTo>
                  <a:lnTo>
                    <a:pt x="4557" y="0"/>
                  </a:lnTo>
                  <a:lnTo>
                    <a:pt x="22991" y="17602"/>
                  </a:lnTo>
                  <a:lnTo>
                    <a:pt x="18434" y="22364"/>
                  </a:lnTo>
                </a:path>
              </a:pathLst>
            </a:custGeom>
            <a:solidFill>
              <a:srgbClr val="E0D4D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E0627EE7-3CB3-841B-1918-975DEBB3F340}"/>
                </a:ext>
              </a:extLst>
            </p:cNvPr>
            <p:cNvSpPr/>
            <p:nvPr/>
          </p:nvSpPr>
          <p:spPr>
            <a:xfrm>
              <a:off x="12760637" y="2976333"/>
              <a:ext cx="36024" cy="34924"/>
            </a:xfrm>
            <a:custGeom>
              <a:avLst/>
              <a:gdLst>
                <a:gd name="connsiteX0" fmla="*/ 30252 w 36024"/>
                <a:gd name="connsiteY0" fmla="*/ 34925 h 34924"/>
                <a:gd name="connsiteX1" fmla="*/ 36024 w 36024"/>
                <a:gd name="connsiteY1" fmla="*/ 28875 h 34924"/>
                <a:gd name="connsiteX2" fmla="*/ 5772 w 36024"/>
                <a:gd name="connsiteY2" fmla="*/ 0 h 34924"/>
                <a:gd name="connsiteX3" fmla="*/ 0 w 36024"/>
                <a:gd name="connsiteY3" fmla="*/ 6050 h 34924"/>
                <a:gd name="connsiteX4" fmla="*/ 30252 w 36024"/>
                <a:gd name="connsiteY4" fmla="*/ 34925 h 3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24" h="34924">
                  <a:moveTo>
                    <a:pt x="30252" y="34925"/>
                  </a:moveTo>
                  <a:lnTo>
                    <a:pt x="36024" y="28875"/>
                  </a:lnTo>
                  <a:lnTo>
                    <a:pt x="5772" y="0"/>
                  </a:lnTo>
                  <a:lnTo>
                    <a:pt x="0" y="6050"/>
                  </a:lnTo>
                  <a:lnTo>
                    <a:pt x="30252" y="34925"/>
                  </a:lnTo>
                </a:path>
              </a:pathLst>
            </a:custGeom>
            <a:solidFill>
              <a:srgbClr val="B79FA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52F905DB-891A-E950-8DC3-AC6A16925BE2}"/>
                </a:ext>
              </a:extLst>
            </p:cNvPr>
            <p:cNvSpPr/>
            <p:nvPr/>
          </p:nvSpPr>
          <p:spPr>
            <a:xfrm>
              <a:off x="12753078" y="3007911"/>
              <a:ext cx="18753" cy="18361"/>
            </a:xfrm>
            <a:custGeom>
              <a:avLst/>
              <a:gdLst>
                <a:gd name="connsiteX0" fmla="*/ 14576 w 18753"/>
                <a:gd name="connsiteY0" fmla="*/ 18361 h 18361"/>
                <a:gd name="connsiteX1" fmla="*/ 11678 w 18753"/>
                <a:gd name="connsiteY1" fmla="*/ 17195 h 18361"/>
                <a:gd name="connsiteX2" fmla="*/ 0 w 18753"/>
                <a:gd name="connsiteY2" fmla="*/ 6031 h 18361"/>
                <a:gd name="connsiteX3" fmla="*/ 5772 w 18753"/>
                <a:gd name="connsiteY3" fmla="*/ 0 h 18361"/>
                <a:gd name="connsiteX4" fmla="*/ 17450 w 18753"/>
                <a:gd name="connsiteY4" fmla="*/ 11164 h 18361"/>
                <a:gd name="connsiteX5" fmla="*/ 17590 w 18753"/>
                <a:gd name="connsiteY5" fmla="*/ 17074 h 18361"/>
                <a:gd name="connsiteX6" fmla="*/ 14576 w 18753"/>
                <a:gd name="connsiteY6" fmla="*/ 18361 h 1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53" h="18361">
                  <a:moveTo>
                    <a:pt x="14576" y="18361"/>
                  </a:moveTo>
                  <a:cubicBezTo>
                    <a:pt x="13531" y="18361"/>
                    <a:pt x="12486" y="17973"/>
                    <a:pt x="11678" y="17195"/>
                  </a:cubicBezTo>
                  <a:lnTo>
                    <a:pt x="0" y="6031"/>
                  </a:lnTo>
                  <a:lnTo>
                    <a:pt x="5772" y="0"/>
                  </a:lnTo>
                  <a:lnTo>
                    <a:pt x="17450" y="11164"/>
                  </a:lnTo>
                  <a:cubicBezTo>
                    <a:pt x="19133" y="12749"/>
                    <a:pt x="19194" y="15397"/>
                    <a:pt x="17590" y="17074"/>
                  </a:cubicBezTo>
                  <a:cubicBezTo>
                    <a:pt x="16763" y="17930"/>
                    <a:pt x="15676" y="18361"/>
                    <a:pt x="14576" y="18361"/>
                  </a:cubicBezTo>
                </a:path>
              </a:pathLst>
            </a:custGeom>
            <a:solidFill>
              <a:srgbClr val="C7B4B8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C25895A0-139D-D308-78F8-2EB12D72EE4E}"/>
                </a:ext>
              </a:extLst>
            </p:cNvPr>
            <p:cNvSpPr/>
            <p:nvPr/>
          </p:nvSpPr>
          <p:spPr>
            <a:xfrm>
              <a:off x="12727463" y="3017508"/>
              <a:ext cx="29482" cy="28856"/>
            </a:xfrm>
            <a:custGeom>
              <a:avLst/>
              <a:gdLst>
                <a:gd name="connsiteX0" fmla="*/ 1986 w 29482"/>
                <a:gd name="connsiteY0" fmla="*/ 2253 h 28856"/>
                <a:gd name="connsiteX1" fmla="*/ 7351 w 29482"/>
                <a:gd name="connsiteY1" fmla="*/ 22170 h 28856"/>
                <a:gd name="connsiteX2" fmla="*/ 27499 w 29482"/>
                <a:gd name="connsiteY2" fmla="*/ 26604 h 28856"/>
                <a:gd name="connsiteX3" fmla="*/ 22146 w 29482"/>
                <a:gd name="connsiteY3" fmla="*/ 6681 h 28856"/>
                <a:gd name="connsiteX4" fmla="*/ 1986 w 29482"/>
                <a:gd name="connsiteY4" fmla="*/ 2253 h 2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82" h="28856">
                  <a:moveTo>
                    <a:pt x="1986" y="2253"/>
                  </a:moveTo>
                  <a:cubicBezTo>
                    <a:pt x="-2091" y="6529"/>
                    <a:pt x="309" y="15452"/>
                    <a:pt x="7351" y="22170"/>
                  </a:cubicBezTo>
                  <a:cubicBezTo>
                    <a:pt x="14381" y="28887"/>
                    <a:pt x="23404" y="30880"/>
                    <a:pt x="27499" y="26604"/>
                  </a:cubicBezTo>
                  <a:cubicBezTo>
                    <a:pt x="31570" y="22328"/>
                    <a:pt x="29176" y="13417"/>
                    <a:pt x="22146" y="6681"/>
                  </a:cubicBezTo>
                  <a:cubicBezTo>
                    <a:pt x="15098" y="-30"/>
                    <a:pt x="6075" y="-2023"/>
                    <a:pt x="1986" y="2253"/>
                  </a:cubicBezTo>
                </a:path>
              </a:pathLst>
            </a:custGeom>
            <a:solidFill>
              <a:srgbClr val="BF213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E3043AA0-F5F9-54DF-B69B-061C55127497}"/>
                </a:ext>
              </a:extLst>
            </p:cNvPr>
            <p:cNvSpPr/>
            <p:nvPr/>
          </p:nvSpPr>
          <p:spPr>
            <a:xfrm>
              <a:off x="12692167" y="3055427"/>
              <a:ext cx="29632" cy="30077"/>
            </a:xfrm>
            <a:custGeom>
              <a:avLst/>
              <a:gdLst>
                <a:gd name="connsiteX0" fmla="*/ 0 w 29632"/>
                <a:gd name="connsiteY0" fmla="*/ 21769 h 30077"/>
                <a:gd name="connsiteX1" fmla="*/ 8695 w 29632"/>
                <a:gd name="connsiteY1" fmla="*/ 30078 h 30077"/>
                <a:gd name="connsiteX2" fmla="*/ 29632 w 29632"/>
                <a:gd name="connsiteY2" fmla="*/ 11182 h 30077"/>
                <a:gd name="connsiteX3" fmla="*/ 17918 w 29632"/>
                <a:gd name="connsiteY3" fmla="*/ 0 h 30077"/>
                <a:gd name="connsiteX4" fmla="*/ 0 w 29632"/>
                <a:gd name="connsiteY4" fmla="*/ 21769 h 30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32" h="30077">
                  <a:moveTo>
                    <a:pt x="0" y="21769"/>
                  </a:moveTo>
                  <a:lnTo>
                    <a:pt x="8695" y="30078"/>
                  </a:lnTo>
                  <a:lnTo>
                    <a:pt x="29632" y="11182"/>
                  </a:lnTo>
                  <a:lnTo>
                    <a:pt x="17918" y="0"/>
                  </a:lnTo>
                  <a:lnTo>
                    <a:pt x="0" y="21769"/>
                  </a:lnTo>
                </a:path>
              </a:pathLst>
            </a:custGeom>
            <a:solidFill>
              <a:srgbClr val="BF213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BFF450E9-23BE-F31D-FCA1-235A40BFFAD7}"/>
                </a:ext>
              </a:extLst>
            </p:cNvPr>
            <p:cNvSpPr/>
            <p:nvPr/>
          </p:nvSpPr>
          <p:spPr>
            <a:xfrm>
              <a:off x="12706585" y="2969226"/>
              <a:ext cx="81988" cy="69734"/>
            </a:xfrm>
            <a:custGeom>
              <a:avLst/>
              <a:gdLst>
                <a:gd name="connsiteX0" fmla="*/ 22602 w 81988"/>
                <a:gd name="connsiteY0" fmla="*/ 69734 h 69734"/>
                <a:gd name="connsiteX1" fmla="*/ 0 w 81988"/>
                <a:gd name="connsiteY1" fmla="*/ 69734 h 69734"/>
                <a:gd name="connsiteX2" fmla="*/ 59386 w 81988"/>
                <a:gd name="connsiteY2" fmla="*/ 7574 h 69734"/>
                <a:gd name="connsiteX3" fmla="*/ 54051 w 81988"/>
                <a:gd name="connsiteY3" fmla="*/ 13156 h 69734"/>
                <a:gd name="connsiteX4" fmla="*/ 65875 w 81988"/>
                <a:gd name="connsiteY4" fmla="*/ 24441 h 69734"/>
                <a:gd name="connsiteX5" fmla="*/ 52265 w 81988"/>
                <a:gd name="connsiteY5" fmla="*/ 38685 h 69734"/>
                <a:gd name="connsiteX6" fmla="*/ 47174 w 81988"/>
                <a:gd name="connsiteY6" fmla="*/ 33832 h 69734"/>
                <a:gd name="connsiteX7" fmla="*/ 44300 w 81988"/>
                <a:gd name="connsiteY7" fmla="*/ 32684 h 69734"/>
                <a:gd name="connsiteX8" fmla="*/ 41268 w 81988"/>
                <a:gd name="connsiteY8" fmla="*/ 33971 h 69734"/>
                <a:gd name="connsiteX9" fmla="*/ 41407 w 81988"/>
                <a:gd name="connsiteY9" fmla="*/ 39869 h 69734"/>
                <a:gd name="connsiteX10" fmla="*/ 46493 w 81988"/>
                <a:gd name="connsiteY10" fmla="*/ 44716 h 69734"/>
                <a:gd name="connsiteX11" fmla="*/ 39463 w 81988"/>
                <a:gd name="connsiteY11" fmla="*/ 52071 h 69734"/>
                <a:gd name="connsiteX12" fmla="*/ 28824 w 81988"/>
                <a:gd name="connsiteY12" fmla="*/ 48281 h 69734"/>
                <a:gd name="connsiteX13" fmla="*/ 22864 w 81988"/>
                <a:gd name="connsiteY13" fmla="*/ 50535 h 69734"/>
                <a:gd name="connsiteX14" fmla="*/ 25167 w 81988"/>
                <a:gd name="connsiteY14" fmla="*/ 67031 h 69734"/>
                <a:gd name="connsiteX15" fmla="*/ 22602 w 81988"/>
                <a:gd name="connsiteY15" fmla="*/ 69734 h 69734"/>
                <a:gd name="connsiteX16" fmla="*/ 76198 w 81988"/>
                <a:gd name="connsiteY16" fmla="*/ 13618 h 69734"/>
                <a:gd name="connsiteX17" fmla="*/ 67710 w 81988"/>
                <a:gd name="connsiteY17" fmla="*/ 5521 h 69734"/>
                <a:gd name="connsiteX18" fmla="*/ 74072 w 81988"/>
                <a:gd name="connsiteY18" fmla="*/ 0 h 69734"/>
                <a:gd name="connsiteX19" fmla="*/ 81989 w 81988"/>
                <a:gd name="connsiteY19" fmla="*/ 7574 h 69734"/>
                <a:gd name="connsiteX20" fmla="*/ 76198 w 81988"/>
                <a:gd name="connsiteY20" fmla="*/ 13618 h 6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988" h="69734">
                  <a:moveTo>
                    <a:pt x="22602" y="69734"/>
                  </a:moveTo>
                  <a:lnTo>
                    <a:pt x="0" y="69734"/>
                  </a:lnTo>
                  <a:lnTo>
                    <a:pt x="59386" y="7574"/>
                  </a:lnTo>
                  <a:lnTo>
                    <a:pt x="54051" y="13156"/>
                  </a:lnTo>
                  <a:lnTo>
                    <a:pt x="65875" y="24441"/>
                  </a:lnTo>
                  <a:lnTo>
                    <a:pt x="52265" y="38685"/>
                  </a:lnTo>
                  <a:lnTo>
                    <a:pt x="47174" y="33832"/>
                  </a:lnTo>
                  <a:cubicBezTo>
                    <a:pt x="46365" y="33054"/>
                    <a:pt x="45326" y="32684"/>
                    <a:pt x="44300" y="32684"/>
                  </a:cubicBezTo>
                  <a:cubicBezTo>
                    <a:pt x="43194" y="32684"/>
                    <a:pt x="42088" y="33103"/>
                    <a:pt x="41268" y="33971"/>
                  </a:cubicBezTo>
                  <a:cubicBezTo>
                    <a:pt x="39682" y="35636"/>
                    <a:pt x="39743" y="38284"/>
                    <a:pt x="41407" y="39869"/>
                  </a:cubicBezTo>
                  <a:lnTo>
                    <a:pt x="46493" y="44716"/>
                  </a:lnTo>
                  <a:lnTo>
                    <a:pt x="39463" y="52071"/>
                  </a:lnTo>
                  <a:cubicBezTo>
                    <a:pt x="35854" y="49599"/>
                    <a:pt x="32057" y="48281"/>
                    <a:pt x="28824" y="48281"/>
                  </a:cubicBezTo>
                  <a:cubicBezTo>
                    <a:pt x="26412" y="48281"/>
                    <a:pt x="24328" y="49010"/>
                    <a:pt x="22864" y="50535"/>
                  </a:cubicBezTo>
                  <a:cubicBezTo>
                    <a:pt x="19443" y="54124"/>
                    <a:pt x="20579" y="60951"/>
                    <a:pt x="25167" y="67031"/>
                  </a:cubicBezTo>
                  <a:lnTo>
                    <a:pt x="22602" y="69734"/>
                  </a:lnTo>
                  <a:moveTo>
                    <a:pt x="76198" y="13618"/>
                  </a:moveTo>
                  <a:lnTo>
                    <a:pt x="67710" y="5521"/>
                  </a:lnTo>
                  <a:cubicBezTo>
                    <a:pt x="70244" y="4215"/>
                    <a:pt x="72419" y="2302"/>
                    <a:pt x="74072" y="0"/>
                  </a:cubicBezTo>
                  <a:lnTo>
                    <a:pt x="81989" y="7574"/>
                  </a:lnTo>
                  <a:lnTo>
                    <a:pt x="76198" y="13618"/>
                  </a:lnTo>
                </a:path>
              </a:pathLst>
            </a:custGeom>
            <a:solidFill>
              <a:srgbClr val="C7B4B8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F8B5CC3B-8C05-6517-BDC0-19EF9D39AE7F}"/>
                </a:ext>
              </a:extLst>
            </p:cNvPr>
            <p:cNvSpPr/>
            <p:nvPr/>
          </p:nvSpPr>
          <p:spPr>
            <a:xfrm>
              <a:off x="12766877" y="2974748"/>
              <a:ext cx="15906" cy="12870"/>
            </a:xfrm>
            <a:custGeom>
              <a:avLst/>
              <a:gdLst>
                <a:gd name="connsiteX0" fmla="*/ 11350 w 15906"/>
                <a:gd name="connsiteY0" fmla="*/ 12871 h 12870"/>
                <a:gd name="connsiteX1" fmla="*/ 0 w 15906"/>
                <a:gd name="connsiteY1" fmla="*/ 2017 h 12870"/>
                <a:gd name="connsiteX2" fmla="*/ 7419 w 15906"/>
                <a:gd name="connsiteY2" fmla="*/ 0 h 12870"/>
                <a:gd name="connsiteX3" fmla="*/ 15907 w 15906"/>
                <a:gd name="connsiteY3" fmla="*/ 8096 h 12870"/>
                <a:gd name="connsiteX4" fmla="*/ 11350 w 15906"/>
                <a:gd name="connsiteY4" fmla="*/ 12871 h 1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06" h="12870">
                  <a:moveTo>
                    <a:pt x="11350" y="12871"/>
                  </a:moveTo>
                  <a:lnTo>
                    <a:pt x="0" y="2017"/>
                  </a:lnTo>
                  <a:cubicBezTo>
                    <a:pt x="2655" y="1895"/>
                    <a:pt x="5177" y="1178"/>
                    <a:pt x="7419" y="0"/>
                  </a:cubicBezTo>
                  <a:lnTo>
                    <a:pt x="15907" y="8096"/>
                  </a:lnTo>
                  <a:lnTo>
                    <a:pt x="11350" y="12871"/>
                  </a:lnTo>
                </a:path>
              </a:pathLst>
            </a:custGeom>
            <a:solidFill>
              <a:srgbClr val="D8C8CC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DCF18AA7-569A-2649-19B6-3ED3DC29C228}"/>
                </a:ext>
              </a:extLst>
            </p:cNvPr>
            <p:cNvSpPr/>
            <p:nvPr/>
          </p:nvSpPr>
          <p:spPr>
            <a:xfrm>
              <a:off x="12760637" y="2976764"/>
              <a:ext cx="17589" cy="16903"/>
            </a:xfrm>
            <a:custGeom>
              <a:avLst/>
              <a:gdLst>
                <a:gd name="connsiteX0" fmla="*/ 11824 w 17589"/>
                <a:gd name="connsiteY0" fmla="*/ 16904 h 16903"/>
                <a:gd name="connsiteX1" fmla="*/ 0 w 17589"/>
                <a:gd name="connsiteY1" fmla="*/ 5618 h 16903"/>
                <a:gd name="connsiteX2" fmla="*/ 5335 w 17589"/>
                <a:gd name="connsiteY2" fmla="*/ 36 h 16903"/>
                <a:gd name="connsiteX3" fmla="*/ 6240 w 17589"/>
                <a:gd name="connsiteY3" fmla="*/ 0 h 16903"/>
                <a:gd name="connsiteX4" fmla="*/ 17590 w 17589"/>
                <a:gd name="connsiteY4" fmla="*/ 10854 h 16903"/>
                <a:gd name="connsiteX5" fmla="*/ 11824 w 17589"/>
                <a:gd name="connsiteY5" fmla="*/ 16904 h 1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89" h="16903">
                  <a:moveTo>
                    <a:pt x="11824" y="16904"/>
                  </a:moveTo>
                  <a:lnTo>
                    <a:pt x="0" y="5618"/>
                  </a:lnTo>
                  <a:lnTo>
                    <a:pt x="5335" y="36"/>
                  </a:lnTo>
                  <a:cubicBezTo>
                    <a:pt x="5645" y="36"/>
                    <a:pt x="5942" y="18"/>
                    <a:pt x="6240" y="0"/>
                  </a:cubicBezTo>
                  <a:lnTo>
                    <a:pt x="17590" y="10854"/>
                  </a:lnTo>
                  <a:lnTo>
                    <a:pt x="11824" y="16904"/>
                  </a:lnTo>
                </a:path>
              </a:pathLst>
            </a:custGeom>
            <a:solidFill>
              <a:srgbClr val="A3868D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B0AFD9B9-24D0-AF1B-5F79-5471D9650B87}"/>
                </a:ext>
              </a:extLst>
            </p:cNvPr>
            <p:cNvSpPr/>
            <p:nvPr/>
          </p:nvSpPr>
          <p:spPr>
            <a:xfrm>
              <a:off x="12746703" y="3001910"/>
              <a:ext cx="12147" cy="12032"/>
            </a:xfrm>
            <a:custGeom>
              <a:avLst/>
              <a:gdLst>
                <a:gd name="connsiteX0" fmla="*/ 6376 w 12147"/>
                <a:gd name="connsiteY0" fmla="*/ 12032 h 12032"/>
                <a:gd name="connsiteX1" fmla="*/ 1290 w 12147"/>
                <a:gd name="connsiteY1" fmla="*/ 7185 h 12032"/>
                <a:gd name="connsiteX2" fmla="*/ 1150 w 12147"/>
                <a:gd name="connsiteY2" fmla="*/ 1288 h 12032"/>
                <a:gd name="connsiteX3" fmla="*/ 4182 w 12147"/>
                <a:gd name="connsiteY3" fmla="*/ 0 h 12032"/>
                <a:gd name="connsiteX4" fmla="*/ 7056 w 12147"/>
                <a:gd name="connsiteY4" fmla="*/ 1148 h 12032"/>
                <a:gd name="connsiteX5" fmla="*/ 12148 w 12147"/>
                <a:gd name="connsiteY5" fmla="*/ 6001 h 12032"/>
                <a:gd name="connsiteX6" fmla="*/ 6376 w 12147"/>
                <a:gd name="connsiteY6" fmla="*/ 12032 h 1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47" h="12032">
                  <a:moveTo>
                    <a:pt x="6376" y="12032"/>
                  </a:moveTo>
                  <a:lnTo>
                    <a:pt x="1290" y="7185"/>
                  </a:lnTo>
                  <a:cubicBezTo>
                    <a:pt x="-375" y="5600"/>
                    <a:pt x="-436" y="2952"/>
                    <a:pt x="1150" y="1288"/>
                  </a:cubicBezTo>
                  <a:cubicBezTo>
                    <a:pt x="1971" y="419"/>
                    <a:pt x="3076" y="0"/>
                    <a:pt x="4182" y="0"/>
                  </a:cubicBezTo>
                  <a:cubicBezTo>
                    <a:pt x="5209" y="0"/>
                    <a:pt x="6248" y="371"/>
                    <a:pt x="7056" y="1148"/>
                  </a:cubicBezTo>
                  <a:lnTo>
                    <a:pt x="12148" y="6001"/>
                  </a:lnTo>
                  <a:lnTo>
                    <a:pt x="6376" y="12032"/>
                  </a:lnTo>
                </a:path>
              </a:pathLst>
            </a:custGeom>
            <a:solidFill>
              <a:srgbClr val="B79FA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E02C6C8A-7A9B-78AB-4A09-A81029B50F8B}"/>
                </a:ext>
              </a:extLst>
            </p:cNvPr>
            <p:cNvSpPr/>
            <p:nvPr/>
          </p:nvSpPr>
          <p:spPr>
            <a:xfrm>
              <a:off x="12727460" y="3017508"/>
              <a:ext cx="18588" cy="18750"/>
            </a:xfrm>
            <a:custGeom>
              <a:avLst/>
              <a:gdLst>
                <a:gd name="connsiteX0" fmla="*/ 4292 w 18588"/>
                <a:gd name="connsiteY0" fmla="*/ 18750 h 18750"/>
                <a:gd name="connsiteX1" fmla="*/ 1989 w 18588"/>
                <a:gd name="connsiteY1" fmla="*/ 2253 h 18750"/>
                <a:gd name="connsiteX2" fmla="*/ 7949 w 18588"/>
                <a:gd name="connsiteY2" fmla="*/ 0 h 18750"/>
                <a:gd name="connsiteX3" fmla="*/ 18588 w 18588"/>
                <a:gd name="connsiteY3" fmla="*/ 3790 h 18750"/>
                <a:gd name="connsiteX4" fmla="*/ 4292 w 18588"/>
                <a:gd name="connsiteY4" fmla="*/ 18750 h 1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88" h="18750">
                  <a:moveTo>
                    <a:pt x="4292" y="18750"/>
                  </a:moveTo>
                  <a:cubicBezTo>
                    <a:pt x="-296" y="12670"/>
                    <a:pt x="-1432" y="5843"/>
                    <a:pt x="1989" y="2253"/>
                  </a:cubicBezTo>
                  <a:cubicBezTo>
                    <a:pt x="3453" y="729"/>
                    <a:pt x="5537" y="0"/>
                    <a:pt x="7949" y="0"/>
                  </a:cubicBezTo>
                  <a:cubicBezTo>
                    <a:pt x="11182" y="0"/>
                    <a:pt x="14979" y="1318"/>
                    <a:pt x="18588" y="3790"/>
                  </a:cubicBezTo>
                  <a:lnTo>
                    <a:pt x="4292" y="18750"/>
                  </a:lnTo>
                </a:path>
              </a:pathLst>
            </a:custGeom>
            <a:solidFill>
              <a:srgbClr val="AB1B2A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573EEF47-554E-1A62-DD0B-20182E274B80}"/>
                </a:ext>
              </a:extLst>
            </p:cNvPr>
            <p:cNvSpPr/>
            <p:nvPr/>
          </p:nvSpPr>
          <p:spPr>
            <a:xfrm>
              <a:off x="12917577" y="3257659"/>
              <a:ext cx="79898" cy="159703"/>
            </a:xfrm>
            <a:custGeom>
              <a:avLst/>
              <a:gdLst>
                <a:gd name="connsiteX0" fmla="*/ 50 w 79898"/>
                <a:gd name="connsiteY0" fmla="*/ 156116 h 159703"/>
                <a:gd name="connsiteX1" fmla="*/ 22762 w 79898"/>
                <a:gd name="connsiteY1" fmla="*/ 32919 h 159703"/>
                <a:gd name="connsiteX2" fmla="*/ 30442 w 79898"/>
                <a:gd name="connsiteY2" fmla="*/ 22642 h 159703"/>
                <a:gd name="connsiteX3" fmla="*/ 74122 w 79898"/>
                <a:gd name="connsiteY3" fmla="*/ 442 h 159703"/>
                <a:gd name="connsiteX4" fmla="*/ 79316 w 79898"/>
                <a:gd name="connsiteY4" fmla="*/ 1899 h 159703"/>
                <a:gd name="connsiteX5" fmla="*/ 77700 w 79898"/>
                <a:gd name="connsiteY5" fmla="*/ 7542 h 159703"/>
                <a:gd name="connsiteX6" fmla="*/ 34239 w 79898"/>
                <a:gd name="connsiteY6" fmla="*/ 29220 h 159703"/>
                <a:gd name="connsiteX7" fmla="*/ 30272 w 79898"/>
                <a:gd name="connsiteY7" fmla="*/ 34413 h 159703"/>
                <a:gd name="connsiteX8" fmla="*/ 6023 w 79898"/>
                <a:gd name="connsiteY8" fmla="*/ 157251 h 159703"/>
                <a:gd name="connsiteX9" fmla="*/ 2632 w 79898"/>
                <a:gd name="connsiteY9" fmla="*/ 159675 h 159703"/>
                <a:gd name="connsiteX10" fmla="*/ 50 w 79898"/>
                <a:gd name="connsiteY10" fmla="*/ 156116 h 159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898" h="159703">
                  <a:moveTo>
                    <a:pt x="50" y="156116"/>
                  </a:moveTo>
                  <a:lnTo>
                    <a:pt x="22762" y="32919"/>
                  </a:lnTo>
                  <a:cubicBezTo>
                    <a:pt x="23582" y="28473"/>
                    <a:pt x="26413" y="24683"/>
                    <a:pt x="30442" y="22642"/>
                  </a:cubicBezTo>
                  <a:lnTo>
                    <a:pt x="74122" y="442"/>
                  </a:lnTo>
                  <a:cubicBezTo>
                    <a:pt x="75969" y="-512"/>
                    <a:pt x="78229" y="126"/>
                    <a:pt x="79316" y="1899"/>
                  </a:cubicBezTo>
                  <a:cubicBezTo>
                    <a:pt x="80526" y="3892"/>
                    <a:pt x="79784" y="6503"/>
                    <a:pt x="77700" y="7542"/>
                  </a:cubicBezTo>
                  <a:lnTo>
                    <a:pt x="34239" y="29220"/>
                  </a:lnTo>
                  <a:cubicBezTo>
                    <a:pt x="32185" y="30246"/>
                    <a:pt x="30721" y="32160"/>
                    <a:pt x="30272" y="34413"/>
                  </a:cubicBezTo>
                  <a:lnTo>
                    <a:pt x="6023" y="157251"/>
                  </a:lnTo>
                  <a:cubicBezTo>
                    <a:pt x="5713" y="158837"/>
                    <a:pt x="4218" y="159893"/>
                    <a:pt x="2632" y="159675"/>
                  </a:cubicBezTo>
                  <a:cubicBezTo>
                    <a:pt x="907" y="159444"/>
                    <a:pt x="-260" y="157810"/>
                    <a:pt x="50" y="156116"/>
                  </a:cubicBezTo>
                </a:path>
              </a:pathLst>
            </a:custGeom>
            <a:solidFill>
              <a:srgbClr val="91A321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AF92A4EE-F976-E3B2-8688-B3F032357D45}"/>
                </a:ext>
              </a:extLst>
            </p:cNvPr>
            <p:cNvSpPr/>
            <p:nvPr/>
          </p:nvSpPr>
          <p:spPr>
            <a:xfrm>
              <a:off x="12899052" y="3291959"/>
              <a:ext cx="77153" cy="42782"/>
            </a:xfrm>
            <a:custGeom>
              <a:avLst/>
              <a:gdLst>
                <a:gd name="connsiteX0" fmla="*/ 76952 w 77153"/>
                <a:gd name="connsiteY0" fmla="*/ 42782 h 42782"/>
                <a:gd name="connsiteX1" fmla="*/ 43552 w 77153"/>
                <a:gd name="connsiteY1" fmla="*/ 362 h 42782"/>
                <a:gd name="connsiteX2" fmla="*/ 0 w 77153"/>
                <a:gd name="connsiteY2" fmla="*/ 32256 h 42782"/>
                <a:gd name="connsiteX3" fmla="*/ 76952 w 77153"/>
                <a:gd name="connsiteY3" fmla="*/ 42782 h 4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53" h="42782">
                  <a:moveTo>
                    <a:pt x="76952" y="42782"/>
                  </a:moveTo>
                  <a:cubicBezTo>
                    <a:pt x="79066" y="22052"/>
                    <a:pt x="64381" y="3211"/>
                    <a:pt x="43552" y="362"/>
                  </a:cubicBezTo>
                  <a:cubicBezTo>
                    <a:pt x="22742" y="-2480"/>
                    <a:pt x="3536" y="11714"/>
                    <a:pt x="0" y="32256"/>
                  </a:cubicBezTo>
                  <a:lnTo>
                    <a:pt x="76952" y="42782"/>
                  </a:lnTo>
                </a:path>
              </a:pathLst>
            </a:custGeom>
            <a:solidFill>
              <a:srgbClr val="87D4E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BDBA228B-6B72-EB66-FF6D-BEC24966E78A}"/>
                </a:ext>
              </a:extLst>
            </p:cNvPr>
            <p:cNvSpPr/>
            <p:nvPr/>
          </p:nvSpPr>
          <p:spPr>
            <a:xfrm>
              <a:off x="12903579" y="3350940"/>
              <a:ext cx="58784" cy="73888"/>
            </a:xfrm>
            <a:custGeom>
              <a:avLst/>
              <a:gdLst>
                <a:gd name="connsiteX0" fmla="*/ 0 w 58784"/>
                <a:gd name="connsiteY0" fmla="*/ 0 h 73888"/>
                <a:gd name="connsiteX1" fmla="*/ 13130 w 58784"/>
                <a:gd name="connsiteY1" fmla="*/ 73889 h 73888"/>
                <a:gd name="connsiteX2" fmla="*/ 45764 w 58784"/>
                <a:gd name="connsiteY2" fmla="*/ 68447 h 73888"/>
                <a:gd name="connsiteX3" fmla="*/ 44749 w 58784"/>
                <a:gd name="connsiteY3" fmla="*/ 56165 h 73888"/>
                <a:gd name="connsiteX4" fmla="*/ 31425 w 58784"/>
                <a:gd name="connsiteY4" fmla="*/ 46897 h 73888"/>
                <a:gd name="connsiteX5" fmla="*/ 44895 w 58784"/>
                <a:gd name="connsiteY5" fmla="*/ 44273 h 73888"/>
                <a:gd name="connsiteX6" fmla="*/ 46870 w 58784"/>
                <a:gd name="connsiteY6" fmla="*/ 38581 h 73888"/>
                <a:gd name="connsiteX7" fmla="*/ 31376 w 58784"/>
                <a:gd name="connsiteY7" fmla="*/ 25893 h 73888"/>
                <a:gd name="connsiteX8" fmla="*/ 51955 w 58784"/>
                <a:gd name="connsiteY8" fmla="*/ 23202 h 73888"/>
                <a:gd name="connsiteX9" fmla="*/ 58785 w 58784"/>
                <a:gd name="connsiteY9" fmla="*/ 5958 h 73888"/>
                <a:gd name="connsiteX10" fmla="*/ 0 w 58784"/>
                <a:gd name="connsiteY10" fmla="*/ 0 h 7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84" h="73888">
                  <a:moveTo>
                    <a:pt x="0" y="0"/>
                  </a:moveTo>
                  <a:lnTo>
                    <a:pt x="13130" y="73889"/>
                  </a:lnTo>
                  <a:lnTo>
                    <a:pt x="45764" y="68447"/>
                  </a:lnTo>
                  <a:lnTo>
                    <a:pt x="44749" y="56165"/>
                  </a:lnTo>
                  <a:lnTo>
                    <a:pt x="31425" y="46897"/>
                  </a:lnTo>
                  <a:lnTo>
                    <a:pt x="44895" y="44273"/>
                  </a:lnTo>
                  <a:lnTo>
                    <a:pt x="46870" y="38581"/>
                  </a:lnTo>
                  <a:lnTo>
                    <a:pt x="31376" y="25893"/>
                  </a:lnTo>
                  <a:lnTo>
                    <a:pt x="51955" y="23202"/>
                  </a:lnTo>
                  <a:lnTo>
                    <a:pt x="58785" y="5958"/>
                  </a:lnTo>
                  <a:lnTo>
                    <a:pt x="0" y="0"/>
                  </a:lnTo>
                </a:path>
              </a:pathLst>
            </a:custGeom>
            <a:solidFill>
              <a:srgbClr val="6EBDE3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9DB71393-FECB-83B6-1CB3-1AF7E358C05C}"/>
                </a:ext>
              </a:extLst>
            </p:cNvPr>
            <p:cNvSpPr/>
            <p:nvPr/>
          </p:nvSpPr>
          <p:spPr>
            <a:xfrm>
              <a:off x="12891415" y="3320218"/>
              <a:ext cx="92056" cy="46689"/>
            </a:xfrm>
            <a:custGeom>
              <a:avLst/>
              <a:gdLst>
                <a:gd name="connsiteX0" fmla="*/ 996 w 92056"/>
                <a:gd name="connsiteY0" fmla="*/ 0 h 46689"/>
                <a:gd name="connsiteX1" fmla="*/ 0 w 92056"/>
                <a:gd name="connsiteY1" fmla="*/ 7307 h 46689"/>
                <a:gd name="connsiteX2" fmla="*/ 6428 w 92056"/>
                <a:gd name="connsiteY2" fmla="*/ 8194 h 46689"/>
                <a:gd name="connsiteX3" fmla="*/ 6647 w 92056"/>
                <a:gd name="connsiteY3" fmla="*/ 37111 h 46689"/>
                <a:gd name="connsiteX4" fmla="*/ 76642 w 92056"/>
                <a:gd name="connsiteY4" fmla="*/ 46690 h 46689"/>
                <a:gd name="connsiteX5" fmla="*/ 84619 w 92056"/>
                <a:gd name="connsiteY5" fmla="*/ 18890 h 46689"/>
                <a:gd name="connsiteX6" fmla="*/ 91060 w 92056"/>
                <a:gd name="connsiteY6" fmla="*/ 19777 h 46689"/>
                <a:gd name="connsiteX7" fmla="*/ 92056 w 92056"/>
                <a:gd name="connsiteY7" fmla="*/ 12451 h 46689"/>
                <a:gd name="connsiteX8" fmla="*/ 996 w 92056"/>
                <a:gd name="connsiteY8" fmla="*/ 0 h 4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056" h="46689">
                  <a:moveTo>
                    <a:pt x="996" y="0"/>
                  </a:moveTo>
                  <a:lnTo>
                    <a:pt x="0" y="7307"/>
                  </a:lnTo>
                  <a:lnTo>
                    <a:pt x="6428" y="8194"/>
                  </a:lnTo>
                  <a:lnTo>
                    <a:pt x="6647" y="37111"/>
                  </a:lnTo>
                  <a:lnTo>
                    <a:pt x="76642" y="46690"/>
                  </a:lnTo>
                  <a:lnTo>
                    <a:pt x="84619" y="18890"/>
                  </a:lnTo>
                  <a:lnTo>
                    <a:pt x="91060" y="19777"/>
                  </a:lnTo>
                  <a:lnTo>
                    <a:pt x="92056" y="12451"/>
                  </a:lnTo>
                  <a:lnTo>
                    <a:pt x="996" y="0"/>
                  </a:lnTo>
                </a:path>
              </a:pathLst>
            </a:custGeom>
            <a:solidFill>
              <a:srgbClr val="6EBDE3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37F758A0-1BA0-8B20-BE80-E073D9A817C8}"/>
                </a:ext>
              </a:extLst>
            </p:cNvPr>
            <p:cNvSpPr/>
            <p:nvPr/>
          </p:nvSpPr>
          <p:spPr>
            <a:xfrm>
              <a:off x="12747883" y="2940661"/>
              <a:ext cx="36145" cy="36139"/>
            </a:xfrm>
            <a:custGeom>
              <a:avLst/>
              <a:gdLst>
                <a:gd name="connsiteX0" fmla="*/ 18070 w 36145"/>
                <a:gd name="connsiteY0" fmla="*/ 36140 h 36139"/>
                <a:gd name="connsiteX1" fmla="*/ 0 w 36145"/>
                <a:gd name="connsiteY1" fmla="*/ 18070 h 36139"/>
                <a:gd name="connsiteX2" fmla="*/ 18070 w 36145"/>
                <a:gd name="connsiteY2" fmla="*/ 0 h 36139"/>
                <a:gd name="connsiteX3" fmla="*/ 36146 w 36145"/>
                <a:gd name="connsiteY3" fmla="*/ 18070 h 36139"/>
                <a:gd name="connsiteX4" fmla="*/ 32774 w 36145"/>
                <a:gd name="connsiteY4" fmla="*/ 28566 h 36139"/>
                <a:gd name="connsiteX5" fmla="*/ 28885 w 36145"/>
                <a:gd name="connsiteY5" fmla="*/ 24848 h 36139"/>
                <a:gd name="connsiteX6" fmla="*/ 23082 w 36145"/>
                <a:gd name="connsiteY6" fmla="*/ 30910 h 36139"/>
                <a:gd name="connsiteX7" fmla="*/ 21108 w 36145"/>
                <a:gd name="connsiteY7" fmla="*/ 32981 h 36139"/>
                <a:gd name="connsiteX8" fmla="*/ 18088 w 36145"/>
                <a:gd name="connsiteY8" fmla="*/ 36140 h 36139"/>
                <a:gd name="connsiteX9" fmla="*/ 18070 w 36145"/>
                <a:gd name="connsiteY9" fmla="*/ 36140 h 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45" h="36139">
                  <a:moveTo>
                    <a:pt x="18070" y="36140"/>
                  </a:moveTo>
                  <a:cubicBezTo>
                    <a:pt x="8087" y="36140"/>
                    <a:pt x="0" y="28049"/>
                    <a:pt x="0" y="18070"/>
                  </a:cubicBezTo>
                  <a:cubicBezTo>
                    <a:pt x="0" y="8084"/>
                    <a:pt x="8087" y="0"/>
                    <a:pt x="18070" y="0"/>
                  </a:cubicBezTo>
                  <a:cubicBezTo>
                    <a:pt x="28040" y="0"/>
                    <a:pt x="36146" y="8084"/>
                    <a:pt x="36146" y="18070"/>
                  </a:cubicBezTo>
                  <a:cubicBezTo>
                    <a:pt x="36146" y="21987"/>
                    <a:pt x="34888" y="25608"/>
                    <a:pt x="32774" y="28566"/>
                  </a:cubicBezTo>
                  <a:lnTo>
                    <a:pt x="28885" y="24848"/>
                  </a:lnTo>
                  <a:lnTo>
                    <a:pt x="23082" y="30910"/>
                  </a:lnTo>
                  <a:lnTo>
                    <a:pt x="21108" y="32981"/>
                  </a:lnTo>
                  <a:lnTo>
                    <a:pt x="18088" y="36140"/>
                  </a:lnTo>
                  <a:lnTo>
                    <a:pt x="18070" y="36140"/>
                  </a:lnTo>
                </a:path>
              </a:pathLst>
            </a:custGeom>
            <a:solidFill>
              <a:srgbClr val="5C2E2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367F04A1-1693-FEE4-2DB0-0C51EA021DC8}"/>
                </a:ext>
              </a:extLst>
            </p:cNvPr>
            <p:cNvSpPr/>
            <p:nvPr/>
          </p:nvSpPr>
          <p:spPr>
            <a:xfrm>
              <a:off x="12765971" y="2965509"/>
              <a:ext cx="14685" cy="11291"/>
            </a:xfrm>
            <a:custGeom>
              <a:avLst/>
              <a:gdLst>
                <a:gd name="connsiteX0" fmla="*/ 0 w 14685"/>
                <a:gd name="connsiteY0" fmla="*/ 11291 h 11291"/>
                <a:gd name="connsiteX1" fmla="*/ 3020 w 14685"/>
                <a:gd name="connsiteY1" fmla="*/ 8133 h 11291"/>
                <a:gd name="connsiteX2" fmla="*/ 437 w 14685"/>
                <a:gd name="connsiteY2" fmla="*/ 10824 h 11291"/>
                <a:gd name="connsiteX3" fmla="*/ 905 w 14685"/>
                <a:gd name="connsiteY3" fmla="*/ 11255 h 11291"/>
                <a:gd name="connsiteX4" fmla="*/ 437 w 14685"/>
                <a:gd name="connsiteY4" fmla="*/ 10824 h 11291"/>
                <a:gd name="connsiteX5" fmla="*/ 0 w 14685"/>
                <a:gd name="connsiteY5" fmla="*/ 11291 h 11291"/>
                <a:gd name="connsiteX6" fmla="*/ 8324 w 14685"/>
                <a:gd name="connsiteY6" fmla="*/ 9238 h 11291"/>
                <a:gd name="connsiteX7" fmla="*/ 4994 w 14685"/>
                <a:gd name="connsiteY7" fmla="*/ 6062 h 11291"/>
                <a:gd name="connsiteX8" fmla="*/ 10797 w 14685"/>
                <a:gd name="connsiteY8" fmla="*/ 0 h 11291"/>
                <a:gd name="connsiteX9" fmla="*/ 14686 w 14685"/>
                <a:gd name="connsiteY9" fmla="*/ 3717 h 11291"/>
                <a:gd name="connsiteX10" fmla="*/ 8324 w 14685"/>
                <a:gd name="connsiteY10" fmla="*/ 9238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85" h="11291">
                  <a:moveTo>
                    <a:pt x="0" y="11291"/>
                  </a:moveTo>
                  <a:lnTo>
                    <a:pt x="3020" y="8133"/>
                  </a:lnTo>
                  <a:lnTo>
                    <a:pt x="437" y="10824"/>
                  </a:lnTo>
                  <a:lnTo>
                    <a:pt x="905" y="11255"/>
                  </a:lnTo>
                  <a:lnTo>
                    <a:pt x="437" y="10824"/>
                  </a:lnTo>
                  <a:lnTo>
                    <a:pt x="0" y="11291"/>
                  </a:lnTo>
                  <a:moveTo>
                    <a:pt x="8324" y="9238"/>
                  </a:moveTo>
                  <a:lnTo>
                    <a:pt x="4994" y="6062"/>
                  </a:lnTo>
                  <a:lnTo>
                    <a:pt x="10797" y="0"/>
                  </a:lnTo>
                  <a:lnTo>
                    <a:pt x="14686" y="3717"/>
                  </a:lnTo>
                  <a:cubicBezTo>
                    <a:pt x="13033" y="6019"/>
                    <a:pt x="10858" y="7933"/>
                    <a:pt x="8324" y="9238"/>
                  </a:cubicBezTo>
                </a:path>
              </a:pathLst>
            </a:custGeom>
            <a:solidFill>
              <a:srgbClr val="B79FA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B7799B2C-D293-6D80-5A5B-168A8CD5E0DD}"/>
                </a:ext>
              </a:extLst>
            </p:cNvPr>
            <p:cNvSpPr/>
            <p:nvPr/>
          </p:nvSpPr>
          <p:spPr>
            <a:xfrm>
              <a:off x="12766409" y="2971571"/>
              <a:ext cx="7886" cy="5193"/>
            </a:xfrm>
            <a:custGeom>
              <a:avLst/>
              <a:gdLst>
                <a:gd name="connsiteX0" fmla="*/ 468 w 7886"/>
                <a:gd name="connsiteY0" fmla="*/ 5193 h 5193"/>
                <a:gd name="connsiteX1" fmla="*/ 0 w 7886"/>
                <a:gd name="connsiteY1" fmla="*/ 4762 h 5193"/>
                <a:gd name="connsiteX2" fmla="*/ 2582 w 7886"/>
                <a:gd name="connsiteY2" fmla="*/ 2071 h 5193"/>
                <a:gd name="connsiteX3" fmla="*/ 4557 w 7886"/>
                <a:gd name="connsiteY3" fmla="*/ 0 h 5193"/>
                <a:gd name="connsiteX4" fmla="*/ 7887 w 7886"/>
                <a:gd name="connsiteY4" fmla="*/ 3177 h 5193"/>
                <a:gd name="connsiteX5" fmla="*/ 468 w 7886"/>
                <a:gd name="connsiteY5" fmla="*/ 5193 h 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6" h="5193">
                  <a:moveTo>
                    <a:pt x="468" y="5193"/>
                  </a:moveTo>
                  <a:lnTo>
                    <a:pt x="0" y="4762"/>
                  </a:lnTo>
                  <a:lnTo>
                    <a:pt x="2582" y="2071"/>
                  </a:lnTo>
                  <a:lnTo>
                    <a:pt x="4557" y="0"/>
                  </a:lnTo>
                  <a:lnTo>
                    <a:pt x="7887" y="3177"/>
                  </a:lnTo>
                  <a:cubicBezTo>
                    <a:pt x="5645" y="4355"/>
                    <a:pt x="3123" y="5072"/>
                    <a:pt x="468" y="5193"/>
                  </a:cubicBezTo>
                </a:path>
              </a:pathLst>
            </a:custGeom>
            <a:solidFill>
              <a:srgbClr val="CCB9BD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14E0A4C9-1331-657F-D778-6DC0A25DD38D}"/>
                </a:ext>
              </a:extLst>
            </p:cNvPr>
            <p:cNvSpPr/>
            <p:nvPr/>
          </p:nvSpPr>
          <p:spPr>
            <a:xfrm>
              <a:off x="12765971" y="2976333"/>
              <a:ext cx="905" cy="467"/>
            </a:xfrm>
            <a:custGeom>
              <a:avLst/>
              <a:gdLst>
                <a:gd name="connsiteX0" fmla="*/ 0 w 905"/>
                <a:gd name="connsiteY0" fmla="*/ 468 h 467"/>
                <a:gd name="connsiteX1" fmla="*/ 437 w 905"/>
                <a:gd name="connsiteY1" fmla="*/ 0 h 467"/>
                <a:gd name="connsiteX2" fmla="*/ 905 w 905"/>
                <a:gd name="connsiteY2" fmla="*/ 431 h 467"/>
                <a:gd name="connsiteX3" fmla="*/ 0 w 905"/>
                <a:gd name="connsiteY3" fmla="*/ 468 h 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5" h="467">
                  <a:moveTo>
                    <a:pt x="0" y="468"/>
                  </a:moveTo>
                  <a:lnTo>
                    <a:pt x="437" y="0"/>
                  </a:lnTo>
                  <a:lnTo>
                    <a:pt x="905" y="431"/>
                  </a:lnTo>
                  <a:cubicBezTo>
                    <a:pt x="608" y="449"/>
                    <a:pt x="310" y="468"/>
                    <a:pt x="0" y="468"/>
                  </a:cubicBezTo>
                </a:path>
              </a:pathLst>
            </a:custGeom>
            <a:solidFill>
              <a:srgbClr val="88646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BA1C3A67-735C-0661-9511-EB1E30C880F8}"/>
                </a:ext>
              </a:extLst>
            </p:cNvPr>
            <p:cNvSpPr/>
            <p:nvPr/>
          </p:nvSpPr>
          <p:spPr>
            <a:xfrm>
              <a:off x="13111388" y="3037363"/>
              <a:ext cx="14886" cy="1597"/>
            </a:xfrm>
            <a:custGeom>
              <a:avLst/>
              <a:gdLst>
                <a:gd name="connsiteX0" fmla="*/ 14886 w 14886"/>
                <a:gd name="connsiteY0" fmla="*/ 1597 h 1597"/>
                <a:gd name="connsiteX1" fmla="*/ 0 w 14886"/>
                <a:gd name="connsiteY1" fmla="*/ 1597 h 1597"/>
                <a:gd name="connsiteX2" fmla="*/ 7437 w 14886"/>
                <a:gd name="connsiteY2" fmla="*/ 0 h 1597"/>
                <a:gd name="connsiteX3" fmla="*/ 14886 w 14886"/>
                <a:gd name="connsiteY3" fmla="*/ 1597 h 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86" h="1597">
                  <a:moveTo>
                    <a:pt x="14886" y="1597"/>
                  </a:moveTo>
                  <a:lnTo>
                    <a:pt x="0" y="1597"/>
                  </a:lnTo>
                  <a:cubicBezTo>
                    <a:pt x="2272" y="571"/>
                    <a:pt x="4788" y="0"/>
                    <a:pt x="7437" y="0"/>
                  </a:cubicBezTo>
                  <a:cubicBezTo>
                    <a:pt x="10092" y="0"/>
                    <a:pt x="12614" y="571"/>
                    <a:pt x="14886" y="1597"/>
                  </a:cubicBezTo>
                </a:path>
              </a:pathLst>
            </a:custGeom>
            <a:solidFill>
              <a:srgbClr val="3D1F1C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B48F9446-DF05-6228-E71E-AA43F663F030}"/>
                </a:ext>
              </a:extLst>
            </p:cNvPr>
            <p:cNvSpPr/>
            <p:nvPr/>
          </p:nvSpPr>
          <p:spPr>
            <a:xfrm>
              <a:off x="13328779" y="3380234"/>
              <a:ext cx="67625" cy="49775"/>
            </a:xfrm>
            <a:custGeom>
              <a:avLst/>
              <a:gdLst>
                <a:gd name="connsiteX0" fmla="*/ 19297 w 67625"/>
                <a:gd name="connsiteY0" fmla="*/ 49776 h 49775"/>
                <a:gd name="connsiteX1" fmla="*/ 0 w 67625"/>
                <a:gd name="connsiteY1" fmla="*/ 27648 h 49775"/>
                <a:gd name="connsiteX2" fmla="*/ 15615 w 67625"/>
                <a:gd name="connsiteY2" fmla="*/ 2211 h 49775"/>
                <a:gd name="connsiteX3" fmla="*/ 35848 w 67625"/>
                <a:gd name="connsiteY3" fmla="*/ 0 h 49775"/>
                <a:gd name="connsiteX4" fmla="*/ 67625 w 67625"/>
                <a:gd name="connsiteY4" fmla="*/ 19904 h 49775"/>
                <a:gd name="connsiteX5" fmla="*/ 19297 w 67625"/>
                <a:gd name="connsiteY5" fmla="*/ 49776 h 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25" h="49775">
                  <a:moveTo>
                    <a:pt x="19297" y="49776"/>
                  </a:moveTo>
                  <a:cubicBezTo>
                    <a:pt x="17092" y="47565"/>
                    <a:pt x="0" y="27648"/>
                    <a:pt x="0" y="27648"/>
                  </a:cubicBezTo>
                  <a:lnTo>
                    <a:pt x="15615" y="2211"/>
                  </a:lnTo>
                  <a:lnTo>
                    <a:pt x="35848" y="0"/>
                  </a:lnTo>
                  <a:lnTo>
                    <a:pt x="67625" y="19904"/>
                  </a:lnTo>
                  <a:lnTo>
                    <a:pt x="19297" y="49776"/>
                  </a:lnTo>
                </a:path>
              </a:pathLst>
            </a:custGeom>
            <a:solidFill>
              <a:srgbClr val="B79FA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B1761F17-F40E-B781-10A7-67509FF70329}"/>
                </a:ext>
              </a:extLst>
            </p:cNvPr>
            <p:cNvSpPr/>
            <p:nvPr/>
          </p:nvSpPr>
          <p:spPr>
            <a:xfrm>
              <a:off x="13336021" y="3386272"/>
              <a:ext cx="87311" cy="68228"/>
            </a:xfrm>
            <a:custGeom>
              <a:avLst/>
              <a:gdLst>
                <a:gd name="connsiteX0" fmla="*/ 0 w 87311"/>
                <a:gd name="connsiteY0" fmla="*/ 51993 h 68228"/>
                <a:gd name="connsiteX1" fmla="*/ 30440 w 87311"/>
                <a:gd name="connsiteY1" fmla="*/ 68228 h 68228"/>
                <a:gd name="connsiteX2" fmla="*/ 71088 w 87311"/>
                <a:gd name="connsiteY2" fmla="*/ 60113 h 68228"/>
                <a:gd name="connsiteX3" fmla="*/ 87311 w 87311"/>
                <a:gd name="connsiteY3" fmla="*/ 28389 h 68228"/>
                <a:gd name="connsiteX4" fmla="*/ 58536 w 87311"/>
                <a:gd name="connsiteY4" fmla="*/ 0 h 68228"/>
                <a:gd name="connsiteX5" fmla="*/ 17219 w 87311"/>
                <a:gd name="connsiteY5" fmla="*/ 10320 h 68228"/>
                <a:gd name="connsiteX6" fmla="*/ 0 w 87311"/>
                <a:gd name="connsiteY6" fmla="*/ 51993 h 6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311" h="68228">
                  <a:moveTo>
                    <a:pt x="0" y="51993"/>
                  </a:moveTo>
                  <a:lnTo>
                    <a:pt x="30440" y="68228"/>
                  </a:lnTo>
                  <a:lnTo>
                    <a:pt x="71088" y="60113"/>
                  </a:lnTo>
                  <a:lnTo>
                    <a:pt x="87311" y="28389"/>
                  </a:lnTo>
                  <a:lnTo>
                    <a:pt x="58536" y="0"/>
                  </a:lnTo>
                  <a:lnTo>
                    <a:pt x="17219" y="10320"/>
                  </a:lnTo>
                  <a:lnTo>
                    <a:pt x="0" y="51993"/>
                  </a:lnTo>
                </a:path>
              </a:pathLst>
            </a:custGeom>
            <a:solidFill>
              <a:srgbClr val="D3C3C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EB126676-DEB4-834C-220D-E1CF6568B14A}"/>
                </a:ext>
              </a:extLst>
            </p:cNvPr>
            <p:cNvSpPr/>
            <p:nvPr/>
          </p:nvSpPr>
          <p:spPr>
            <a:xfrm>
              <a:off x="13348045" y="3386272"/>
              <a:ext cx="75286" cy="68228"/>
            </a:xfrm>
            <a:custGeom>
              <a:avLst/>
              <a:gdLst>
                <a:gd name="connsiteX0" fmla="*/ 75287 w 75286"/>
                <a:gd name="connsiteY0" fmla="*/ 28389 h 68228"/>
                <a:gd name="connsiteX1" fmla="*/ 46511 w 75286"/>
                <a:gd name="connsiteY1" fmla="*/ 0 h 68228"/>
                <a:gd name="connsiteX2" fmla="*/ 33879 w 75286"/>
                <a:gd name="connsiteY2" fmla="*/ 3152 h 68228"/>
                <a:gd name="connsiteX3" fmla="*/ 35805 w 75286"/>
                <a:gd name="connsiteY3" fmla="*/ 42043 h 68228"/>
                <a:gd name="connsiteX4" fmla="*/ 0 w 75286"/>
                <a:gd name="connsiteY4" fmla="*/ 58400 h 68228"/>
                <a:gd name="connsiteX5" fmla="*/ 18416 w 75286"/>
                <a:gd name="connsiteY5" fmla="*/ 68228 h 68228"/>
                <a:gd name="connsiteX6" fmla="*/ 59064 w 75286"/>
                <a:gd name="connsiteY6" fmla="*/ 60113 h 68228"/>
                <a:gd name="connsiteX7" fmla="*/ 75287 w 75286"/>
                <a:gd name="connsiteY7" fmla="*/ 28389 h 6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286" h="68228">
                  <a:moveTo>
                    <a:pt x="75287" y="28389"/>
                  </a:moveTo>
                  <a:lnTo>
                    <a:pt x="46511" y="0"/>
                  </a:lnTo>
                  <a:lnTo>
                    <a:pt x="33879" y="3152"/>
                  </a:lnTo>
                  <a:cubicBezTo>
                    <a:pt x="34639" y="19886"/>
                    <a:pt x="35805" y="42043"/>
                    <a:pt x="35805" y="42043"/>
                  </a:cubicBezTo>
                  <a:cubicBezTo>
                    <a:pt x="35805" y="42043"/>
                    <a:pt x="14175" y="51853"/>
                    <a:pt x="0" y="58400"/>
                  </a:cubicBezTo>
                  <a:lnTo>
                    <a:pt x="18416" y="68228"/>
                  </a:lnTo>
                  <a:lnTo>
                    <a:pt x="59064" y="60113"/>
                  </a:lnTo>
                  <a:lnTo>
                    <a:pt x="75287" y="28389"/>
                  </a:lnTo>
                </a:path>
              </a:pathLst>
            </a:custGeom>
            <a:solidFill>
              <a:srgbClr val="B79FA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D9CDD98F-1E22-B4DA-68BD-E26A13F27A1F}"/>
                </a:ext>
              </a:extLst>
            </p:cNvPr>
            <p:cNvSpPr/>
            <p:nvPr/>
          </p:nvSpPr>
          <p:spPr>
            <a:xfrm>
              <a:off x="13179915" y="3150702"/>
              <a:ext cx="93716" cy="274635"/>
            </a:xfrm>
            <a:custGeom>
              <a:avLst/>
              <a:gdLst>
                <a:gd name="connsiteX0" fmla="*/ 49407 w 93716"/>
                <a:gd name="connsiteY0" fmla="*/ 97911 h 274635"/>
                <a:gd name="connsiteX1" fmla="*/ 35347 w 93716"/>
                <a:gd name="connsiteY1" fmla="*/ 0 h 274635"/>
                <a:gd name="connsiteX2" fmla="*/ 24429 w 93716"/>
                <a:gd name="connsiteY2" fmla="*/ 1567 h 274635"/>
                <a:gd name="connsiteX3" fmla="*/ 15388 w 93716"/>
                <a:gd name="connsiteY3" fmla="*/ 2861 h 274635"/>
                <a:gd name="connsiteX4" fmla="*/ 4451 w 93716"/>
                <a:gd name="connsiteY4" fmla="*/ 4428 h 274635"/>
                <a:gd name="connsiteX5" fmla="*/ 18517 w 93716"/>
                <a:gd name="connsiteY5" fmla="*/ 102345 h 274635"/>
                <a:gd name="connsiteX6" fmla="*/ 222 w 93716"/>
                <a:gd name="connsiteY6" fmla="*/ 126756 h 274635"/>
                <a:gd name="connsiteX7" fmla="*/ 19993 w 93716"/>
                <a:gd name="connsiteY7" fmla="*/ 264585 h 274635"/>
                <a:gd name="connsiteX8" fmla="*/ 33275 w 93716"/>
                <a:gd name="connsiteY8" fmla="*/ 274516 h 274635"/>
                <a:gd name="connsiteX9" fmla="*/ 46733 w 93716"/>
                <a:gd name="connsiteY9" fmla="*/ 272590 h 274635"/>
                <a:gd name="connsiteX10" fmla="*/ 53945 w 93716"/>
                <a:gd name="connsiteY10" fmla="*/ 271545 h 274635"/>
                <a:gd name="connsiteX11" fmla="*/ 62986 w 93716"/>
                <a:gd name="connsiteY11" fmla="*/ 270258 h 274635"/>
                <a:gd name="connsiteX12" fmla="*/ 70205 w 93716"/>
                <a:gd name="connsiteY12" fmla="*/ 269213 h 274635"/>
                <a:gd name="connsiteX13" fmla="*/ 83657 w 93716"/>
                <a:gd name="connsiteY13" fmla="*/ 267288 h 274635"/>
                <a:gd name="connsiteX14" fmla="*/ 93597 w 93716"/>
                <a:gd name="connsiteY14" fmla="*/ 254022 h 274635"/>
                <a:gd name="connsiteX15" fmla="*/ 73826 w 93716"/>
                <a:gd name="connsiteY15" fmla="*/ 116194 h 274635"/>
                <a:gd name="connsiteX16" fmla="*/ 49407 w 93716"/>
                <a:gd name="connsiteY16" fmla="*/ 97911 h 27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3716" h="274635">
                  <a:moveTo>
                    <a:pt x="49407" y="97911"/>
                  </a:moveTo>
                  <a:lnTo>
                    <a:pt x="35347" y="0"/>
                  </a:lnTo>
                  <a:lnTo>
                    <a:pt x="24429" y="1567"/>
                  </a:lnTo>
                  <a:lnTo>
                    <a:pt x="15388" y="2861"/>
                  </a:lnTo>
                  <a:lnTo>
                    <a:pt x="4451" y="4428"/>
                  </a:lnTo>
                  <a:lnTo>
                    <a:pt x="18517" y="102345"/>
                  </a:lnTo>
                  <a:cubicBezTo>
                    <a:pt x="6723" y="104040"/>
                    <a:pt x="-1473" y="114967"/>
                    <a:pt x="222" y="126756"/>
                  </a:cubicBezTo>
                  <a:lnTo>
                    <a:pt x="19993" y="264585"/>
                  </a:lnTo>
                  <a:cubicBezTo>
                    <a:pt x="20929" y="270987"/>
                    <a:pt x="26865" y="275433"/>
                    <a:pt x="33275" y="274516"/>
                  </a:cubicBezTo>
                  <a:lnTo>
                    <a:pt x="46733" y="272590"/>
                  </a:lnTo>
                  <a:lnTo>
                    <a:pt x="53945" y="271545"/>
                  </a:lnTo>
                  <a:lnTo>
                    <a:pt x="62986" y="270258"/>
                  </a:lnTo>
                  <a:lnTo>
                    <a:pt x="70205" y="269213"/>
                  </a:lnTo>
                  <a:lnTo>
                    <a:pt x="83657" y="267288"/>
                  </a:lnTo>
                  <a:cubicBezTo>
                    <a:pt x="90067" y="266370"/>
                    <a:pt x="94514" y="260430"/>
                    <a:pt x="93597" y="254022"/>
                  </a:cubicBezTo>
                  <a:lnTo>
                    <a:pt x="73826" y="116194"/>
                  </a:lnTo>
                  <a:cubicBezTo>
                    <a:pt x="72131" y="104410"/>
                    <a:pt x="61194" y="96229"/>
                    <a:pt x="49407" y="97911"/>
                  </a:cubicBezTo>
                </a:path>
              </a:pathLst>
            </a:custGeom>
            <a:solidFill>
              <a:srgbClr val="C7B4B8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F5A05C05-F319-FF91-C4C9-FA7C67A41A61}"/>
                </a:ext>
              </a:extLst>
            </p:cNvPr>
            <p:cNvSpPr/>
            <p:nvPr/>
          </p:nvSpPr>
          <p:spPr>
            <a:xfrm>
              <a:off x="13183345" y="3292698"/>
              <a:ext cx="61591" cy="89061"/>
            </a:xfrm>
            <a:custGeom>
              <a:avLst/>
              <a:gdLst>
                <a:gd name="connsiteX0" fmla="*/ 61592 w 61591"/>
                <a:gd name="connsiteY0" fmla="*/ 81912 h 89061"/>
                <a:gd name="connsiteX1" fmla="*/ 11757 w 61591"/>
                <a:gd name="connsiteY1" fmla="*/ 89061 h 89061"/>
                <a:gd name="connsiteX2" fmla="*/ 0 w 61591"/>
                <a:gd name="connsiteY2" fmla="*/ 7149 h 89061"/>
                <a:gd name="connsiteX3" fmla="*/ 49835 w 61591"/>
                <a:gd name="connsiteY3" fmla="*/ 0 h 89061"/>
                <a:gd name="connsiteX4" fmla="*/ 61592 w 61591"/>
                <a:gd name="connsiteY4" fmla="*/ 81912 h 8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91" h="89061">
                  <a:moveTo>
                    <a:pt x="61592" y="81912"/>
                  </a:moveTo>
                  <a:lnTo>
                    <a:pt x="11757" y="89061"/>
                  </a:lnTo>
                  <a:lnTo>
                    <a:pt x="0" y="7149"/>
                  </a:lnTo>
                  <a:lnTo>
                    <a:pt x="49835" y="0"/>
                  </a:lnTo>
                  <a:lnTo>
                    <a:pt x="61592" y="81912"/>
                  </a:lnTo>
                </a:path>
              </a:pathLst>
            </a:custGeom>
            <a:solidFill>
              <a:srgbClr val="E68F3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DC76CB1C-6978-DAC6-0498-6CBB72DF1091}"/>
                </a:ext>
              </a:extLst>
            </p:cNvPr>
            <p:cNvSpPr/>
            <p:nvPr/>
          </p:nvSpPr>
          <p:spPr>
            <a:xfrm>
              <a:off x="13184366" y="3150702"/>
              <a:ext cx="39232" cy="62445"/>
            </a:xfrm>
            <a:custGeom>
              <a:avLst/>
              <a:gdLst>
                <a:gd name="connsiteX0" fmla="*/ 39232 w 39232"/>
                <a:gd name="connsiteY0" fmla="*/ 58012 h 62445"/>
                <a:gd name="connsiteX1" fmla="*/ 30896 w 39232"/>
                <a:gd name="connsiteY1" fmla="*/ 0 h 62445"/>
                <a:gd name="connsiteX2" fmla="*/ 0 w 39232"/>
                <a:gd name="connsiteY2" fmla="*/ 4428 h 62445"/>
                <a:gd name="connsiteX3" fmla="*/ 8342 w 39232"/>
                <a:gd name="connsiteY3" fmla="*/ 62446 h 62445"/>
                <a:gd name="connsiteX4" fmla="*/ 39232 w 39232"/>
                <a:gd name="connsiteY4" fmla="*/ 58012 h 6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32" h="62445">
                  <a:moveTo>
                    <a:pt x="39232" y="58012"/>
                  </a:moveTo>
                  <a:lnTo>
                    <a:pt x="30896" y="0"/>
                  </a:lnTo>
                  <a:lnTo>
                    <a:pt x="0" y="4428"/>
                  </a:lnTo>
                  <a:lnTo>
                    <a:pt x="8342" y="62446"/>
                  </a:lnTo>
                  <a:lnTo>
                    <a:pt x="39232" y="58012"/>
                  </a:ln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7559E05D-F9A0-2E32-BA1D-F7CC29038612}"/>
                </a:ext>
              </a:extLst>
            </p:cNvPr>
            <p:cNvSpPr/>
            <p:nvPr/>
          </p:nvSpPr>
          <p:spPr>
            <a:xfrm>
              <a:off x="12688078" y="3145745"/>
              <a:ext cx="8181" cy="8765"/>
            </a:xfrm>
            <a:custGeom>
              <a:avLst/>
              <a:gdLst>
                <a:gd name="connsiteX0" fmla="*/ 2503 w 8181"/>
                <a:gd name="connsiteY0" fmla="*/ 335 h 8765"/>
                <a:gd name="connsiteX1" fmla="*/ 0 w 8181"/>
                <a:gd name="connsiteY1" fmla="*/ 1410 h 8765"/>
                <a:gd name="connsiteX2" fmla="*/ 2971 w 8181"/>
                <a:gd name="connsiteY2" fmla="*/ 8765 h 8765"/>
                <a:gd name="connsiteX3" fmla="*/ 5456 w 8181"/>
                <a:gd name="connsiteY3" fmla="*/ 7891 h 8765"/>
                <a:gd name="connsiteX4" fmla="*/ 7838 w 8181"/>
                <a:gd name="connsiteY4" fmla="*/ 2418 h 8765"/>
                <a:gd name="connsiteX5" fmla="*/ 2503 w 8181"/>
                <a:gd name="connsiteY5" fmla="*/ 335 h 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81" h="8765">
                  <a:moveTo>
                    <a:pt x="2503" y="335"/>
                  </a:moveTo>
                  <a:lnTo>
                    <a:pt x="0" y="1410"/>
                  </a:lnTo>
                  <a:lnTo>
                    <a:pt x="2971" y="8765"/>
                  </a:lnTo>
                  <a:lnTo>
                    <a:pt x="5456" y="7891"/>
                  </a:lnTo>
                  <a:cubicBezTo>
                    <a:pt x="7698" y="7113"/>
                    <a:pt x="8786" y="4599"/>
                    <a:pt x="7838" y="2418"/>
                  </a:cubicBezTo>
                  <a:cubicBezTo>
                    <a:pt x="6933" y="384"/>
                    <a:pt x="4557" y="-552"/>
                    <a:pt x="2503" y="335"/>
                  </a:cubicBezTo>
                </a:path>
              </a:pathLst>
            </a:custGeom>
            <a:solidFill>
              <a:srgbClr val="1A1C2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E9101EC9-E2F3-F6BA-E275-F120CAE07890}"/>
                </a:ext>
              </a:extLst>
            </p:cNvPr>
            <p:cNvSpPr/>
            <p:nvPr/>
          </p:nvSpPr>
          <p:spPr>
            <a:xfrm>
              <a:off x="12575303" y="3144067"/>
              <a:ext cx="116180" cy="170617"/>
            </a:xfrm>
            <a:custGeom>
              <a:avLst/>
              <a:gdLst>
                <a:gd name="connsiteX0" fmla="*/ 43460 w 116180"/>
                <a:gd name="connsiteY0" fmla="*/ 49578 h 170617"/>
                <a:gd name="connsiteX1" fmla="*/ 1591 w 116180"/>
                <a:gd name="connsiteY1" fmla="*/ 131478 h 170617"/>
                <a:gd name="connsiteX2" fmla="*/ 7904 w 116180"/>
                <a:gd name="connsiteY2" fmla="*/ 150975 h 170617"/>
                <a:gd name="connsiteX3" fmla="*/ 43229 w 116180"/>
                <a:gd name="connsiteY3" fmla="*/ 169027 h 170617"/>
                <a:gd name="connsiteX4" fmla="*/ 62733 w 116180"/>
                <a:gd name="connsiteY4" fmla="*/ 162716 h 170617"/>
                <a:gd name="connsiteX5" fmla="*/ 101947 w 116180"/>
                <a:gd name="connsiteY5" fmla="*/ 86027 h 170617"/>
                <a:gd name="connsiteX6" fmla="*/ 101030 w 116180"/>
                <a:gd name="connsiteY6" fmla="*/ 51788 h 170617"/>
                <a:gd name="connsiteX7" fmla="*/ 89923 w 116180"/>
                <a:gd name="connsiteY7" fmla="*/ 32710 h 170617"/>
                <a:gd name="connsiteX8" fmla="*/ 93374 w 116180"/>
                <a:gd name="connsiteY8" fmla="*/ 23350 h 170617"/>
                <a:gd name="connsiteX9" fmla="*/ 110125 w 116180"/>
                <a:gd name="connsiteY9" fmla="*/ 17532 h 170617"/>
                <a:gd name="connsiteX10" fmla="*/ 115417 w 116180"/>
                <a:gd name="connsiteY10" fmla="*/ 5390 h 170617"/>
                <a:gd name="connsiteX11" fmla="*/ 103594 w 116180"/>
                <a:gd name="connsiteY11" fmla="*/ 737 h 170617"/>
                <a:gd name="connsiteX12" fmla="*/ 71677 w 116180"/>
                <a:gd name="connsiteY12" fmla="*/ 14501 h 170617"/>
                <a:gd name="connsiteX13" fmla="*/ 66263 w 116180"/>
                <a:gd name="connsiteY13" fmla="*/ 25167 h 170617"/>
                <a:gd name="connsiteX14" fmla="*/ 67308 w 116180"/>
                <a:gd name="connsiteY14" fmla="*/ 29710 h 170617"/>
                <a:gd name="connsiteX15" fmla="*/ 61257 w 116180"/>
                <a:gd name="connsiteY15" fmla="*/ 40625 h 170617"/>
                <a:gd name="connsiteX16" fmla="*/ 48716 w 116180"/>
                <a:gd name="connsiteY16" fmla="*/ 45010 h 170617"/>
                <a:gd name="connsiteX17" fmla="*/ 43460 w 116180"/>
                <a:gd name="connsiteY17" fmla="*/ 49578 h 17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180" h="170617">
                  <a:moveTo>
                    <a:pt x="43460" y="49578"/>
                  </a:moveTo>
                  <a:lnTo>
                    <a:pt x="1591" y="131478"/>
                  </a:lnTo>
                  <a:cubicBezTo>
                    <a:pt x="-2049" y="138596"/>
                    <a:pt x="765" y="147337"/>
                    <a:pt x="7904" y="150975"/>
                  </a:cubicBezTo>
                  <a:lnTo>
                    <a:pt x="43229" y="169027"/>
                  </a:lnTo>
                  <a:cubicBezTo>
                    <a:pt x="50350" y="172665"/>
                    <a:pt x="59094" y="169853"/>
                    <a:pt x="62733" y="162716"/>
                  </a:cubicBezTo>
                  <a:lnTo>
                    <a:pt x="101947" y="86027"/>
                  </a:lnTo>
                  <a:cubicBezTo>
                    <a:pt x="107482" y="75203"/>
                    <a:pt x="107142" y="62296"/>
                    <a:pt x="101030" y="51788"/>
                  </a:cubicBezTo>
                  <a:lnTo>
                    <a:pt x="89923" y="32710"/>
                  </a:lnTo>
                  <a:cubicBezTo>
                    <a:pt x="87869" y="29194"/>
                    <a:pt x="89546" y="24687"/>
                    <a:pt x="93374" y="23350"/>
                  </a:cubicBezTo>
                  <a:lnTo>
                    <a:pt x="110125" y="17532"/>
                  </a:lnTo>
                  <a:cubicBezTo>
                    <a:pt x="115089" y="15788"/>
                    <a:pt x="117532" y="10207"/>
                    <a:pt x="115417" y="5390"/>
                  </a:cubicBezTo>
                  <a:cubicBezTo>
                    <a:pt x="113425" y="847"/>
                    <a:pt x="108138" y="-1218"/>
                    <a:pt x="103594" y="737"/>
                  </a:cubicBezTo>
                  <a:lnTo>
                    <a:pt x="71677" y="14501"/>
                  </a:lnTo>
                  <a:cubicBezTo>
                    <a:pt x="67539" y="16287"/>
                    <a:pt x="65267" y="20769"/>
                    <a:pt x="66263" y="25167"/>
                  </a:cubicBezTo>
                  <a:lnTo>
                    <a:pt x="67308" y="29710"/>
                  </a:lnTo>
                  <a:cubicBezTo>
                    <a:pt x="68365" y="34356"/>
                    <a:pt x="65765" y="39051"/>
                    <a:pt x="61257" y="40625"/>
                  </a:cubicBezTo>
                  <a:lnTo>
                    <a:pt x="48716" y="45010"/>
                  </a:lnTo>
                  <a:cubicBezTo>
                    <a:pt x="46450" y="45800"/>
                    <a:pt x="44566" y="47433"/>
                    <a:pt x="43460" y="49578"/>
                  </a:cubicBezTo>
                </a:path>
              </a:pathLst>
            </a:custGeom>
            <a:solidFill>
              <a:srgbClr val="E8A81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id="{D9A6B6B0-D128-EDDC-B4E9-9FCA5D63E5FF}"/>
                </a:ext>
              </a:extLst>
            </p:cNvPr>
            <p:cNvSpPr/>
            <p:nvPr/>
          </p:nvSpPr>
          <p:spPr>
            <a:xfrm>
              <a:off x="12673313" y="3144070"/>
              <a:ext cx="18170" cy="19442"/>
            </a:xfrm>
            <a:custGeom>
              <a:avLst/>
              <a:gdLst>
                <a:gd name="connsiteX0" fmla="*/ 5584 w 18170"/>
                <a:gd name="connsiteY0" fmla="*/ 735 h 19442"/>
                <a:gd name="connsiteX1" fmla="*/ 0 w 18170"/>
                <a:gd name="connsiteY1" fmla="*/ 3146 h 19442"/>
                <a:gd name="connsiteX2" fmla="*/ 6629 w 18170"/>
                <a:gd name="connsiteY2" fmla="*/ 19442 h 19442"/>
                <a:gd name="connsiteX3" fmla="*/ 12115 w 18170"/>
                <a:gd name="connsiteY3" fmla="*/ 17529 h 19442"/>
                <a:gd name="connsiteX4" fmla="*/ 17408 w 18170"/>
                <a:gd name="connsiteY4" fmla="*/ 5387 h 19442"/>
                <a:gd name="connsiteX5" fmla="*/ 5584 w 18170"/>
                <a:gd name="connsiteY5" fmla="*/ 735 h 19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70" h="19442">
                  <a:moveTo>
                    <a:pt x="5584" y="735"/>
                  </a:moveTo>
                  <a:lnTo>
                    <a:pt x="0" y="3146"/>
                  </a:lnTo>
                  <a:lnTo>
                    <a:pt x="6629" y="19442"/>
                  </a:lnTo>
                  <a:lnTo>
                    <a:pt x="12115" y="17529"/>
                  </a:lnTo>
                  <a:cubicBezTo>
                    <a:pt x="17079" y="15786"/>
                    <a:pt x="19522" y="10204"/>
                    <a:pt x="17408" y="5387"/>
                  </a:cubicBezTo>
                  <a:cubicBezTo>
                    <a:pt x="15415" y="862"/>
                    <a:pt x="10129" y="-1221"/>
                    <a:pt x="5584" y="735"/>
                  </a:cubicBez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12" name="Freeform: Shape 1011">
              <a:extLst>
                <a:ext uri="{FF2B5EF4-FFF2-40B4-BE49-F238E27FC236}">
                  <a16:creationId xmlns:a16="http://schemas.microsoft.com/office/drawing/2014/main" id="{D7C1A885-1483-AF5B-1250-95869F55920E}"/>
                </a:ext>
              </a:extLst>
            </p:cNvPr>
            <p:cNvSpPr/>
            <p:nvPr/>
          </p:nvSpPr>
          <p:spPr>
            <a:xfrm>
              <a:off x="12582010" y="3211295"/>
              <a:ext cx="88878" cy="85471"/>
            </a:xfrm>
            <a:custGeom>
              <a:avLst/>
              <a:gdLst>
                <a:gd name="connsiteX0" fmla="*/ 0 w 88878"/>
                <a:gd name="connsiteY0" fmla="*/ 54222 h 85471"/>
                <a:gd name="connsiteX1" fmla="*/ 61142 w 88878"/>
                <a:gd name="connsiteY1" fmla="*/ 85472 h 85471"/>
                <a:gd name="connsiteX2" fmla="*/ 88879 w 88878"/>
                <a:gd name="connsiteY2" fmla="*/ 31256 h 85471"/>
                <a:gd name="connsiteX3" fmla="*/ 27731 w 88878"/>
                <a:gd name="connsiteY3" fmla="*/ 0 h 85471"/>
                <a:gd name="connsiteX4" fmla="*/ 0 w 88878"/>
                <a:gd name="connsiteY4" fmla="*/ 54222 h 8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878" h="85471">
                  <a:moveTo>
                    <a:pt x="0" y="54222"/>
                  </a:moveTo>
                  <a:lnTo>
                    <a:pt x="61142" y="85472"/>
                  </a:lnTo>
                  <a:lnTo>
                    <a:pt x="88879" y="31256"/>
                  </a:lnTo>
                  <a:lnTo>
                    <a:pt x="27731" y="0"/>
                  </a:lnTo>
                  <a:lnTo>
                    <a:pt x="0" y="54222"/>
                  </a:lnTo>
                </a:path>
              </a:pathLst>
            </a:custGeom>
            <a:solidFill>
              <a:srgbClr val="BF213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13" name="Freeform: Shape 1012">
              <a:extLst>
                <a:ext uri="{FF2B5EF4-FFF2-40B4-BE49-F238E27FC236}">
                  <a16:creationId xmlns:a16="http://schemas.microsoft.com/office/drawing/2014/main" id="{30914BC9-A939-52EE-F9EC-D7A3DCA0D4C5}"/>
                </a:ext>
              </a:extLst>
            </p:cNvPr>
            <p:cNvSpPr/>
            <p:nvPr/>
          </p:nvSpPr>
          <p:spPr>
            <a:xfrm>
              <a:off x="12614636" y="3232111"/>
              <a:ext cx="29413" cy="32536"/>
            </a:xfrm>
            <a:custGeom>
              <a:avLst/>
              <a:gdLst>
                <a:gd name="connsiteX0" fmla="*/ 22343 w 29413"/>
                <a:gd name="connsiteY0" fmla="*/ 1323 h 32536"/>
                <a:gd name="connsiteX1" fmla="*/ 2140 w 29413"/>
                <a:gd name="connsiteY1" fmla="*/ 9845 h 32536"/>
                <a:gd name="connsiteX2" fmla="*/ 7068 w 29413"/>
                <a:gd name="connsiteY2" fmla="*/ 31213 h 32536"/>
                <a:gd name="connsiteX3" fmla="*/ 27270 w 29413"/>
                <a:gd name="connsiteY3" fmla="*/ 22691 h 32536"/>
                <a:gd name="connsiteX4" fmla="*/ 22343 w 29413"/>
                <a:gd name="connsiteY4" fmla="*/ 1323 h 3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" h="32536">
                  <a:moveTo>
                    <a:pt x="22343" y="1323"/>
                  </a:moveTo>
                  <a:cubicBezTo>
                    <a:pt x="15404" y="-2218"/>
                    <a:pt x="6351" y="1591"/>
                    <a:pt x="2140" y="9845"/>
                  </a:cubicBezTo>
                  <a:cubicBezTo>
                    <a:pt x="-2076" y="18087"/>
                    <a:pt x="129" y="27648"/>
                    <a:pt x="7068" y="31213"/>
                  </a:cubicBezTo>
                  <a:cubicBezTo>
                    <a:pt x="14007" y="34754"/>
                    <a:pt x="23060" y="30946"/>
                    <a:pt x="27270" y="22691"/>
                  </a:cubicBezTo>
                  <a:cubicBezTo>
                    <a:pt x="31487" y="14431"/>
                    <a:pt x="29294" y="4871"/>
                    <a:pt x="22343" y="1323"/>
                  </a:cubicBezTo>
                </a:path>
              </a:pathLst>
            </a:custGeom>
            <a:solidFill>
              <a:srgbClr val="E8A81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14" name="Freeform: Shape 1013">
              <a:extLst>
                <a:ext uri="{FF2B5EF4-FFF2-40B4-BE49-F238E27FC236}">
                  <a16:creationId xmlns:a16="http://schemas.microsoft.com/office/drawing/2014/main" id="{0B5D5E90-4C28-AF2A-84F7-6F97BCD72043}"/>
                </a:ext>
              </a:extLst>
            </p:cNvPr>
            <p:cNvSpPr/>
            <p:nvPr/>
          </p:nvSpPr>
          <p:spPr>
            <a:xfrm>
              <a:off x="12206427" y="3504524"/>
              <a:ext cx="1339748" cy="23724"/>
            </a:xfrm>
            <a:custGeom>
              <a:avLst/>
              <a:gdLst>
                <a:gd name="connsiteX0" fmla="*/ 1327882 w 1339748"/>
                <a:gd name="connsiteY0" fmla="*/ 0 h 23724"/>
                <a:gd name="connsiteX1" fmla="*/ 0 w 1339748"/>
                <a:gd name="connsiteY1" fmla="*/ 0 h 23724"/>
                <a:gd name="connsiteX2" fmla="*/ 0 w 1339748"/>
                <a:gd name="connsiteY2" fmla="*/ 23725 h 23724"/>
                <a:gd name="connsiteX3" fmla="*/ 1327882 w 1339748"/>
                <a:gd name="connsiteY3" fmla="*/ 23725 h 23724"/>
                <a:gd name="connsiteX4" fmla="*/ 1339749 w 1339748"/>
                <a:gd name="connsiteY4" fmla="*/ 11862 h 23724"/>
                <a:gd name="connsiteX5" fmla="*/ 1327882 w 1339748"/>
                <a:gd name="connsiteY5" fmla="*/ 0 h 2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9748" h="23724">
                  <a:moveTo>
                    <a:pt x="1327882" y="0"/>
                  </a:moveTo>
                  <a:lnTo>
                    <a:pt x="0" y="0"/>
                  </a:lnTo>
                  <a:lnTo>
                    <a:pt x="0" y="23725"/>
                  </a:lnTo>
                  <a:lnTo>
                    <a:pt x="1327882" y="23725"/>
                  </a:lnTo>
                  <a:cubicBezTo>
                    <a:pt x="1334438" y="23725"/>
                    <a:pt x="1339749" y="18422"/>
                    <a:pt x="1339749" y="11862"/>
                  </a:cubicBezTo>
                  <a:cubicBezTo>
                    <a:pt x="1339749" y="5315"/>
                    <a:pt x="1334438" y="0"/>
                    <a:pt x="1327882" y="0"/>
                  </a:cubicBez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15" name="Freeform: Shape 1014">
              <a:extLst>
                <a:ext uri="{FF2B5EF4-FFF2-40B4-BE49-F238E27FC236}">
                  <a16:creationId xmlns:a16="http://schemas.microsoft.com/office/drawing/2014/main" id="{CD1C4162-E44E-B2A3-6673-99E1C9BEDE17}"/>
                </a:ext>
              </a:extLst>
            </p:cNvPr>
            <p:cNvSpPr/>
            <p:nvPr/>
          </p:nvSpPr>
          <p:spPr>
            <a:xfrm>
              <a:off x="13137189" y="2753148"/>
              <a:ext cx="1369961" cy="603969"/>
            </a:xfrm>
            <a:custGeom>
              <a:avLst/>
              <a:gdLst>
                <a:gd name="connsiteX0" fmla="*/ 1335633 w 1369961"/>
                <a:gd name="connsiteY0" fmla="*/ 603969 h 603969"/>
                <a:gd name="connsiteX1" fmla="*/ 43070 w 1369961"/>
                <a:gd name="connsiteY1" fmla="*/ 603969 h 603969"/>
                <a:gd name="connsiteX2" fmla="*/ 3807 w 1369961"/>
                <a:gd name="connsiteY2" fmla="*/ 543552 h 603969"/>
                <a:gd name="connsiteX3" fmla="*/ 20996 w 1369961"/>
                <a:gd name="connsiteY3" fmla="*/ 521504 h 603969"/>
                <a:gd name="connsiteX4" fmla="*/ 161423 w 1369961"/>
                <a:gd name="connsiteY4" fmla="*/ 482285 h 603969"/>
                <a:gd name="connsiteX5" fmla="*/ 249815 w 1369961"/>
                <a:gd name="connsiteY5" fmla="*/ 390624 h 603969"/>
                <a:gd name="connsiteX6" fmla="*/ 362086 w 1369961"/>
                <a:gd name="connsiteY6" fmla="*/ 315642 h 603969"/>
                <a:gd name="connsiteX7" fmla="*/ 545045 w 1369961"/>
                <a:gd name="connsiteY7" fmla="*/ 220099 h 603969"/>
                <a:gd name="connsiteX8" fmla="*/ 642436 w 1369961"/>
                <a:gd name="connsiteY8" fmla="*/ 136711 h 603969"/>
                <a:gd name="connsiteX9" fmla="*/ 654229 w 1369961"/>
                <a:gd name="connsiteY9" fmla="*/ 37160 h 603969"/>
                <a:gd name="connsiteX10" fmla="*/ 772266 w 1369961"/>
                <a:gd name="connsiteY10" fmla="*/ 22412 h 603969"/>
                <a:gd name="connsiteX11" fmla="*/ 898640 w 1369961"/>
                <a:gd name="connsiteY11" fmla="*/ 7671 h 603969"/>
                <a:gd name="connsiteX12" fmla="*/ 968002 w 1369961"/>
                <a:gd name="connsiteY12" fmla="*/ 96350 h 603969"/>
                <a:gd name="connsiteX13" fmla="*/ 1088039 w 1369961"/>
                <a:gd name="connsiteY13" fmla="*/ 158474 h 603969"/>
                <a:gd name="connsiteX14" fmla="*/ 1123443 w 1369961"/>
                <a:gd name="connsiteY14" fmla="*/ 275475 h 603969"/>
                <a:gd name="connsiteX15" fmla="*/ 1256257 w 1369961"/>
                <a:gd name="connsiteY15" fmla="*/ 401120 h 603969"/>
                <a:gd name="connsiteX16" fmla="*/ 1327060 w 1369961"/>
                <a:gd name="connsiteY16" fmla="*/ 527171 h 603969"/>
                <a:gd name="connsiteX17" fmla="*/ 1349000 w 1369961"/>
                <a:gd name="connsiteY17" fmla="*/ 538104 h 603969"/>
                <a:gd name="connsiteX18" fmla="*/ 1335633 w 1369961"/>
                <a:gd name="connsiteY18" fmla="*/ 603969 h 60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69961" h="603969">
                  <a:moveTo>
                    <a:pt x="1335633" y="603969"/>
                  </a:moveTo>
                  <a:lnTo>
                    <a:pt x="43070" y="603969"/>
                  </a:lnTo>
                  <a:cubicBezTo>
                    <a:pt x="11979" y="603969"/>
                    <a:pt x="-8965" y="571887"/>
                    <a:pt x="3807" y="543552"/>
                  </a:cubicBezTo>
                  <a:cubicBezTo>
                    <a:pt x="7957" y="534350"/>
                    <a:pt x="13535" y="526321"/>
                    <a:pt x="20996" y="521504"/>
                  </a:cubicBezTo>
                  <a:cubicBezTo>
                    <a:pt x="49267" y="503264"/>
                    <a:pt x="161423" y="482285"/>
                    <a:pt x="161423" y="482285"/>
                  </a:cubicBezTo>
                  <a:cubicBezTo>
                    <a:pt x="161423" y="482285"/>
                    <a:pt x="172973" y="407783"/>
                    <a:pt x="249815" y="390624"/>
                  </a:cubicBezTo>
                  <a:cubicBezTo>
                    <a:pt x="326664" y="373465"/>
                    <a:pt x="338475" y="355177"/>
                    <a:pt x="362086" y="315642"/>
                  </a:cubicBezTo>
                  <a:cubicBezTo>
                    <a:pt x="385691" y="276113"/>
                    <a:pt x="486035" y="199478"/>
                    <a:pt x="545045" y="220099"/>
                  </a:cubicBezTo>
                  <a:cubicBezTo>
                    <a:pt x="604079" y="240714"/>
                    <a:pt x="642436" y="136711"/>
                    <a:pt x="642436" y="136711"/>
                  </a:cubicBezTo>
                  <a:cubicBezTo>
                    <a:pt x="642436" y="136711"/>
                    <a:pt x="601101" y="84360"/>
                    <a:pt x="654229" y="37160"/>
                  </a:cubicBezTo>
                  <a:cubicBezTo>
                    <a:pt x="707351" y="-10028"/>
                    <a:pt x="772266" y="22412"/>
                    <a:pt x="772266" y="22412"/>
                  </a:cubicBezTo>
                  <a:cubicBezTo>
                    <a:pt x="772266" y="22412"/>
                    <a:pt x="853824" y="-15914"/>
                    <a:pt x="898640" y="7671"/>
                  </a:cubicBezTo>
                  <a:cubicBezTo>
                    <a:pt x="943437" y="31262"/>
                    <a:pt x="960116" y="81791"/>
                    <a:pt x="968002" y="96350"/>
                  </a:cubicBezTo>
                  <a:cubicBezTo>
                    <a:pt x="975883" y="110915"/>
                    <a:pt x="1058528" y="105734"/>
                    <a:pt x="1088039" y="158474"/>
                  </a:cubicBezTo>
                  <a:cubicBezTo>
                    <a:pt x="1117555" y="211213"/>
                    <a:pt x="1096903" y="248282"/>
                    <a:pt x="1123443" y="275475"/>
                  </a:cubicBezTo>
                  <a:cubicBezTo>
                    <a:pt x="1150007" y="302662"/>
                    <a:pt x="1226740" y="310770"/>
                    <a:pt x="1256257" y="401120"/>
                  </a:cubicBezTo>
                  <a:cubicBezTo>
                    <a:pt x="1285749" y="491463"/>
                    <a:pt x="1294608" y="506830"/>
                    <a:pt x="1327060" y="527171"/>
                  </a:cubicBezTo>
                  <a:cubicBezTo>
                    <a:pt x="1334120" y="531593"/>
                    <a:pt x="1341581" y="534952"/>
                    <a:pt x="1349000" y="538104"/>
                  </a:cubicBezTo>
                  <a:cubicBezTo>
                    <a:pt x="1383402" y="552742"/>
                    <a:pt x="1373012" y="603969"/>
                    <a:pt x="1335633" y="603969"/>
                  </a:cubicBezTo>
                </a:path>
              </a:pathLst>
            </a:custGeom>
            <a:solidFill>
              <a:srgbClr val="7F453D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16" name="Freeform: Shape 1015">
              <a:extLst>
                <a:ext uri="{FF2B5EF4-FFF2-40B4-BE49-F238E27FC236}">
                  <a16:creationId xmlns:a16="http://schemas.microsoft.com/office/drawing/2014/main" id="{CD1EB11A-1671-5033-C4A6-53D20C7ECB1B}"/>
                </a:ext>
              </a:extLst>
            </p:cNvPr>
            <p:cNvSpPr/>
            <p:nvPr/>
          </p:nvSpPr>
          <p:spPr>
            <a:xfrm>
              <a:off x="13909510" y="2753148"/>
              <a:ext cx="126318" cy="22382"/>
            </a:xfrm>
            <a:custGeom>
              <a:avLst/>
              <a:gdLst>
                <a:gd name="connsiteX0" fmla="*/ 0 w 126318"/>
                <a:gd name="connsiteY0" fmla="*/ 22382 h 22382"/>
                <a:gd name="connsiteX1" fmla="*/ 90082 w 126318"/>
                <a:gd name="connsiteY1" fmla="*/ 0 h 22382"/>
                <a:gd name="connsiteX2" fmla="*/ 0 w 126318"/>
                <a:gd name="connsiteY2" fmla="*/ 22382 h 22382"/>
                <a:gd name="connsiteX3" fmla="*/ 126319 w 126318"/>
                <a:gd name="connsiteY3" fmla="*/ 7671 h 22382"/>
                <a:gd name="connsiteX4" fmla="*/ 125990 w 126318"/>
                <a:gd name="connsiteY4" fmla="*/ 7495 h 22382"/>
                <a:gd name="connsiteX5" fmla="*/ 126319 w 126318"/>
                <a:gd name="connsiteY5" fmla="*/ 7671 h 22382"/>
                <a:gd name="connsiteX6" fmla="*/ 90136 w 126318"/>
                <a:gd name="connsiteY6" fmla="*/ 0 h 22382"/>
                <a:gd name="connsiteX7" fmla="*/ 90118 w 126318"/>
                <a:gd name="connsiteY7" fmla="*/ 0 h 22382"/>
                <a:gd name="connsiteX8" fmla="*/ 90136 w 126318"/>
                <a:gd name="connsiteY8" fmla="*/ 0 h 2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318" h="22382">
                  <a:moveTo>
                    <a:pt x="0" y="22382"/>
                  </a:moveTo>
                  <a:cubicBezTo>
                    <a:pt x="1732" y="21593"/>
                    <a:pt x="48419" y="0"/>
                    <a:pt x="90082" y="0"/>
                  </a:cubicBezTo>
                  <a:cubicBezTo>
                    <a:pt x="48419" y="18"/>
                    <a:pt x="1732" y="21593"/>
                    <a:pt x="0" y="22382"/>
                  </a:cubicBezTo>
                  <a:moveTo>
                    <a:pt x="126319" y="7671"/>
                  </a:moveTo>
                  <a:cubicBezTo>
                    <a:pt x="126203" y="7611"/>
                    <a:pt x="126106" y="7556"/>
                    <a:pt x="125990" y="7495"/>
                  </a:cubicBezTo>
                  <a:cubicBezTo>
                    <a:pt x="126106" y="7556"/>
                    <a:pt x="126203" y="7611"/>
                    <a:pt x="126319" y="7671"/>
                  </a:cubicBezTo>
                  <a:moveTo>
                    <a:pt x="90136" y="0"/>
                  </a:moveTo>
                  <a:lnTo>
                    <a:pt x="90118" y="0"/>
                  </a:lnTo>
                  <a:lnTo>
                    <a:pt x="90136" y="0"/>
                  </a:lnTo>
                </a:path>
              </a:pathLst>
            </a:custGeom>
            <a:solidFill>
              <a:srgbClr val="A5A7A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id="{2BBB5B09-8E0C-8450-ED3D-71680A89171D}"/>
                </a:ext>
              </a:extLst>
            </p:cNvPr>
            <p:cNvSpPr/>
            <p:nvPr/>
          </p:nvSpPr>
          <p:spPr>
            <a:xfrm>
              <a:off x="13909461" y="2753136"/>
              <a:ext cx="364640" cy="285825"/>
            </a:xfrm>
            <a:custGeom>
              <a:avLst/>
              <a:gdLst>
                <a:gd name="connsiteX0" fmla="*/ 364641 w 364640"/>
                <a:gd name="connsiteY0" fmla="*/ 285825 h 285825"/>
                <a:gd name="connsiteX1" fmla="*/ 363796 w 364640"/>
                <a:gd name="connsiteY1" fmla="*/ 285825 h 285825"/>
                <a:gd name="connsiteX2" fmla="*/ 363693 w 364640"/>
                <a:gd name="connsiteY2" fmla="*/ 285236 h 285825"/>
                <a:gd name="connsiteX3" fmla="*/ 364641 w 364640"/>
                <a:gd name="connsiteY3" fmla="*/ 285825 h 285825"/>
                <a:gd name="connsiteX4" fmla="*/ 332250 w 364640"/>
                <a:gd name="connsiteY4" fmla="*/ 285825 h 285825"/>
                <a:gd name="connsiteX5" fmla="*/ 260949 w 364640"/>
                <a:gd name="connsiteY5" fmla="*/ 285825 h 285825"/>
                <a:gd name="connsiteX6" fmla="*/ 176360 w 364640"/>
                <a:gd name="connsiteY6" fmla="*/ 203299 h 285825"/>
                <a:gd name="connsiteX7" fmla="*/ 176445 w 364640"/>
                <a:gd name="connsiteY7" fmla="*/ 202862 h 285825"/>
                <a:gd name="connsiteX8" fmla="*/ 171432 w 364640"/>
                <a:gd name="connsiteY8" fmla="*/ 196266 h 285825"/>
                <a:gd name="connsiteX9" fmla="*/ 153697 w 364640"/>
                <a:gd name="connsiteY9" fmla="*/ 183583 h 285825"/>
                <a:gd name="connsiteX10" fmla="*/ 162537 w 364640"/>
                <a:gd name="connsiteY10" fmla="*/ 175948 h 285825"/>
                <a:gd name="connsiteX11" fmla="*/ 168060 w 364640"/>
                <a:gd name="connsiteY11" fmla="*/ 176999 h 285825"/>
                <a:gd name="connsiteX12" fmla="*/ 169737 w 364640"/>
                <a:gd name="connsiteY12" fmla="*/ 177291 h 285825"/>
                <a:gd name="connsiteX13" fmla="*/ 174932 w 364640"/>
                <a:gd name="connsiteY13" fmla="*/ 171764 h 285825"/>
                <a:gd name="connsiteX14" fmla="*/ 177502 w 364640"/>
                <a:gd name="connsiteY14" fmla="*/ 161444 h 285825"/>
                <a:gd name="connsiteX15" fmla="*/ 175060 w 364640"/>
                <a:gd name="connsiteY15" fmla="*/ 154338 h 285825"/>
                <a:gd name="connsiteX16" fmla="*/ 164421 w 364640"/>
                <a:gd name="connsiteY16" fmla="*/ 149697 h 285825"/>
                <a:gd name="connsiteX17" fmla="*/ 161705 w 364640"/>
                <a:gd name="connsiteY17" fmla="*/ 148950 h 285825"/>
                <a:gd name="connsiteX18" fmla="*/ 157111 w 364640"/>
                <a:gd name="connsiteY18" fmla="*/ 151623 h 285825"/>
                <a:gd name="connsiteX19" fmla="*/ 147967 w 364640"/>
                <a:gd name="connsiteY19" fmla="*/ 158377 h 285825"/>
                <a:gd name="connsiteX20" fmla="*/ 144656 w 364640"/>
                <a:gd name="connsiteY20" fmla="*/ 157739 h 285825"/>
                <a:gd name="connsiteX21" fmla="*/ 143702 w 364640"/>
                <a:gd name="connsiteY21" fmla="*/ 144006 h 285825"/>
                <a:gd name="connsiteX22" fmla="*/ 141879 w 364640"/>
                <a:gd name="connsiteY22" fmla="*/ 137470 h 285825"/>
                <a:gd name="connsiteX23" fmla="*/ 130930 w 364640"/>
                <a:gd name="connsiteY23" fmla="*/ 127120 h 285825"/>
                <a:gd name="connsiteX24" fmla="*/ 126853 w 364640"/>
                <a:gd name="connsiteY24" fmla="*/ 124970 h 285825"/>
                <a:gd name="connsiteX25" fmla="*/ 122795 w 364640"/>
                <a:gd name="connsiteY25" fmla="*/ 127120 h 285825"/>
                <a:gd name="connsiteX26" fmla="*/ 117909 w 364640"/>
                <a:gd name="connsiteY26" fmla="*/ 133182 h 285825"/>
                <a:gd name="connsiteX27" fmla="*/ 0 w 364640"/>
                <a:gd name="connsiteY27" fmla="*/ 22431 h 285825"/>
                <a:gd name="connsiteX28" fmla="*/ 43 w 364640"/>
                <a:gd name="connsiteY28" fmla="*/ 22388 h 285825"/>
                <a:gd name="connsiteX29" fmla="*/ 90118 w 364640"/>
                <a:gd name="connsiteY29" fmla="*/ 0 h 285825"/>
                <a:gd name="connsiteX30" fmla="*/ 90179 w 364640"/>
                <a:gd name="connsiteY30" fmla="*/ 0 h 285825"/>
                <a:gd name="connsiteX31" fmla="*/ 126045 w 364640"/>
                <a:gd name="connsiteY31" fmla="*/ 7513 h 285825"/>
                <a:gd name="connsiteX32" fmla="*/ 126355 w 364640"/>
                <a:gd name="connsiteY32" fmla="*/ 7677 h 285825"/>
                <a:gd name="connsiteX33" fmla="*/ 195712 w 364640"/>
                <a:gd name="connsiteY33" fmla="*/ 96356 h 285825"/>
                <a:gd name="connsiteX34" fmla="*/ 315778 w 364640"/>
                <a:gd name="connsiteY34" fmla="*/ 158486 h 285825"/>
                <a:gd name="connsiteX35" fmla="*/ 338563 w 364640"/>
                <a:gd name="connsiteY35" fmla="*/ 253050 h 285825"/>
                <a:gd name="connsiteX36" fmla="*/ 327760 w 364640"/>
                <a:gd name="connsiteY36" fmla="*/ 254599 h 285825"/>
                <a:gd name="connsiteX37" fmla="*/ 332250 w 364640"/>
                <a:gd name="connsiteY37" fmla="*/ 285825 h 285825"/>
                <a:gd name="connsiteX38" fmla="*/ 262213 w 364640"/>
                <a:gd name="connsiteY38" fmla="*/ 136827 h 285825"/>
                <a:gd name="connsiteX39" fmla="*/ 244143 w 364640"/>
                <a:gd name="connsiteY39" fmla="*/ 154890 h 285825"/>
                <a:gd name="connsiteX40" fmla="*/ 262213 w 364640"/>
                <a:gd name="connsiteY40" fmla="*/ 172954 h 285825"/>
                <a:gd name="connsiteX41" fmla="*/ 280283 w 364640"/>
                <a:gd name="connsiteY41" fmla="*/ 154890 h 285825"/>
                <a:gd name="connsiteX42" fmla="*/ 262213 w 364640"/>
                <a:gd name="connsiteY42" fmla="*/ 136827 h 2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4640" h="285825">
                  <a:moveTo>
                    <a:pt x="364641" y="285825"/>
                  </a:moveTo>
                  <a:lnTo>
                    <a:pt x="363796" y="285825"/>
                  </a:lnTo>
                  <a:lnTo>
                    <a:pt x="363693" y="285236"/>
                  </a:lnTo>
                  <a:cubicBezTo>
                    <a:pt x="364003" y="285436"/>
                    <a:pt x="364313" y="285631"/>
                    <a:pt x="364641" y="285825"/>
                  </a:cubicBezTo>
                  <a:moveTo>
                    <a:pt x="332250" y="285825"/>
                  </a:moveTo>
                  <a:lnTo>
                    <a:pt x="260949" y="285825"/>
                  </a:lnTo>
                  <a:cubicBezTo>
                    <a:pt x="250189" y="246290"/>
                    <a:pt x="219700" y="227607"/>
                    <a:pt x="176360" y="203299"/>
                  </a:cubicBezTo>
                  <a:cubicBezTo>
                    <a:pt x="176384" y="203153"/>
                    <a:pt x="176402" y="203008"/>
                    <a:pt x="176445" y="202862"/>
                  </a:cubicBezTo>
                  <a:cubicBezTo>
                    <a:pt x="177022" y="199637"/>
                    <a:pt x="174707" y="196630"/>
                    <a:pt x="171432" y="196266"/>
                  </a:cubicBezTo>
                  <a:cubicBezTo>
                    <a:pt x="163570" y="195397"/>
                    <a:pt x="151649" y="192597"/>
                    <a:pt x="153697" y="183583"/>
                  </a:cubicBezTo>
                  <a:cubicBezTo>
                    <a:pt x="155003" y="177898"/>
                    <a:pt x="158564" y="175948"/>
                    <a:pt x="162537" y="175948"/>
                  </a:cubicBezTo>
                  <a:cubicBezTo>
                    <a:pt x="164354" y="175948"/>
                    <a:pt x="166237" y="176355"/>
                    <a:pt x="168060" y="176999"/>
                  </a:cubicBezTo>
                  <a:cubicBezTo>
                    <a:pt x="168619" y="177200"/>
                    <a:pt x="169178" y="177291"/>
                    <a:pt x="169737" y="177291"/>
                  </a:cubicBezTo>
                  <a:cubicBezTo>
                    <a:pt x="172617" y="177291"/>
                    <a:pt x="175120" y="174831"/>
                    <a:pt x="174932" y="171764"/>
                  </a:cubicBezTo>
                  <a:cubicBezTo>
                    <a:pt x="174707" y="167700"/>
                    <a:pt x="175224" y="164517"/>
                    <a:pt x="177502" y="161444"/>
                  </a:cubicBezTo>
                  <a:cubicBezTo>
                    <a:pt x="179422" y="158869"/>
                    <a:pt x="178122" y="155218"/>
                    <a:pt x="175060" y="154338"/>
                  </a:cubicBezTo>
                  <a:cubicBezTo>
                    <a:pt x="170916" y="153147"/>
                    <a:pt x="167191" y="151307"/>
                    <a:pt x="164421" y="149697"/>
                  </a:cubicBezTo>
                  <a:cubicBezTo>
                    <a:pt x="163570" y="149199"/>
                    <a:pt x="162616" y="148950"/>
                    <a:pt x="161705" y="148950"/>
                  </a:cubicBezTo>
                  <a:cubicBezTo>
                    <a:pt x="159864" y="148950"/>
                    <a:pt x="158084" y="149904"/>
                    <a:pt x="157111" y="151623"/>
                  </a:cubicBezTo>
                  <a:cubicBezTo>
                    <a:pt x="155289" y="154848"/>
                    <a:pt x="152330" y="158377"/>
                    <a:pt x="147967" y="158377"/>
                  </a:cubicBezTo>
                  <a:cubicBezTo>
                    <a:pt x="146952" y="158377"/>
                    <a:pt x="145834" y="158176"/>
                    <a:pt x="144656" y="157739"/>
                  </a:cubicBezTo>
                  <a:cubicBezTo>
                    <a:pt x="137948" y="155224"/>
                    <a:pt x="139996" y="148555"/>
                    <a:pt x="143702" y="144006"/>
                  </a:cubicBezTo>
                  <a:cubicBezTo>
                    <a:pt x="145525" y="141771"/>
                    <a:pt x="144613" y="138400"/>
                    <a:pt x="141879" y="137470"/>
                  </a:cubicBezTo>
                  <a:cubicBezTo>
                    <a:pt x="137948" y="136122"/>
                    <a:pt x="133992" y="131615"/>
                    <a:pt x="130930" y="127120"/>
                  </a:cubicBezTo>
                  <a:cubicBezTo>
                    <a:pt x="129958" y="125693"/>
                    <a:pt x="128403" y="124970"/>
                    <a:pt x="126853" y="124970"/>
                  </a:cubicBezTo>
                  <a:cubicBezTo>
                    <a:pt x="125322" y="124970"/>
                    <a:pt x="123767" y="125693"/>
                    <a:pt x="122795" y="127120"/>
                  </a:cubicBezTo>
                  <a:cubicBezTo>
                    <a:pt x="121348" y="129252"/>
                    <a:pt x="119690" y="131384"/>
                    <a:pt x="117909" y="133182"/>
                  </a:cubicBezTo>
                  <a:cubicBezTo>
                    <a:pt x="76168" y="47218"/>
                    <a:pt x="0" y="22431"/>
                    <a:pt x="0" y="22431"/>
                  </a:cubicBezTo>
                  <a:cubicBezTo>
                    <a:pt x="0" y="22431"/>
                    <a:pt x="24" y="22413"/>
                    <a:pt x="43" y="22388"/>
                  </a:cubicBezTo>
                  <a:cubicBezTo>
                    <a:pt x="1780" y="21605"/>
                    <a:pt x="48456" y="24"/>
                    <a:pt x="90118" y="0"/>
                  </a:cubicBezTo>
                  <a:cubicBezTo>
                    <a:pt x="90136" y="0"/>
                    <a:pt x="90155" y="0"/>
                    <a:pt x="90179" y="0"/>
                  </a:cubicBezTo>
                  <a:cubicBezTo>
                    <a:pt x="103115" y="0"/>
                    <a:pt x="115576" y="2089"/>
                    <a:pt x="126045" y="7513"/>
                  </a:cubicBezTo>
                  <a:cubicBezTo>
                    <a:pt x="126148" y="7574"/>
                    <a:pt x="126252" y="7617"/>
                    <a:pt x="126355" y="7677"/>
                  </a:cubicBezTo>
                  <a:cubicBezTo>
                    <a:pt x="171165" y="31262"/>
                    <a:pt x="187825" y="81809"/>
                    <a:pt x="195712" y="96356"/>
                  </a:cubicBezTo>
                  <a:cubicBezTo>
                    <a:pt x="203617" y="110921"/>
                    <a:pt x="286243" y="105753"/>
                    <a:pt x="315778" y="158486"/>
                  </a:cubicBezTo>
                  <a:cubicBezTo>
                    <a:pt x="337882" y="197985"/>
                    <a:pt x="331819" y="228694"/>
                    <a:pt x="338563" y="253050"/>
                  </a:cubicBezTo>
                  <a:lnTo>
                    <a:pt x="327760" y="254599"/>
                  </a:lnTo>
                  <a:lnTo>
                    <a:pt x="332250" y="285825"/>
                  </a:lnTo>
                  <a:moveTo>
                    <a:pt x="262213" y="136827"/>
                  </a:moveTo>
                  <a:cubicBezTo>
                    <a:pt x="252236" y="136827"/>
                    <a:pt x="244143" y="144917"/>
                    <a:pt x="244143" y="154890"/>
                  </a:cubicBezTo>
                  <a:cubicBezTo>
                    <a:pt x="244143" y="164864"/>
                    <a:pt x="252236" y="172954"/>
                    <a:pt x="262213" y="172954"/>
                  </a:cubicBezTo>
                  <a:cubicBezTo>
                    <a:pt x="272208" y="172954"/>
                    <a:pt x="280283" y="164864"/>
                    <a:pt x="280283" y="154890"/>
                  </a:cubicBezTo>
                  <a:cubicBezTo>
                    <a:pt x="280283" y="144917"/>
                    <a:pt x="272208" y="136827"/>
                    <a:pt x="262213" y="136827"/>
                  </a:cubicBezTo>
                </a:path>
              </a:pathLst>
            </a:custGeom>
            <a:solidFill>
              <a:srgbClr val="5C2E2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id="{8B50602C-5F6D-9A33-AF84-A6EF15747750}"/>
                </a:ext>
              </a:extLst>
            </p:cNvPr>
            <p:cNvSpPr/>
            <p:nvPr/>
          </p:nvSpPr>
          <p:spPr>
            <a:xfrm>
              <a:off x="14075164" y="3200806"/>
              <a:ext cx="69356" cy="121441"/>
            </a:xfrm>
            <a:custGeom>
              <a:avLst/>
              <a:gdLst>
                <a:gd name="connsiteX0" fmla="*/ 25094 w 69356"/>
                <a:gd name="connsiteY0" fmla="*/ 121441 h 121441"/>
                <a:gd name="connsiteX1" fmla="*/ 69357 w 69356"/>
                <a:gd name="connsiteY1" fmla="*/ 88005 h 121441"/>
                <a:gd name="connsiteX2" fmla="*/ 60498 w 69356"/>
                <a:gd name="connsiteY2" fmla="*/ 0 h 121441"/>
                <a:gd name="connsiteX3" fmla="*/ 47228 w 69356"/>
                <a:gd name="connsiteY3" fmla="*/ 2454 h 121441"/>
                <a:gd name="connsiteX4" fmla="*/ 23125 w 69356"/>
                <a:gd name="connsiteY4" fmla="*/ 41788 h 121441"/>
                <a:gd name="connsiteX5" fmla="*/ 34426 w 69356"/>
                <a:gd name="connsiteY5" fmla="*/ 57526 h 121441"/>
                <a:gd name="connsiteX6" fmla="*/ 23125 w 69356"/>
                <a:gd name="connsiteY6" fmla="*/ 68337 h 121441"/>
                <a:gd name="connsiteX7" fmla="*/ 0 w 69356"/>
                <a:gd name="connsiteY7" fmla="*/ 76209 h 121441"/>
                <a:gd name="connsiteX8" fmla="*/ 0 w 69356"/>
                <a:gd name="connsiteY8" fmla="*/ 83583 h 121441"/>
                <a:gd name="connsiteX9" fmla="*/ 14765 w 69356"/>
                <a:gd name="connsiteY9" fmla="*/ 95384 h 121441"/>
                <a:gd name="connsiteX10" fmla="*/ 4934 w 69356"/>
                <a:gd name="connsiteY10" fmla="*/ 114068 h 121441"/>
                <a:gd name="connsiteX11" fmla="*/ 25094 w 69356"/>
                <a:gd name="connsiteY11" fmla="*/ 121441 h 12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356" h="121441">
                  <a:moveTo>
                    <a:pt x="25094" y="121441"/>
                  </a:moveTo>
                  <a:lnTo>
                    <a:pt x="69357" y="88005"/>
                  </a:lnTo>
                  <a:lnTo>
                    <a:pt x="60498" y="0"/>
                  </a:lnTo>
                  <a:lnTo>
                    <a:pt x="47228" y="2454"/>
                  </a:lnTo>
                  <a:lnTo>
                    <a:pt x="23125" y="41788"/>
                  </a:lnTo>
                  <a:lnTo>
                    <a:pt x="34426" y="57526"/>
                  </a:lnTo>
                  <a:lnTo>
                    <a:pt x="23125" y="68337"/>
                  </a:lnTo>
                  <a:lnTo>
                    <a:pt x="0" y="76209"/>
                  </a:lnTo>
                  <a:lnTo>
                    <a:pt x="0" y="83583"/>
                  </a:lnTo>
                  <a:lnTo>
                    <a:pt x="14765" y="95384"/>
                  </a:lnTo>
                  <a:lnTo>
                    <a:pt x="4934" y="114068"/>
                  </a:lnTo>
                  <a:lnTo>
                    <a:pt x="25094" y="121441"/>
                  </a:lnTo>
                </a:path>
              </a:pathLst>
            </a:custGeom>
            <a:solidFill>
              <a:srgbClr val="6EBDE3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id="{AE4E9D1F-EB38-0DDA-44E8-7F22882E153C}"/>
                </a:ext>
              </a:extLst>
            </p:cNvPr>
            <p:cNvSpPr/>
            <p:nvPr/>
          </p:nvSpPr>
          <p:spPr>
            <a:xfrm>
              <a:off x="14159747" y="3194908"/>
              <a:ext cx="48206" cy="96860"/>
            </a:xfrm>
            <a:custGeom>
              <a:avLst/>
              <a:gdLst>
                <a:gd name="connsiteX0" fmla="*/ 0 w 48206"/>
                <a:gd name="connsiteY0" fmla="*/ 69819 h 96860"/>
                <a:gd name="connsiteX1" fmla="*/ 5924 w 48206"/>
                <a:gd name="connsiteY1" fmla="*/ 88503 h 96860"/>
                <a:gd name="connsiteX2" fmla="*/ 29523 w 48206"/>
                <a:gd name="connsiteY2" fmla="*/ 96860 h 96860"/>
                <a:gd name="connsiteX3" fmla="*/ 48206 w 48206"/>
                <a:gd name="connsiteY3" fmla="*/ 79161 h 96860"/>
                <a:gd name="connsiteX4" fmla="*/ 37373 w 48206"/>
                <a:gd name="connsiteY4" fmla="*/ 52612 h 96860"/>
                <a:gd name="connsiteX5" fmla="*/ 48206 w 48206"/>
                <a:gd name="connsiteY5" fmla="*/ 33437 h 96860"/>
                <a:gd name="connsiteX6" fmla="*/ 36905 w 48206"/>
                <a:gd name="connsiteY6" fmla="*/ 22619 h 96860"/>
                <a:gd name="connsiteX7" fmla="*/ 21162 w 48206"/>
                <a:gd name="connsiteY7" fmla="*/ 0 h 96860"/>
                <a:gd name="connsiteX8" fmla="*/ 8379 w 48206"/>
                <a:gd name="connsiteY8" fmla="*/ 8850 h 96860"/>
                <a:gd name="connsiteX9" fmla="*/ 0 w 48206"/>
                <a:gd name="connsiteY9" fmla="*/ 69819 h 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206" h="96860">
                  <a:moveTo>
                    <a:pt x="0" y="69819"/>
                  </a:moveTo>
                  <a:lnTo>
                    <a:pt x="5924" y="88503"/>
                  </a:lnTo>
                  <a:lnTo>
                    <a:pt x="29523" y="96860"/>
                  </a:lnTo>
                  <a:lnTo>
                    <a:pt x="48206" y="79161"/>
                  </a:lnTo>
                  <a:lnTo>
                    <a:pt x="37373" y="52612"/>
                  </a:lnTo>
                  <a:lnTo>
                    <a:pt x="48206" y="33437"/>
                  </a:lnTo>
                  <a:lnTo>
                    <a:pt x="36905" y="22619"/>
                  </a:lnTo>
                  <a:lnTo>
                    <a:pt x="21162" y="0"/>
                  </a:lnTo>
                  <a:lnTo>
                    <a:pt x="8379" y="8850"/>
                  </a:lnTo>
                  <a:lnTo>
                    <a:pt x="0" y="69819"/>
                  </a:lnTo>
                </a:path>
              </a:pathLst>
            </a:custGeom>
            <a:solidFill>
              <a:srgbClr val="6EBDE3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id="{58AA4339-80C9-0832-1276-D6EF398B031D}"/>
                </a:ext>
              </a:extLst>
            </p:cNvPr>
            <p:cNvSpPr/>
            <p:nvPr/>
          </p:nvSpPr>
          <p:spPr>
            <a:xfrm>
              <a:off x="14140067" y="3305538"/>
              <a:ext cx="49682" cy="40810"/>
            </a:xfrm>
            <a:custGeom>
              <a:avLst/>
              <a:gdLst>
                <a:gd name="connsiteX0" fmla="*/ 7874 w 49682"/>
                <a:gd name="connsiteY0" fmla="*/ 6390 h 40810"/>
                <a:gd name="connsiteX1" fmla="*/ 24115 w 49682"/>
                <a:gd name="connsiteY1" fmla="*/ 0 h 40810"/>
                <a:gd name="connsiteX2" fmla="*/ 49683 w 49682"/>
                <a:gd name="connsiteY2" fmla="*/ 21635 h 40810"/>
                <a:gd name="connsiteX3" fmla="*/ 23131 w 49682"/>
                <a:gd name="connsiteY3" fmla="*/ 40810 h 40810"/>
                <a:gd name="connsiteX4" fmla="*/ 0 w 49682"/>
                <a:gd name="connsiteY4" fmla="*/ 35399 h 40810"/>
                <a:gd name="connsiteX5" fmla="*/ 7874 w 49682"/>
                <a:gd name="connsiteY5" fmla="*/ 6390 h 40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82" h="40810">
                  <a:moveTo>
                    <a:pt x="7874" y="6390"/>
                  </a:moveTo>
                  <a:lnTo>
                    <a:pt x="24115" y="0"/>
                  </a:lnTo>
                  <a:lnTo>
                    <a:pt x="49683" y="21635"/>
                  </a:lnTo>
                  <a:lnTo>
                    <a:pt x="23131" y="40810"/>
                  </a:lnTo>
                  <a:lnTo>
                    <a:pt x="0" y="35399"/>
                  </a:lnTo>
                  <a:lnTo>
                    <a:pt x="7874" y="6390"/>
                  </a:lnTo>
                </a:path>
              </a:pathLst>
            </a:custGeom>
            <a:solidFill>
              <a:srgbClr val="6EBDE3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id="{EF649A85-1440-29B9-E1AD-18234ACC7176}"/>
                </a:ext>
              </a:extLst>
            </p:cNvPr>
            <p:cNvSpPr/>
            <p:nvPr/>
          </p:nvSpPr>
          <p:spPr>
            <a:xfrm>
              <a:off x="13454101" y="3065170"/>
              <a:ext cx="84467" cy="104142"/>
            </a:xfrm>
            <a:custGeom>
              <a:avLst/>
              <a:gdLst>
                <a:gd name="connsiteX0" fmla="*/ 68379 w 84467"/>
                <a:gd name="connsiteY0" fmla="*/ 59943 h 104142"/>
                <a:gd name="connsiteX1" fmla="*/ 79886 w 84467"/>
                <a:gd name="connsiteY1" fmla="*/ 31208 h 104142"/>
                <a:gd name="connsiteX2" fmla="*/ 64253 w 84467"/>
                <a:gd name="connsiteY2" fmla="*/ 10842 h 104142"/>
                <a:gd name="connsiteX3" fmla="*/ 66228 w 84467"/>
                <a:gd name="connsiteY3" fmla="*/ 1986 h 104142"/>
                <a:gd name="connsiteX4" fmla="*/ 52083 w 84467"/>
                <a:gd name="connsiteY4" fmla="*/ 0 h 104142"/>
                <a:gd name="connsiteX5" fmla="*/ 0 w 84467"/>
                <a:gd name="connsiteY5" fmla="*/ 52065 h 104142"/>
                <a:gd name="connsiteX6" fmla="*/ 52083 w 84467"/>
                <a:gd name="connsiteY6" fmla="*/ 104143 h 104142"/>
                <a:gd name="connsiteX7" fmla="*/ 84468 w 84467"/>
                <a:gd name="connsiteY7" fmla="*/ 92821 h 104142"/>
                <a:gd name="connsiteX8" fmla="*/ 68379 w 84467"/>
                <a:gd name="connsiteY8" fmla="*/ 59943 h 10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67" h="104142">
                  <a:moveTo>
                    <a:pt x="68379" y="59943"/>
                  </a:moveTo>
                  <a:cubicBezTo>
                    <a:pt x="68379" y="48798"/>
                    <a:pt x="72765" y="38697"/>
                    <a:pt x="79886" y="31208"/>
                  </a:cubicBezTo>
                  <a:cubicBezTo>
                    <a:pt x="70888" y="28796"/>
                    <a:pt x="64253" y="20609"/>
                    <a:pt x="64253" y="10842"/>
                  </a:cubicBezTo>
                  <a:cubicBezTo>
                    <a:pt x="64253" y="7665"/>
                    <a:pt x="64964" y="4677"/>
                    <a:pt x="66228" y="1986"/>
                  </a:cubicBezTo>
                  <a:cubicBezTo>
                    <a:pt x="61713" y="711"/>
                    <a:pt x="56986" y="0"/>
                    <a:pt x="52083" y="0"/>
                  </a:cubicBezTo>
                  <a:cubicBezTo>
                    <a:pt x="23307" y="0"/>
                    <a:pt x="0" y="23312"/>
                    <a:pt x="0" y="52065"/>
                  </a:cubicBezTo>
                  <a:cubicBezTo>
                    <a:pt x="0" y="80831"/>
                    <a:pt x="23307" y="104143"/>
                    <a:pt x="52083" y="104143"/>
                  </a:cubicBezTo>
                  <a:cubicBezTo>
                    <a:pt x="64320" y="104143"/>
                    <a:pt x="75566" y="99891"/>
                    <a:pt x="84468" y="92821"/>
                  </a:cubicBezTo>
                  <a:cubicBezTo>
                    <a:pt x="74691" y="85180"/>
                    <a:pt x="68379" y="73306"/>
                    <a:pt x="68379" y="59943"/>
                  </a:cubicBezTo>
                </a:path>
              </a:pathLst>
            </a:custGeom>
            <a:solidFill>
              <a:srgbClr val="BF213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id="{D29CF55C-0888-97FE-163F-4BB0A8BF32AF}"/>
                </a:ext>
              </a:extLst>
            </p:cNvPr>
            <p:cNvSpPr/>
            <p:nvPr/>
          </p:nvSpPr>
          <p:spPr>
            <a:xfrm>
              <a:off x="13421910" y="3208349"/>
              <a:ext cx="9180" cy="19650"/>
            </a:xfrm>
            <a:custGeom>
              <a:avLst/>
              <a:gdLst>
                <a:gd name="connsiteX0" fmla="*/ 3227 w 9180"/>
                <a:gd name="connsiteY0" fmla="*/ 19613 h 19650"/>
                <a:gd name="connsiteX1" fmla="*/ 2103 w 9180"/>
                <a:gd name="connsiteY1" fmla="*/ 19570 h 19650"/>
                <a:gd name="connsiteX2" fmla="*/ 85 w 9180"/>
                <a:gd name="connsiteY2" fmla="*/ 16163 h 19650"/>
                <a:gd name="connsiteX3" fmla="*/ 3694 w 9180"/>
                <a:gd name="connsiteY3" fmla="*/ 2090 h 19650"/>
                <a:gd name="connsiteX4" fmla="*/ 7085 w 9180"/>
                <a:gd name="connsiteY4" fmla="*/ 85 h 19650"/>
                <a:gd name="connsiteX5" fmla="*/ 9090 w 9180"/>
                <a:gd name="connsiteY5" fmla="*/ 3475 h 19650"/>
                <a:gd name="connsiteX6" fmla="*/ 5481 w 9180"/>
                <a:gd name="connsiteY6" fmla="*/ 17548 h 19650"/>
                <a:gd name="connsiteX7" fmla="*/ 3227 w 9180"/>
                <a:gd name="connsiteY7" fmla="*/ 19613 h 1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80" h="19650">
                  <a:moveTo>
                    <a:pt x="3227" y="19613"/>
                  </a:moveTo>
                  <a:cubicBezTo>
                    <a:pt x="2868" y="19674"/>
                    <a:pt x="2479" y="19662"/>
                    <a:pt x="2103" y="19570"/>
                  </a:cubicBezTo>
                  <a:cubicBezTo>
                    <a:pt x="614" y="19182"/>
                    <a:pt x="-291" y="17657"/>
                    <a:pt x="85" y="16163"/>
                  </a:cubicBezTo>
                  <a:lnTo>
                    <a:pt x="3694" y="2090"/>
                  </a:lnTo>
                  <a:cubicBezTo>
                    <a:pt x="4083" y="614"/>
                    <a:pt x="5590" y="-291"/>
                    <a:pt x="7085" y="85"/>
                  </a:cubicBezTo>
                  <a:cubicBezTo>
                    <a:pt x="8573" y="474"/>
                    <a:pt x="9479" y="1980"/>
                    <a:pt x="9090" y="3475"/>
                  </a:cubicBezTo>
                  <a:lnTo>
                    <a:pt x="5481" y="17548"/>
                  </a:lnTo>
                  <a:cubicBezTo>
                    <a:pt x="5201" y="18665"/>
                    <a:pt x="4296" y="19443"/>
                    <a:pt x="3227" y="19613"/>
                  </a:cubicBezTo>
                </a:path>
              </a:pathLst>
            </a:custGeom>
            <a:solidFill>
              <a:srgbClr val="5C2E2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id="{C8CB44D7-EFCC-FBE7-7A3E-2F728AAF6C30}"/>
                </a:ext>
              </a:extLst>
            </p:cNvPr>
            <p:cNvSpPr/>
            <p:nvPr/>
          </p:nvSpPr>
          <p:spPr>
            <a:xfrm>
              <a:off x="13376918" y="3223984"/>
              <a:ext cx="73798" cy="73901"/>
            </a:xfrm>
            <a:custGeom>
              <a:avLst/>
              <a:gdLst>
                <a:gd name="connsiteX0" fmla="*/ 10013 w 73798"/>
                <a:gd name="connsiteY0" fmla="*/ 59949 h 73901"/>
                <a:gd name="connsiteX1" fmla="*/ 0 w 73798"/>
                <a:gd name="connsiteY1" fmla="*/ 50419 h 73901"/>
                <a:gd name="connsiteX2" fmla="*/ 24577 w 73798"/>
                <a:gd name="connsiteY2" fmla="*/ 29853 h 73901"/>
                <a:gd name="connsiteX3" fmla="*/ 15348 w 73798"/>
                <a:gd name="connsiteY3" fmla="*/ 3128 h 73901"/>
                <a:gd name="connsiteX4" fmla="*/ 47593 w 73798"/>
                <a:gd name="connsiteY4" fmla="*/ 0 h 73901"/>
                <a:gd name="connsiteX5" fmla="*/ 73798 w 73798"/>
                <a:gd name="connsiteY5" fmla="*/ 14243 h 73901"/>
                <a:gd name="connsiteX6" fmla="*/ 51020 w 73798"/>
                <a:gd name="connsiteY6" fmla="*/ 42681 h 73901"/>
                <a:gd name="connsiteX7" fmla="*/ 64539 w 73798"/>
                <a:gd name="connsiteY7" fmla="*/ 73901 h 73901"/>
                <a:gd name="connsiteX8" fmla="*/ 33357 w 73798"/>
                <a:gd name="connsiteY8" fmla="*/ 73427 h 73901"/>
                <a:gd name="connsiteX9" fmla="*/ 10013 w 73798"/>
                <a:gd name="connsiteY9" fmla="*/ 59949 h 73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798" h="73901">
                  <a:moveTo>
                    <a:pt x="10013" y="59949"/>
                  </a:moveTo>
                  <a:lnTo>
                    <a:pt x="0" y="50419"/>
                  </a:lnTo>
                  <a:cubicBezTo>
                    <a:pt x="0" y="50419"/>
                    <a:pt x="21138" y="48372"/>
                    <a:pt x="24577" y="29853"/>
                  </a:cubicBezTo>
                  <a:cubicBezTo>
                    <a:pt x="28034" y="11334"/>
                    <a:pt x="15348" y="3128"/>
                    <a:pt x="15348" y="3128"/>
                  </a:cubicBezTo>
                  <a:lnTo>
                    <a:pt x="47593" y="0"/>
                  </a:lnTo>
                  <a:lnTo>
                    <a:pt x="73798" y="14243"/>
                  </a:lnTo>
                  <a:cubicBezTo>
                    <a:pt x="73798" y="14243"/>
                    <a:pt x="49926" y="16904"/>
                    <a:pt x="51020" y="42681"/>
                  </a:cubicBezTo>
                  <a:cubicBezTo>
                    <a:pt x="51773" y="64997"/>
                    <a:pt x="64539" y="73901"/>
                    <a:pt x="64539" y="73901"/>
                  </a:cubicBezTo>
                  <a:lnTo>
                    <a:pt x="33357" y="73427"/>
                  </a:lnTo>
                  <a:lnTo>
                    <a:pt x="10013" y="59949"/>
                  </a:lnTo>
                </a:path>
              </a:pathLst>
            </a:custGeom>
            <a:solidFill>
              <a:srgbClr val="DEB85C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F8075F16-2202-7C8B-DBE6-24DB273B0FD4}"/>
                </a:ext>
              </a:extLst>
            </p:cNvPr>
            <p:cNvSpPr/>
            <p:nvPr/>
          </p:nvSpPr>
          <p:spPr>
            <a:xfrm>
              <a:off x="13376912" y="3274403"/>
              <a:ext cx="64550" cy="29996"/>
            </a:xfrm>
            <a:custGeom>
              <a:avLst/>
              <a:gdLst>
                <a:gd name="connsiteX0" fmla="*/ 0 w 64550"/>
                <a:gd name="connsiteY0" fmla="*/ 0 h 29996"/>
                <a:gd name="connsiteX1" fmla="*/ 64551 w 64550"/>
                <a:gd name="connsiteY1" fmla="*/ 23488 h 29996"/>
                <a:gd name="connsiteX2" fmla="*/ 42665 w 64550"/>
                <a:gd name="connsiteY2" fmla="*/ 7064 h 29996"/>
                <a:gd name="connsiteX3" fmla="*/ 14716 w 64550"/>
                <a:gd name="connsiteY3" fmla="*/ 328 h 29996"/>
                <a:gd name="connsiteX4" fmla="*/ 0 w 64550"/>
                <a:gd name="connsiteY4" fmla="*/ 0 h 29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50" h="29996">
                  <a:moveTo>
                    <a:pt x="0" y="0"/>
                  </a:moveTo>
                  <a:cubicBezTo>
                    <a:pt x="0" y="0"/>
                    <a:pt x="11532" y="46799"/>
                    <a:pt x="64551" y="23488"/>
                  </a:cubicBezTo>
                  <a:cubicBezTo>
                    <a:pt x="47435" y="20244"/>
                    <a:pt x="42665" y="7064"/>
                    <a:pt x="42665" y="7064"/>
                  </a:cubicBezTo>
                  <a:cubicBezTo>
                    <a:pt x="42665" y="7064"/>
                    <a:pt x="25349" y="19588"/>
                    <a:pt x="14716" y="328"/>
                  </a:cubicBezTo>
                  <a:cubicBezTo>
                    <a:pt x="9163" y="4367"/>
                    <a:pt x="0" y="0"/>
                    <a:pt x="0" y="0"/>
                  </a:cubicBezTo>
                </a:path>
              </a:pathLst>
            </a:custGeom>
            <a:solidFill>
              <a:srgbClr val="91A321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4DFF6BA5-DD59-602B-5862-84DF57569516}"/>
                </a:ext>
              </a:extLst>
            </p:cNvPr>
            <p:cNvSpPr/>
            <p:nvPr/>
          </p:nvSpPr>
          <p:spPr>
            <a:xfrm>
              <a:off x="13392266" y="3217733"/>
              <a:ext cx="58450" cy="22340"/>
            </a:xfrm>
            <a:custGeom>
              <a:avLst/>
              <a:gdLst>
                <a:gd name="connsiteX0" fmla="*/ 0 w 58450"/>
                <a:gd name="connsiteY0" fmla="*/ 9379 h 22340"/>
                <a:gd name="connsiteX1" fmla="*/ 58450 w 58450"/>
                <a:gd name="connsiteY1" fmla="*/ 20494 h 22340"/>
                <a:gd name="connsiteX2" fmla="*/ 39396 w 58450"/>
                <a:gd name="connsiteY2" fmla="*/ 22341 h 22340"/>
                <a:gd name="connsiteX3" fmla="*/ 15536 w 58450"/>
                <a:gd name="connsiteY3" fmla="*/ 18010 h 22340"/>
                <a:gd name="connsiteX4" fmla="*/ 0 w 58450"/>
                <a:gd name="connsiteY4" fmla="*/ 9379 h 2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50" h="22340">
                  <a:moveTo>
                    <a:pt x="0" y="9379"/>
                  </a:moveTo>
                  <a:cubicBezTo>
                    <a:pt x="0" y="9379"/>
                    <a:pt x="35514" y="-17856"/>
                    <a:pt x="58450" y="20494"/>
                  </a:cubicBezTo>
                  <a:cubicBezTo>
                    <a:pt x="48535" y="15526"/>
                    <a:pt x="39396" y="22341"/>
                    <a:pt x="39396" y="22341"/>
                  </a:cubicBezTo>
                  <a:cubicBezTo>
                    <a:pt x="39396" y="22341"/>
                    <a:pt x="34548" y="11973"/>
                    <a:pt x="15536" y="18010"/>
                  </a:cubicBezTo>
                  <a:cubicBezTo>
                    <a:pt x="9873" y="10157"/>
                    <a:pt x="0" y="9379"/>
                    <a:pt x="0" y="9379"/>
                  </a:cubicBezTo>
                </a:path>
              </a:pathLst>
            </a:custGeom>
            <a:solidFill>
              <a:srgbClr val="91A321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981D350D-8DAA-02F6-AB6E-377E4414707A}"/>
                </a:ext>
              </a:extLst>
            </p:cNvPr>
            <p:cNvSpPr/>
            <p:nvPr/>
          </p:nvSpPr>
          <p:spPr>
            <a:xfrm>
              <a:off x="13831866" y="3007389"/>
              <a:ext cx="135231" cy="61463"/>
            </a:xfrm>
            <a:custGeom>
              <a:avLst/>
              <a:gdLst>
                <a:gd name="connsiteX0" fmla="*/ 0 w 135231"/>
                <a:gd name="connsiteY0" fmla="*/ 19266 h 61463"/>
                <a:gd name="connsiteX1" fmla="*/ 135232 w 135231"/>
                <a:gd name="connsiteY1" fmla="*/ 38071 h 61463"/>
                <a:gd name="connsiteX2" fmla="*/ 0 w 135231"/>
                <a:gd name="connsiteY2" fmla="*/ 19266 h 6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231" h="61463">
                  <a:moveTo>
                    <a:pt x="0" y="19266"/>
                  </a:moveTo>
                  <a:cubicBezTo>
                    <a:pt x="0" y="19266"/>
                    <a:pt x="74558" y="-34731"/>
                    <a:pt x="135232" y="38071"/>
                  </a:cubicBezTo>
                  <a:cubicBezTo>
                    <a:pt x="91188" y="79993"/>
                    <a:pt x="26449" y="60550"/>
                    <a:pt x="0" y="19266"/>
                  </a:cubicBezTo>
                </a:path>
              </a:pathLst>
            </a:custGeom>
            <a:solidFill>
              <a:srgbClr val="91A321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45AE1D03-541C-8B13-3E82-C498D938BD56}"/>
                </a:ext>
              </a:extLst>
            </p:cNvPr>
            <p:cNvSpPr/>
            <p:nvPr/>
          </p:nvSpPr>
          <p:spPr>
            <a:xfrm>
              <a:off x="13831866" y="3007419"/>
              <a:ext cx="114087" cy="31547"/>
            </a:xfrm>
            <a:custGeom>
              <a:avLst/>
              <a:gdLst>
                <a:gd name="connsiteX0" fmla="*/ 114088 w 114087"/>
                <a:gd name="connsiteY0" fmla="*/ 31548 h 31547"/>
                <a:gd name="connsiteX1" fmla="*/ 61209 w 114087"/>
                <a:gd name="connsiteY1" fmla="*/ 31548 h 31547"/>
                <a:gd name="connsiteX2" fmla="*/ 44883 w 114087"/>
                <a:gd name="connsiteY2" fmla="*/ 29252 h 31547"/>
                <a:gd name="connsiteX3" fmla="*/ 46542 w 114087"/>
                <a:gd name="connsiteY3" fmla="*/ 31548 h 31547"/>
                <a:gd name="connsiteX4" fmla="*/ 37464 w 114087"/>
                <a:gd name="connsiteY4" fmla="*/ 31548 h 31547"/>
                <a:gd name="connsiteX5" fmla="*/ 34754 w 114087"/>
                <a:gd name="connsiteY5" fmla="*/ 27831 h 31547"/>
                <a:gd name="connsiteX6" fmla="*/ 2807 w 114087"/>
                <a:gd name="connsiteY6" fmla="*/ 23348 h 31547"/>
                <a:gd name="connsiteX7" fmla="*/ 0 w 114087"/>
                <a:gd name="connsiteY7" fmla="*/ 19242 h 31547"/>
                <a:gd name="connsiteX8" fmla="*/ 4745 w 114087"/>
                <a:gd name="connsiteY8" fmla="*/ 16211 h 31547"/>
                <a:gd name="connsiteX9" fmla="*/ 19753 w 114087"/>
                <a:gd name="connsiteY9" fmla="*/ 18307 h 31547"/>
                <a:gd name="connsiteX10" fmla="*/ 19880 w 114087"/>
                <a:gd name="connsiteY10" fmla="*/ 18210 h 31547"/>
                <a:gd name="connsiteX11" fmla="*/ 56166 w 114087"/>
                <a:gd name="connsiteY11" fmla="*/ 134 h 31547"/>
                <a:gd name="connsiteX12" fmla="*/ 61027 w 114087"/>
                <a:gd name="connsiteY12" fmla="*/ 0 h 31547"/>
                <a:gd name="connsiteX13" fmla="*/ 71915 w 114087"/>
                <a:gd name="connsiteY13" fmla="*/ 656 h 31547"/>
                <a:gd name="connsiteX14" fmla="*/ 32476 w 114087"/>
                <a:gd name="connsiteY14" fmla="*/ 20099 h 31547"/>
                <a:gd name="connsiteX15" fmla="*/ 53626 w 114087"/>
                <a:gd name="connsiteY15" fmla="*/ 23069 h 31547"/>
                <a:gd name="connsiteX16" fmla="*/ 90003 w 114087"/>
                <a:gd name="connsiteY16" fmla="*/ 4950 h 31547"/>
                <a:gd name="connsiteX17" fmla="*/ 99044 w 114087"/>
                <a:gd name="connsiteY17" fmla="*/ 8722 h 31547"/>
                <a:gd name="connsiteX18" fmla="*/ 66422 w 114087"/>
                <a:gd name="connsiteY18" fmla="*/ 24860 h 31547"/>
                <a:gd name="connsiteX19" fmla="*/ 114088 w 114087"/>
                <a:gd name="connsiteY19" fmla="*/ 31548 h 3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087" h="31547">
                  <a:moveTo>
                    <a:pt x="114088" y="31548"/>
                  </a:moveTo>
                  <a:lnTo>
                    <a:pt x="61209" y="31548"/>
                  </a:lnTo>
                  <a:lnTo>
                    <a:pt x="44883" y="29252"/>
                  </a:lnTo>
                  <a:cubicBezTo>
                    <a:pt x="45442" y="30035"/>
                    <a:pt x="46001" y="30782"/>
                    <a:pt x="46542" y="31548"/>
                  </a:cubicBezTo>
                  <a:lnTo>
                    <a:pt x="37464" y="31548"/>
                  </a:lnTo>
                  <a:cubicBezTo>
                    <a:pt x="36528" y="30260"/>
                    <a:pt x="35635" y="29027"/>
                    <a:pt x="34754" y="27831"/>
                  </a:cubicBezTo>
                  <a:lnTo>
                    <a:pt x="2807" y="23348"/>
                  </a:lnTo>
                  <a:cubicBezTo>
                    <a:pt x="1835" y="22006"/>
                    <a:pt x="899" y="20639"/>
                    <a:pt x="0" y="19242"/>
                  </a:cubicBezTo>
                  <a:cubicBezTo>
                    <a:pt x="0" y="19242"/>
                    <a:pt x="1683" y="18027"/>
                    <a:pt x="4745" y="16211"/>
                  </a:cubicBezTo>
                  <a:lnTo>
                    <a:pt x="19753" y="18307"/>
                  </a:lnTo>
                  <a:lnTo>
                    <a:pt x="19880" y="18210"/>
                  </a:lnTo>
                  <a:cubicBezTo>
                    <a:pt x="36061" y="10052"/>
                    <a:pt x="47720" y="4258"/>
                    <a:pt x="56166" y="134"/>
                  </a:cubicBezTo>
                  <a:cubicBezTo>
                    <a:pt x="57770" y="36"/>
                    <a:pt x="59380" y="0"/>
                    <a:pt x="61027" y="0"/>
                  </a:cubicBezTo>
                  <a:cubicBezTo>
                    <a:pt x="64575" y="0"/>
                    <a:pt x="68214" y="207"/>
                    <a:pt x="71915" y="656"/>
                  </a:cubicBezTo>
                  <a:cubicBezTo>
                    <a:pt x="62388" y="5211"/>
                    <a:pt x="46226" y="13223"/>
                    <a:pt x="32476" y="20099"/>
                  </a:cubicBezTo>
                  <a:lnTo>
                    <a:pt x="53626" y="23069"/>
                  </a:lnTo>
                  <a:cubicBezTo>
                    <a:pt x="70013" y="14814"/>
                    <a:pt x="81648" y="9044"/>
                    <a:pt x="90003" y="4950"/>
                  </a:cubicBezTo>
                  <a:cubicBezTo>
                    <a:pt x="92992" y="6013"/>
                    <a:pt x="96018" y="7264"/>
                    <a:pt x="99044" y="8722"/>
                  </a:cubicBezTo>
                  <a:cubicBezTo>
                    <a:pt x="89814" y="13205"/>
                    <a:pt x="77450" y="19351"/>
                    <a:pt x="66422" y="24860"/>
                  </a:cubicBezTo>
                  <a:lnTo>
                    <a:pt x="114088" y="31548"/>
                  </a:lnTo>
                </a:path>
              </a:pathLst>
            </a:custGeom>
            <a:solidFill>
              <a:srgbClr val="738323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2F99BA96-CEC2-2B69-B086-B92CC2720F76}"/>
                </a:ext>
              </a:extLst>
            </p:cNvPr>
            <p:cNvSpPr/>
            <p:nvPr/>
          </p:nvSpPr>
          <p:spPr>
            <a:xfrm>
              <a:off x="13539297" y="3246162"/>
              <a:ext cx="95033" cy="51849"/>
            </a:xfrm>
            <a:custGeom>
              <a:avLst/>
              <a:gdLst>
                <a:gd name="connsiteX0" fmla="*/ 0 w 95033"/>
                <a:gd name="connsiteY0" fmla="*/ 44525 h 51849"/>
                <a:gd name="connsiteX1" fmla="*/ 95034 w 95033"/>
                <a:gd name="connsiteY1" fmla="*/ 5580 h 51849"/>
                <a:gd name="connsiteX2" fmla="*/ 0 w 95033"/>
                <a:gd name="connsiteY2" fmla="*/ 44525 h 5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033" h="51849">
                  <a:moveTo>
                    <a:pt x="0" y="44525"/>
                  </a:moveTo>
                  <a:cubicBezTo>
                    <a:pt x="0" y="44525"/>
                    <a:pt x="28010" y="-18783"/>
                    <a:pt x="95034" y="5580"/>
                  </a:cubicBezTo>
                  <a:cubicBezTo>
                    <a:pt x="82268" y="49506"/>
                    <a:pt x="32810" y="61356"/>
                    <a:pt x="0" y="44525"/>
                  </a:cubicBezTo>
                </a:path>
              </a:pathLst>
            </a:custGeom>
            <a:solidFill>
              <a:srgbClr val="E8A81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CB265538-4ACC-6AF3-BE82-47F9461EC6FA}"/>
                </a:ext>
              </a:extLst>
            </p:cNvPr>
            <p:cNvSpPr/>
            <p:nvPr/>
          </p:nvSpPr>
          <p:spPr>
            <a:xfrm>
              <a:off x="13984790" y="2878095"/>
              <a:ext cx="103089" cy="118560"/>
            </a:xfrm>
            <a:custGeom>
              <a:avLst/>
              <a:gdLst>
                <a:gd name="connsiteX0" fmla="*/ 99743 w 103089"/>
                <a:gd name="connsiteY0" fmla="*/ 29372 h 118560"/>
                <a:gd name="connsiteX1" fmla="*/ 89104 w 103089"/>
                <a:gd name="connsiteY1" fmla="*/ 24719 h 118560"/>
                <a:gd name="connsiteX2" fmla="*/ 81807 w 103089"/>
                <a:gd name="connsiteY2" fmla="*/ 26639 h 118560"/>
                <a:gd name="connsiteX3" fmla="*/ 69345 w 103089"/>
                <a:gd name="connsiteY3" fmla="*/ 32779 h 118560"/>
                <a:gd name="connsiteX4" fmla="*/ 68367 w 103089"/>
                <a:gd name="connsiteY4" fmla="*/ 19028 h 118560"/>
                <a:gd name="connsiteX5" fmla="*/ 66568 w 103089"/>
                <a:gd name="connsiteY5" fmla="*/ 12499 h 118560"/>
                <a:gd name="connsiteX6" fmla="*/ 55613 w 103089"/>
                <a:gd name="connsiteY6" fmla="*/ 2155 h 118560"/>
                <a:gd name="connsiteX7" fmla="*/ 47478 w 103089"/>
                <a:gd name="connsiteY7" fmla="*/ 2155 h 118560"/>
                <a:gd name="connsiteX8" fmla="*/ 36523 w 103089"/>
                <a:gd name="connsiteY8" fmla="*/ 12499 h 118560"/>
                <a:gd name="connsiteX9" fmla="*/ 34724 w 103089"/>
                <a:gd name="connsiteY9" fmla="*/ 19028 h 118560"/>
                <a:gd name="connsiteX10" fmla="*/ 33746 w 103089"/>
                <a:gd name="connsiteY10" fmla="*/ 32779 h 118560"/>
                <a:gd name="connsiteX11" fmla="*/ 21284 w 103089"/>
                <a:gd name="connsiteY11" fmla="*/ 26639 h 118560"/>
                <a:gd name="connsiteX12" fmla="*/ 14005 w 103089"/>
                <a:gd name="connsiteY12" fmla="*/ 24719 h 118560"/>
                <a:gd name="connsiteX13" fmla="*/ 3366 w 103089"/>
                <a:gd name="connsiteY13" fmla="*/ 29372 h 118560"/>
                <a:gd name="connsiteX14" fmla="*/ 900 w 103089"/>
                <a:gd name="connsiteY14" fmla="*/ 36472 h 118560"/>
                <a:gd name="connsiteX15" fmla="*/ 3464 w 103089"/>
                <a:gd name="connsiteY15" fmla="*/ 46798 h 118560"/>
                <a:gd name="connsiteX16" fmla="*/ 10348 w 103089"/>
                <a:gd name="connsiteY16" fmla="*/ 52040 h 118560"/>
                <a:gd name="connsiteX17" fmla="*/ 24705 w 103089"/>
                <a:gd name="connsiteY17" fmla="*/ 58630 h 118560"/>
                <a:gd name="connsiteX18" fmla="*/ 6963 w 103089"/>
                <a:gd name="connsiteY18" fmla="*/ 71300 h 118560"/>
                <a:gd name="connsiteX19" fmla="*/ 1975 w 103089"/>
                <a:gd name="connsiteY19" fmla="*/ 77890 h 118560"/>
                <a:gd name="connsiteX20" fmla="*/ 2504 w 103089"/>
                <a:gd name="connsiteY20" fmla="*/ 94004 h 118560"/>
                <a:gd name="connsiteX21" fmla="*/ 6690 w 103089"/>
                <a:gd name="connsiteY21" fmla="*/ 99009 h 118560"/>
                <a:gd name="connsiteX22" fmla="*/ 21442 w 103089"/>
                <a:gd name="connsiteY22" fmla="*/ 103546 h 118560"/>
                <a:gd name="connsiteX23" fmla="*/ 28010 w 103089"/>
                <a:gd name="connsiteY23" fmla="*/ 99440 h 118560"/>
                <a:gd name="connsiteX24" fmla="*/ 35113 w 103089"/>
                <a:gd name="connsiteY24" fmla="*/ 89643 h 118560"/>
                <a:gd name="connsiteX25" fmla="*/ 49568 w 103089"/>
                <a:gd name="connsiteY25" fmla="*/ 102173 h 118560"/>
                <a:gd name="connsiteX26" fmla="*/ 48650 w 103089"/>
                <a:gd name="connsiteY26" fmla="*/ 117935 h 118560"/>
                <a:gd name="connsiteX27" fmla="*/ 51542 w 103089"/>
                <a:gd name="connsiteY27" fmla="*/ 118561 h 118560"/>
                <a:gd name="connsiteX28" fmla="*/ 54441 w 103089"/>
                <a:gd name="connsiteY28" fmla="*/ 117935 h 118560"/>
                <a:gd name="connsiteX29" fmla="*/ 53541 w 103089"/>
                <a:gd name="connsiteY29" fmla="*/ 102173 h 118560"/>
                <a:gd name="connsiteX30" fmla="*/ 67996 w 103089"/>
                <a:gd name="connsiteY30" fmla="*/ 89643 h 118560"/>
                <a:gd name="connsiteX31" fmla="*/ 75074 w 103089"/>
                <a:gd name="connsiteY31" fmla="*/ 99440 h 118560"/>
                <a:gd name="connsiteX32" fmla="*/ 81649 w 103089"/>
                <a:gd name="connsiteY32" fmla="*/ 103546 h 118560"/>
                <a:gd name="connsiteX33" fmla="*/ 96401 w 103089"/>
                <a:gd name="connsiteY33" fmla="*/ 99009 h 118560"/>
                <a:gd name="connsiteX34" fmla="*/ 100581 w 103089"/>
                <a:gd name="connsiteY34" fmla="*/ 94004 h 118560"/>
                <a:gd name="connsiteX35" fmla="*/ 101110 w 103089"/>
                <a:gd name="connsiteY35" fmla="*/ 77890 h 118560"/>
                <a:gd name="connsiteX36" fmla="*/ 96121 w 103089"/>
                <a:gd name="connsiteY36" fmla="*/ 71300 h 118560"/>
                <a:gd name="connsiteX37" fmla="*/ 78380 w 103089"/>
                <a:gd name="connsiteY37" fmla="*/ 58630 h 118560"/>
                <a:gd name="connsiteX38" fmla="*/ 92743 w 103089"/>
                <a:gd name="connsiteY38" fmla="*/ 52040 h 118560"/>
                <a:gd name="connsiteX39" fmla="*/ 99627 w 103089"/>
                <a:gd name="connsiteY39" fmla="*/ 46798 h 118560"/>
                <a:gd name="connsiteX40" fmla="*/ 102185 w 103089"/>
                <a:gd name="connsiteY40" fmla="*/ 36472 h 118560"/>
                <a:gd name="connsiteX41" fmla="*/ 99743 w 103089"/>
                <a:gd name="connsiteY41" fmla="*/ 29372 h 11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3089" h="118560">
                  <a:moveTo>
                    <a:pt x="99743" y="29372"/>
                  </a:moveTo>
                  <a:cubicBezTo>
                    <a:pt x="95599" y="28181"/>
                    <a:pt x="91880" y="26341"/>
                    <a:pt x="89104" y="24719"/>
                  </a:cubicBezTo>
                  <a:cubicBezTo>
                    <a:pt x="86540" y="23237"/>
                    <a:pt x="83253" y="24075"/>
                    <a:pt x="81807" y="26639"/>
                  </a:cubicBezTo>
                  <a:cubicBezTo>
                    <a:pt x="79559" y="30647"/>
                    <a:pt x="75524" y="35081"/>
                    <a:pt x="69345" y="32779"/>
                  </a:cubicBezTo>
                  <a:cubicBezTo>
                    <a:pt x="62637" y="30253"/>
                    <a:pt x="64672" y="23583"/>
                    <a:pt x="68367" y="19028"/>
                  </a:cubicBezTo>
                  <a:cubicBezTo>
                    <a:pt x="70208" y="16799"/>
                    <a:pt x="69284" y="13416"/>
                    <a:pt x="66568" y="12499"/>
                  </a:cubicBezTo>
                  <a:cubicBezTo>
                    <a:pt x="62637" y="11150"/>
                    <a:pt x="58663" y="6631"/>
                    <a:pt x="55613" y="2155"/>
                  </a:cubicBezTo>
                  <a:cubicBezTo>
                    <a:pt x="53657" y="-718"/>
                    <a:pt x="49452" y="-718"/>
                    <a:pt x="47478" y="2155"/>
                  </a:cubicBezTo>
                  <a:cubicBezTo>
                    <a:pt x="44427" y="6631"/>
                    <a:pt x="40454" y="11150"/>
                    <a:pt x="36523" y="12499"/>
                  </a:cubicBezTo>
                  <a:cubicBezTo>
                    <a:pt x="33801" y="13416"/>
                    <a:pt x="32901" y="16799"/>
                    <a:pt x="34724" y="19028"/>
                  </a:cubicBezTo>
                  <a:cubicBezTo>
                    <a:pt x="38437" y="23583"/>
                    <a:pt x="40472" y="30253"/>
                    <a:pt x="33746" y="32779"/>
                  </a:cubicBezTo>
                  <a:cubicBezTo>
                    <a:pt x="27561" y="35081"/>
                    <a:pt x="23532" y="30647"/>
                    <a:pt x="21284" y="26639"/>
                  </a:cubicBezTo>
                  <a:cubicBezTo>
                    <a:pt x="19856" y="24075"/>
                    <a:pt x="16551" y="23237"/>
                    <a:pt x="14005" y="24719"/>
                  </a:cubicBezTo>
                  <a:cubicBezTo>
                    <a:pt x="11210" y="26341"/>
                    <a:pt x="7492" y="28181"/>
                    <a:pt x="3366" y="29372"/>
                  </a:cubicBezTo>
                  <a:cubicBezTo>
                    <a:pt x="274" y="30253"/>
                    <a:pt x="-1014" y="33909"/>
                    <a:pt x="900" y="36472"/>
                  </a:cubicBezTo>
                  <a:cubicBezTo>
                    <a:pt x="3190" y="39546"/>
                    <a:pt x="3701" y="42728"/>
                    <a:pt x="3464" y="46798"/>
                  </a:cubicBezTo>
                  <a:cubicBezTo>
                    <a:pt x="3251" y="50454"/>
                    <a:pt x="6890" y="53248"/>
                    <a:pt x="10348" y="52040"/>
                  </a:cubicBezTo>
                  <a:cubicBezTo>
                    <a:pt x="16120" y="49962"/>
                    <a:pt x="22828" y="50339"/>
                    <a:pt x="24705" y="58630"/>
                  </a:cubicBezTo>
                  <a:cubicBezTo>
                    <a:pt x="26759" y="67625"/>
                    <a:pt x="14832" y="70437"/>
                    <a:pt x="6963" y="71300"/>
                  </a:cubicBezTo>
                  <a:cubicBezTo>
                    <a:pt x="3701" y="71670"/>
                    <a:pt x="1392" y="74665"/>
                    <a:pt x="1975" y="77890"/>
                  </a:cubicBezTo>
                  <a:cubicBezTo>
                    <a:pt x="2759" y="82032"/>
                    <a:pt x="3366" y="87821"/>
                    <a:pt x="2504" y="94004"/>
                  </a:cubicBezTo>
                  <a:cubicBezTo>
                    <a:pt x="2151" y="96561"/>
                    <a:pt x="4132" y="98833"/>
                    <a:pt x="6690" y="99009"/>
                  </a:cubicBezTo>
                  <a:cubicBezTo>
                    <a:pt x="11933" y="99379"/>
                    <a:pt x="17195" y="101390"/>
                    <a:pt x="21442" y="103546"/>
                  </a:cubicBezTo>
                  <a:cubicBezTo>
                    <a:pt x="24492" y="105071"/>
                    <a:pt x="28150" y="102842"/>
                    <a:pt x="28010" y="99440"/>
                  </a:cubicBezTo>
                  <a:cubicBezTo>
                    <a:pt x="27858" y="95352"/>
                    <a:pt x="29323" y="91204"/>
                    <a:pt x="35113" y="89643"/>
                  </a:cubicBezTo>
                  <a:cubicBezTo>
                    <a:pt x="47988" y="86199"/>
                    <a:pt x="49568" y="102173"/>
                    <a:pt x="49568" y="102173"/>
                  </a:cubicBezTo>
                  <a:lnTo>
                    <a:pt x="48650" y="117935"/>
                  </a:lnTo>
                  <a:lnTo>
                    <a:pt x="51542" y="118561"/>
                  </a:lnTo>
                  <a:lnTo>
                    <a:pt x="54441" y="117935"/>
                  </a:lnTo>
                  <a:lnTo>
                    <a:pt x="53541" y="102173"/>
                  </a:lnTo>
                  <a:cubicBezTo>
                    <a:pt x="53541" y="102173"/>
                    <a:pt x="55103" y="86199"/>
                    <a:pt x="67996" y="89643"/>
                  </a:cubicBezTo>
                  <a:cubicBezTo>
                    <a:pt x="73768" y="91204"/>
                    <a:pt x="75232" y="95352"/>
                    <a:pt x="75074" y="99440"/>
                  </a:cubicBezTo>
                  <a:cubicBezTo>
                    <a:pt x="74959" y="102842"/>
                    <a:pt x="78617" y="105071"/>
                    <a:pt x="81649" y="103546"/>
                  </a:cubicBezTo>
                  <a:cubicBezTo>
                    <a:pt x="85914" y="101390"/>
                    <a:pt x="91157" y="99379"/>
                    <a:pt x="96401" y="99009"/>
                  </a:cubicBezTo>
                  <a:cubicBezTo>
                    <a:pt x="98977" y="98833"/>
                    <a:pt x="100934" y="96561"/>
                    <a:pt x="100581" y="94004"/>
                  </a:cubicBezTo>
                  <a:cubicBezTo>
                    <a:pt x="99743" y="87821"/>
                    <a:pt x="100350" y="82032"/>
                    <a:pt x="101110" y="77890"/>
                  </a:cubicBezTo>
                  <a:cubicBezTo>
                    <a:pt x="101717" y="74665"/>
                    <a:pt x="99390" y="71670"/>
                    <a:pt x="96121" y="71300"/>
                  </a:cubicBezTo>
                  <a:cubicBezTo>
                    <a:pt x="88259" y="70437"/>
                    <a:pt x="76350" y="67625"/>
                    <a:pt x="78380" y="58630"/>
                  </a:cubicBezTo>
                  <a:cubicBezTo>
                    <a:pt x="80263" y="50339"/>
                    <a:pt x="86971" y="49962"/>
                    <a:pt x="92743" y="52040"/>
                  </a:cubicBezTo>
                  <a:cubicBezTo>
                    <a:pt x="96200" y="53248"/>
                    <a:pt x="99840" y="50454"/>
                    <a:pt x="99627" y="46798"/>
                  </a:cubicBezTo>
                  <a:cubicBezTo>
                    <a:pt x="99390" y="42728"/>
                    <a:pt x="99901" y="39546"/>
                    <a:pt x="102185" y="36472"/>
                  </a:cubicBezTo>
                  <a:cubicBezTo>
                    <a:pt x="104105" y="33909"/>
                    <a:pt x="102817" y="30253"/>
                    <a:pt x="99743" y="29372"/>
                  </a:cubicBezTo>
                </a:path>
              </a:pathLst>
            </a:custGeom>
            <a:solidFill>
              <a:srgbClr val="F2592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A6E87225-84DA-BB69-66FD-08799FD2ED2B}"/>
                </a:ext>
              </a:extLst>
            </p:cNvPr>
            <p:cNvSpPr/>
            <p:nvPr/>
          </p:nvSpPr>
          <p:spPr>
            <a:xfrm>
              <a:off x="14033568" y="2976637"/>
              <a:ext cx="5504" cy="20037"/>
            </a:xfrm>
            <a:custGeom>
              <a:avLst/>
              <a:gdLst>
                <a:gd name="connsiteX0" fmla="*/ 2752 w 5504"/>
                <a:gd name="connsiteY0" fmla="*/ 20038 h 20037"/>
                <a:gd name="connsiteX1" fmla="*/ 0 w 5504"/>
                <a:gd name="connsiteY1" fmla="*/ 19418 h 20037"/>
                <a:gd name="connsiteX2" fmla="*/ 2752 w 5504"/>
                <a:gd name="connsiteY2" fmla="*/ 20038 h 20037"/>
                <a:gd name="connsiteX3" fmla="*/ 5505 w 5504"/>
                <a:gd name="connsiteY3" fmla="*/ 19418 h 20037"/>
                <a:gd name="connsiteX4" fmla="*/ 2752 w 5504"/>
                <a:gd name="connsiteY4" fmla="*/ 20038 h 20037"/>
                <a:gd name="connsiteX5" fmla="*/ 0 w 5504"/>
                <a:gd name="connsiteY5" fmla="*/ 16958 h 20037"/>
                <a:gd name="connsiteX6" fmla="*/ 772 w 5504"/>
                <a:gd name="connsiteY6" fmla="*/ 3656 h 20037"/>
                <a:gd name="connsiteX7" fmla="*/ 0 w 5504"/>
                <a:gd name="connsiteY7" fmla="*/ 16958 h 20037"/>
                <a:gd name="connsiteX8" fmla="*/ 4739 w 5504"/>
                <a:gd name="connsiteY8" fmla="*/ 3656 h 20037"/>
                <a:gd name="connsiteX9" fmla="*/ 4739 w 5504"/>
                <a:gd name="connsiteY9" fmla="*/ 3656 h 20037"/>
                <a:gd name="connsiteX10" fmla="*/ 4739 w 5504"/>
                <a:gd name="connsiteY10" fmla="*/ 3656 h 20037"/>
                <a:gd name="connsiteX11" fmla="*/ 5505 w 5504"/>
                <a:gd name="connsiteY11" fmla="*/ 0 h 20037"/>
                <a:gd name="connsiteX12" fmla="*/ 4739 w 5504"/>
                <a:gd name="connsiteY12" fmla="*/ 3656 h 20037"/>
                <a:gd name="connsiteX13" fmla="*/ 772 w 5504"/>
                <a:gd name="connsiteY13" fmla="*/ 3656 h 20037"/>
                <a:gd name="connsiteX14" fmla="*/ 772 w 5504"/>
                <a:gd name="connsiteY14" fmla="*/ 3656 h 20037"/>
                <a:gd name="connsiteX15" fmla="*/ 772 w 5504"/>
                <a:gd name="connsiteY15" fmla="*/ 3656 h 20037"/>
                <a:gd name="connsiteX16" fmla="*/ 772 w 5504"/>
                <a:gd name="connsiteY16" fmla="*/ 3638 h 20037"/>
                <a:gd name="connsiteX17" fmla="*/ 772 w 5504"/>
                <a:gd name="connsiteY17" fmla="*/ 3656 h 20037"/>
                <a:gd name="connsiteX18" fmla="*/ 772 w 5504"/>
                <a:gd name="connsiteY18" fmla="*/ 3638 h 20037"/>
                <a:gd name="connsiteX19" fmla="*/ 0 w 5504"/>
                <a:gd name="connsiteY19" fmla="*/ 18 h 20037"/>
                <a:gd name="connsiteX20" fmla="*/ 0 w 5504"/>
                <a:gd name="connsiteY20" fmla="*/ 0 h 20037"/>
                <a:gd name="connsiteX21" fmla="*/ 772 w 5504"/>
                <a:gd name="connsiteY21" fmla="*/ 3638 h 2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504" h="20037">
                  <a:moveTo>
                    <a:pt x="2752" y="20038"/>
                  </a:moveTo>
                  <a:lnTo>
                    <a:pt x="0" y="19418"/>
                  </a:lnTo>
                  <a:lnTo>
                    <a:pt x="2752" y="20038"/>
                  </a:lnTo>
                  <a:lnTo>
                    <a:pt x="5505" y="19418"/>
                  </a:lnTo>
                  <a:lnTo>
                    <a:pt x="2752" y="20038"/>
                  </a:lnTo>
                  <a:moveTo>
                    <a:pt x="0" y="16958"/>
                  </a:moveTo>
                  <a:lnTo>
                    <a:pt x="772" y="3656"/>
                  </a:lnTo>
                  <a:lnTo>
                    <a:pt x="0" y="16958"/>
                  </a:lnTo>
                  <a:moveTo>
                    <a:pt x="4739" y="3656"/>
                  </a:moveTo>
                  <a:lnTo>
                    <a:pt x="4739" y="3656"/>
                  </a:lnTo>
                  <a:moveTo>
                    <a:pt x="4739" y="3656"/>
                  </a:moveTo>
                  <a:cubicBezTo>
                    <a:pt x="4739" y="3614"/>
                    <a:pt x="4891" y="2041"/>
                    <a:pt x="5505" y="0"/>
                  </a:cubicBezTo>
                  <a:cubicBezTo>
                    <a:pt x="4891" y="2059"/>
                    <a:pt x="4739" y="3614"/>
                    <a:pt x="4739" y="3656"/>
                  </a:cubicBezTo>
                  <a:moveTo>
                    <a:pt x="772" y="3656"/>
                  </a:moveTo>
                  <a:lnTo>
                    <a:pt x="772" y="3656"/>
                  </a:lnTo>
                  <a:moveTo>
                    <a:pt x="772" y="3656"/>
                  </a:moveTo>
                  <a:lnTo>
                    <a:pt x="772" y="3638"/>
                  </a:lnTo>
                  <a:lnTo>
                    <a:pt x="772" y="3656"/>
                  </a:lnTo>
                  <a:moveTo>
                    <a:pt x="772" y="3638"/>
                  </a:moveTo>
                  <a:cubicBezTo>
                    <a:pt x="772" y="3541"/>
                    <a:pt x="595" y="1998"/>
                    <a:pt x="0" y="18"/>
                  </a:cubicBezTo>
                  <a:lnTo>
                    <a:pt x="0" y="0"/>
                  </a:lnTo>
                  <a:cubicBezTo>
                    <a:pt x="595" y="1998"/>
                    <a:pt x="772" y="3541"/>
                    <a:pt x="772" y="3638"/>
                  </a:cubicBezTo>
                </a:path>
              </a:pathLst>
            </a:custGeom>
            <a:solidFill>
              <a:srgbClr val="5C2E2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7362D6DE-0D5F-71F7-FFBB-1D1DAA84CEA9}"/>
                </a:ext>
              </a:extLst>
            </p:cNvPr>
            <p:cNvSpPr/>
            <p:nvPr/>
          </p:nvSpPr>
          <p:spPr>
            <a:xfrm>
              <a:off x="13994487" y="2889239"/>
              <a:ext cx="83670" cy="107428"/>
            </a:xfrm>
            <a:custGeom>
              <a:avLst/>
              <a:gdLst>
                <a:gd name="connsiteX0" fmla="*/ 41834 w 83670"/>
                <a:gd name="connsiteY0" fmla="*/ 107429 h 107428"/>
                <a:gd name="connsiteX1" fmla="*/ 39088 w 83670"/>
                <a:gd name="connsiteY1" fmla="*/ 106828 h 107428"/>
                <a:gd name="connsiteX2" fmla="*/ 39088 w 83670"/>
                <a:gd name="connsiteY2" fmla="*/ 104349 h 107428"/>
                <a:gd name="connsiteX3" fmla="*/ 39865 w 83670"/>
                <a:gd name="connsiteY3" fmla="*/ 91042 h 107428"/>
                <a:gd name="connsiteX4" fmla="*/ 39088 w 83670"/>
                <a:gd name="connsiteY4" fmla="*/ 87397 h 107428"/>
                <a:gd name="connsiteX5" fmla="*/ 39088 w 83670"/>
                <a:gd name="connsiteY5" fmla="*/ 72953 h 107428"/>
                <a:gd name="connsiteX6" fmla="*/ 29907 w 83670"/>
                <a:gd name="connsiteY6" fmla="*/ 67590 h 107428"/>
                <a:gd name="connsiteX7" fmla="*/ 28030 w 83670"/>
                <a:gd name="connsiteY7" fmla="*/ 67493 h 107428"/>
                <a:gd name="connsiteX8" fmla="*/ 4576 w 83670"/>
                <a:gd name="connsiteY8" fmla="*/ 78159 h 107428"/>
                <a:gd name="connsiteX9" fmla="*/ 2766 w 83670"/>
                <a:gd name="connsiteY9" fmla="*/ 78839 h 107428"/>
                <a:gd name="connsiteX10" fmla="*/ 676 w 83670"/>
                <a:gd name="connsiteY10" fmla="*/ 77885 h 107428"/>
                <a:gd name="connsiteX11" fmla="*/ 949 w 83670"/>
                <a:gd name="connsiteY11" fmla="*/ 74004 h 107428"/>
                <a:gd name="connsiteX12" fmla="*/ 24852 w 83670"/>
                <a:gd name="connsiteY12" fmla="*/ 62233 h 107428"/>
                <a:gd name="connsiteX13" fmla="*/ 21698 w 83670"/>
                <a:gd name="connsiteY13" fmla="*/ 51628 h 107428"/>
                <a:gd name="connsiteX14" fmla="*/ 23545 w 83670"/>
                <a:gd name="connsiteY14" fmla="*/ 48202 h 107428"/>
                <a:gd name="connsiteX15" fmla="*/ 24348 w 83670"/>
                <a:gd name="connsiteY15" fmla="*/ 48081 h 107428"/>
                <a:gd name="connsiteX16" fmla="*/ 26960 w 83670"/>
                <a:gd name="connsiteY16" fmla="*/ 50049 h 107428"/>
                <a:gd name="connsiteX17" fmla="*/ 30569 w 83670"/>
                <a:gd name="connsiteY17" fmla="*/ 62136 h 107428"/>
                <a:gd name="connsiteX18" fmla="*/ 39088 w 83670"/>
                <a:gd name="connsiteY18" fmla="*/ 65446 h 107428"/>
                <a:gd name="connsiteX19" fmla="*/ 39088 w 83670"/>
                <a:gd name="connsiteY19" fmla="*/ 59038 h 107428"/>
                <a:gd name="connsiteX20" fmla="*/ 1982 w 83670"/>
                <a:gd name="connsiteY20" fmla="*/ 28711 h 107428"/>
                <a:gd name="connsiteX21" fmla="*/ 111 w 83670"/>
                <a:gd name="connsiteY21" fmla="*/ 25298 h 107428"/>
                <a:gd name="connsiteX22" fmla="*/ 2766 w 83670"/>
                <a:gd name="connsiteY22" fmla="*/ 23312 h 107428"/>
                <a:gd name="connsiteX23" fmla="*/ 3525 w 83670"/>
                <a:gd name="connsiteY23" fmla="*/ 23427 h 107428"/>
                <a:gd name="connsiteX24" fmla="*/ 39088 w 83670"/>
                <a:gd name="connsiteY24" fmla="*/ 48160 h 107428"/>
                <a:gd name="connsiteX25" fmla="*/ 39088 w 83670"/>
                <a:gd name="connsiteY25" fmla="*/ 2745 h 107428"/>
                <a:gd name="connsiteX26" fmla="*/ 41834 w 83670"/>
                <a:gd name="connsiteY26" fmla="*/ 0 h 107428"/>
                <a:gd name="connsiteX27" fmla="*/ 44586 w 83670"/>
                <a:gd name="connsiteY27" fmla="*/ 2745 h 107428"/>
                <a:gd name="connsiteX28" fmla="*/ 44586 w 83670"/>
                <a:gd name="connsiteY28" fmla="*/ 48160 h 107428"/>
                <a:gd name="connsiteX29" fmla="*/ 80149 w 83670"/>
                <a:gd name="connsiteY29" fmla="*/ 23427 h 107428"/>
                <a:gd name="connsiteX30" fmla="*/ 80927 w 83670"/>
                <a:gd name="connsiteY30" fmla="*/ 23312 h 107428"/>
                <a:gd name="connsiteX31" fmla="*/ 83557 w 83670"/>
                <a:gd name="connsiteY31" fmla="*/ 25298 h 107428"/>
                <a:gd name="connsiteX32" fmla="*/ 81686 w 83670"/>
                <a:gd name="connsiteY32" fmla="*/ 28711 h 107428"/>
                <a:gd name="connsiteX33" fmla="*/ 44586 w 83670"/>
                <a:gd name="connsiteY33" fmla="*/ 59020 h 107428"/>
                <a:gd name="connsiteX34" fmla="*/ 44586 w 83670"/>
                <a:gd name="connsiteY34" fmla="*/ 65428 h 107428"/>
                <a:gd name="connsiteX35" fmla="*/ 53105 w 83670"/>
                <a:gd name="connsiteY35" fmla="*/ 62136 h 107428"/>
                <a:gd name="connsiteX36" fmla="*/ 56714 w 83670"/>
                <a:gd name="connsiteY36" fmla="*/ 50049 h 107428"/>
                <a:gd name="connsiteX37" fmla="*/ 59345 w 83670"/>
                <a:gd name="connsiteY37" fmla="*/ 48081 h 107428"/>
                <a:gd name="connsiteX38" fmla="*/ 60123 w 83670"/>
                <a:gd name="connsiteY38" fmla="*/ 48202 h 107428"/>
                <a:gd name="connsiteX39" fmla="*/ 61976 w 83670"/>
                <a:gd name="connsiteY39" fmla="*/ 51628 h 107428"/>
                <a:gd name="connsiteX40" fmla="*/ 58816 w 83670"/>
                <a:gd name="connsiteY40" fmla="*/ 62233 h 107428"/>
                <a:gd name="connsiteX41" fmla="*/ 82719 w 83670"/>
                <a:gd name="connsiteY41" fmla="*/ 74004 h 107428"/>
                <a:gd name="connsiteX42" fmla="*/ 82992 w 83670"/>
                <a:gd name="connsiteY42" fmla="*/ 77885 h 107428"/>
                <a:gd name="connsiteX43" fmla="*/ 80908 w 83670"/>
                <a:gd name="connsiteY43" fmla="*/ 78839 h 107428"/>
                <a:gd name="connsiteX44" fmla="*/ 79098 w 83670"/>
                <a:gd name="connsiteY44" fmla="*/ 78159 h 107428"/>
                <a:gd name="connsiteX45" fmla="*/ 55620 w 83670"/>
                <a:gd name="connsiteY45" fmla="*/ 67493 h 107428"/>
                <a:gd name="connsiteX46" fmla="*/ 53749 w 83670"/>
                <a:gd name="connsiteY46" fmla="*/ 67590 h 107428"/>
                <a:gd name="connsiteX47" fmla="*/ 44586 w 83670"/>
                <a:gd name="connsiteY47" fmla="*/ 72953 h 107428"/>
                <a:gd name="connsiteX48" fmla="*/ 44586 w 83670"/>
                <a:gd name="connsiteY48" fmla="*/ 87397 h 107428"/>
                <a:gd name="connsiteX49" fmla="*/ 43827 w 83670"/>
                <a:gd name="connsiteY49" fmla="*/ 91042 h 107428"/>
                <a:gd name="connsiteX50" fmla="*/ 44586 w 83670"/>
                <a:gd name="connsiteY50" fmla="*/ 104374 h 107428"/>
                <a:gd name="connsiteX51" fmla="*/ 44586 w 83670"/>
                <a:gd name="connsiteY51" fmla="*/ 106828 h 107428"/>
                <a:gd name="connsiteX52" fmla="*/ 41834 w 83670"/>
                <a:gd name="connsiteY52" fmla="*/ 107429 h 10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83670" h="107428">
                  <a:moveTo>
                    <a:pt x="41834" y="107429"/>
                  </a:moveTo>
                  <a:lnTo>
                    <a:pt x="39088" y="106828"/>
                  </a:lnTo>
                  <a:lnTo>
                    <a:pt x="39088" y="104349"/>
                  </a:lnTo>
                  <a:lnTo>
                    <a:pt x="39865" y="91042"/>
                  </a:lnTo>
                  <a:cubicBezTo>
                    <a:pt x="39847" y="90944"/>
                    <a:pt x="39671" y="89402"/>
                    <a:pt x="39088" y="87397"/>
                  </a:cubicBezTo>
                  <a:lnTo>
                    <a:pt x="39088" y="72953"/>
                  </a:lnTo>
                  <a:cubicBezTo>
                    <a:pt x="36609" y="69813"/>
                    <a:pt x="33607" y="68022"/>
                    <a:pt x="29907" y="67590"/>
                  </a:cubicBezTo>
                  <a:cubicBezTo>
                    <a:pt x="29281" y="67517"/>
                    <a:pt x="28655" y="67493"/>
                    <a:pt x="28030" y="67493"/>
                  </a:cubicBezTo>
                  <a:cubicBezTo>
                    <a:pt x="16917" y="67493"/>
                    <a:pt x="4692" y="78037"/>
                    <a:pt x="4576" y="78159"/>
                  </a:cubicBezTo>
                  <a:cubicBezTo>
                    <a:pt x="4030" y="78602"/>
                    <a:pt x="3410" y="78839"/>
                    <a:pt x="2766" y="78839"/>
                  </a:cubicBezTo>
                  <a:cubicBezTo>
                    <a:pt x="1982" y="78839"/>
                    <a:pt x="1223" y="78505"/>
                    <a:pt x="676" y="77885"/>
                  </a:cubicBezTo>
                  <a:cubicBezTo>
                    <a:pt x="-315" y="76731"/>
                    <a:pt x="-199" y="75000"/>
                    <a:pt x="949" y="74004"/>
                  </a:cubicBezTo>
                  <a:cubicBezTo>
                    <a:pt x="1496" y="73518"/>
                    <a:pt x="12767" y="63849"/>
                    <a:pt x="24852" y="62233"/>
                  </a:cubicBezTo>
                  <a:lnTo>
                    <a:pt x="21698" y="51628"/>
                  </a:lnTo>
                  <a:cubicBezTo>
                    <a:pt x="21267" y="50170"/>
                    <a:pt x="22106" y="48628"/>
                    <a:pt x="23545" y="48202"/>
                  </a:cubicBezTo>
                  <a:cubicBezTo>
                    <a:pt x="23801" y="48123"/>
                    <a:pt x="24074" y="48081"/>
                    <a:pt x="24348" y="48081"/>
                  </a:cubicBezTo>
                  <a:cubicBezTo>
                    <a:pt x="25520" y="48081"/>
                    <a:pt x="26608" y="48864"/>
                    <a:pt x="26960" y="50049"/>
                  </a:cubicBezTo>
                  <a:lnTo>
                    <a:pt x="30569" y="62136"/>
                  </a:lnTo>
                  <a:cubicBezTo>
                    <a:pt x="33747" y="62506"/>
                    <a:pt x="36572" y="63654"/>
                    <a:pt x="39088" y="65446"/>
                  </a:cubicBezTo>
                  <a:lnTo>
                    <a:pt x="39088" y="59038"/>
                  </a:lnTo>
                  <a:cubicBezTo>
                    <a:pt x="37721" y="55977"/>
                    <a:pt x="27993" y="36310"/>
                    <a:pt x="1982" y="28711"/>
                  </a:cubicBezTo>
                  <a:cubicBezTo>
                    <a:pt x="524" y="28280"/>
                    <a:pt x="-315" y="26743"/>
                    <a:pt x="111" y="25298"/>
                  </a:cubicBezTo>
                  <a:cubicBezTo>
                    <a:pt x="463" y="24089"/>
                    <a:pt x="1575" y="23312"/>
                    <a:pt x="2766" y="23312"/>
                  </a:cubicBezTo>
                  <a:cubicBezTo>
                    <a:pt x="3015" y="23312"/>
                    <a:pt x="3270" y="23348"/>
                    <a:pt x="3525" y="23427"/>
                  </a:cubicBezTo>
                  <a:cubicBezTo>
                    <a:pt x="22415" y="28942"/>
                    <a:pt x="33352" y="40112"/>
                    <a:pt x="39088" y="48160"/>
                  </a:cubicBezTo>
                  <a:lnTo>
                    <a:pt x="39088" y="2745"/>
                  </a:lnTo>
                  <a:cubicBezTo>
                    <a:pt x="39088" y="1227"/>
                    <a:pt x="40315" y="0"/>
                    <a:pt x="41834" y="0"/>
                  </a:cubicBezTo>
                  <a:cubicBezTo>
                    <a:pt x="43359" y="0"/>
                    <a:pt x="44586" y="1227"/>
                    <a:pt x="44586" y="2745"/>
                  </a:cubicBezTo>
                  <a:lnTo>
                    <a:pt x="44586" y="48160"/>
                  </a:lnTo>
                  <a:cubicBezTo>
                    <a:pt x="50334" y="40112"/>
                    <a:pt x="61253" y="28942"/>
                    <a:pt x="80149" y="23427"/>
                  </a:cubicBezTo>
                  <a:cubicBezTo>
                    <a:pt x="80404" y="23348"/>
                    <a:pt x="80653" y="23312"/>
                    <a:pt x="80927" y="23312"/>
                  </a:cubicBezTo>
                  <a:cubicBezTo>
                    <a:pt x="82099" y="23312"/>
                    <a:pt x="83211" y="24089"/>
                    <a:pt x="83557" y="25298"/>
                  </a:cubicBezTo>
                  <a:cubicBezTo>
                    <a:pt x="83989" y="26743"/>
                    <a:pt x="83150" y="28280"/>
                    <a:pt x="81686" y="28711"/>
                  </a:cubicBezTo>
                  <a:cubicBezTo>
                    <a:pt x="55584" y="36328"/>
                    <a:pt x="45947" y="55959"/>
                    <a:pt x="44586" y="59020"/>
                  </a:cubicBezTo>
                  <a:lnTo>
                    <a:pt x="44586" y="65428"/>
                  </a:lnTo>
                  <a:cubicBezTo>
                    <a:pt x="47102" y="63654"/>
                    <a:pt x="49945" y="62506"/>
                    <a:pt x="53105" y="62136"/>
                  </a:cubicBezTo>
                  <a:lnTo>
                    <a:pt x="56714" y="50049"/>
                  </a:lnTo>
                  <a:cubicBezTo>
                    <a:pt x="57060" y="48864"/>
                    <a:pt x="58154" y="48081"/>
                    <a:pt x="59345" y="48081"/>
                  </a:cubicBezTo>
                  <a:cubicBezTo>
                    <a:pt x="59600" y="48081"/>
                    <a:pt x="59873" y="48123"/>
                    <a:pt x="60123" y="48202"/>
                  </a:cubicBezTo>
                  <a:cubicBezTo>
                    <a:pt x="61587" y="48628"/>
                    <a:pt x="62407" y="50170"/>
                    <a:pt x="61976" y="51628"/>
                  </a:cubicBezTo>
                  <a:lnTo>
                    <a:pt x="58816" y="62233"/>
                  </a:lnTo>
                  <a:cubicBezTo>
                    <a:pt x="70865" y="63831"/>
                    <a:pt x="82178" y="73518"/>
                    <a:pt x="82719" y="74004"/>
                  </a:cubicBezTo>
                  <a:cubicBezTo>
                    <a:pt x="83873" y="75000"/>
                    <a:pt x="83989" y="76731"/>
                    <a:pt x="82992" y="77885"/>
                  </a:cubicBezTo>
                  <a:cubicBezTo>
                    <a:pt x="82446" y="78505"/>
                    <a:pt x="81686" y="78839"/>
                    <a:pt x="80908" y="78839"/>
                  </a:cubicBezTo>
                  <a:cubicBezTo>
                    <a:pt x="80264" y="78839"/>
                    <a:pt x="79638" y="78602"/>
                    <a:pt x="79098" y="78159"/>
                  </a:cubicBezTo>
                  <a:cubicBezTo>
                    <a:pt x="78976" y="78037"/>
                    <a:pt x="66697" y="67493"/>
                    <a:pt x="55620" y="67493"/>
                  </a:cubicBezTo>
                  <a:cubicBezTo>
                    <a:pt x="54995" y="67493"/>
                    <a:pt x="54375" y="67517"/>
                    <a:pt x="53749" y="67590"/>
                  </a:cubicBezTo>
                  <a:cubicBezTo>
                    <a:pt x="50067" y="68022"/>
                    <a:pt x="47059" y="69813"/>
                    <a:pt x="44586" y="72953"/>
                  </a:cubicBezTo>
                  <a:lnTo>
                    <a:pt x="44586" y="87397"/>
                  </a:lnTo>
                  <a:cubicBezTo>
                    <a:pt x="43979" y="89444"/>
                    <a:pt x="43827" y="91023"/>
                    <a:pt x="43827" y="91042"/>
                  </a:cubicBezTo>
                  <a:lnTo>
                    <a:pt x="44586" y="104374"/>
                  </a:lnTo>
                  <a:lnTo>
                    <a:pt x="44586" y="106828"/>
                  </a:lnTo>
                  <a:lnTo>
                    <a:pt x="41834" y="107429"/>
                  </a:lnTo>
                </a:path>
              </a:pathLst>
            </a:custGeom>
            <a:solidFill>
              <a:srgbClr val="F0412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5A059C72-F07B-571C-325F-DF3ACF92D794}"/>
                </a:ext>
              </a:extLst>
            </p:cNvPr>
            <p:cNvSpPr/>
            <p:nvPr/>
          </p:nvSpPr>
          <p:spPr>
            <a:xfrm>
              <a:off x="13714334" y="3213306"/>
              <a:ext cx="143044" cy="89849"/>
            </a:xfrm>
            <a:custGeom>
              <a:avLst/>
              <a:gdLst>
                <a:gd name="connsiteX0" fmla="*/ 57362 w 143044"/>
                <a:gd name="connsiteY0" fmla="*/ 8248 h 89849"/>
                <a:gd name="connsiteX1" fmla="*/ 27918 w 143044"/>
                <a:gd name="connsiteY1" fmla="*/ 516 h 89849"/>
                <a:gd name="connsiteX2" fmla="*/ 8821 w 143044"/>
                <a:gd name="connsiteY2" fmla="*/ 11668 h 89849"/>
                <a:gd name="connsiteX3" fmla="*/ 4665 w 143044"/>
                <a:gd name="connsiteY3" fmla="*/ 27442 h 89849"/>
                <a:gd name="connsiteX4" fmla="*/ 509 w 143044"/>
                <a:gd name="connsiteY4" fmla="*/ 43210 h 89849"/>
                <a:gd name="connsiteX5" fmla="*/ 11689 w 143044"/>
                <a:gd name="connsiteY5" fmla="*/ 62318 h 89849"/>
                <a:gd name="connsiteX6" fmla="*/ 41115 w 143044"/>
                <a:gd name="connsiteY6" fmla="*/ 70044 h 89849"/>
                <a:gd name="connsiteX7" fmla="*/ 55418 w 143044"/>
                <a:gd name="connsiteY7" fmla="*/ 63490 h 89849"/>
                <a:gd name="connsiteX8" fmla="*/ 65419 w 143044"/>
                <a:gd name="connsiteY8" fmla="*/ 66108 h 89849"/>
                <a:gd name="connsiteX9" fmla="*/ 67491 w 143044"/>
                <a:gd name="connsiteY9" fmla="*/ 70354 h 89849"/>
                <a:gd name="connsiteX10" fmla="*/ 79430 w 143044"/>
                <a:gd name="connsiteY10" fmla="*/ 80121 h 89849"/>
                <a:gd name="connsiteX11" fmla="*/ 114391 w 143044"/>
                <a:gd name="connsiteY11" fmla="*/ 89298 h 89849"/>
                <a:gd name="connsiteX12" fmla="*/ 134721 w 143044"/>
                <a:gd name="connsiteY12" fmla="*/ 77436 h 89849"/>
                <a:gd name="connsiteX13" fmla="*/ 136847 w 143044"/>
                <a:gd name="connsiteY13" fmla="*/ 69388 h 89849"/>
                <a:gd name="connsiteX14" fmla="*/ 138609 w 143044"/>
                <a:gd name="connsiteY14" fmla="*/ 62634 h 89849"/>
                <a:gd name="connsiteX15" fmla="*/ 140383 w 143044"/>
                <a:gd name="connsiteY15" fmla="*/ 55874 h 89849"/>
                <a:gd name="connsiteX16" fmla="*/ 142492 w 143044"/>
                <a:gd name="connsiteY16" fmla="*/ 47826 h 89849"/>
                <a:gd name="connsiteX17" fmla="*/ 130638 w 143044"/>
                <a:gd name="connsiteY17" fmla="*/ 27503 h 89849"/>
                <a:gd name="connsiteX18" fmla="*/ 95695 w 143044"/>
                <a:gd name="connsiteY18" fmla="*/ 18325 h 89849"/>
                <a:gd name="connsiteX19" fmla="*/ 80487 w 143044"/>
                <a:gd name="connsiteY19" fmla="*/ 20955 h 89849"/>
                <a:gd name="connsiteX20" fmla="*/ 76580 w 143044"/>
                <a:gd name="connsiteY20" fmla="*/ 23621 h 89849"/>
                <a:gd name="connsiteX21" fmla="*/ 66597 w 143044"/>
                <a:gd name="connsiteY21" fmla="*/ 20997 h 89849"/>
                <a:gd name="connsiteX22" fmla="*/ 57362 w 143044"/>
                <a:gd name="connsiteY22" fmla="*/ 8248 h 8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3044" h="89849">
                  <a:moveTo>
                    <a:pt x="57362" y="8248"/>
                  </a:moveTo>
                  <a:lnTo>
                    <a:pt x="27918" y="516"/>
                  </a:lnTo>
                  <a:cubicBezTo>
                    <a:pt x="19570" y="-1676"/>
                    <a:pt x="11021" y="3316"/>
                    <a:pt x="8821" y="11668"/>
                  </a:cubicBezTo>
                  <a:lnTo>
                    <a:pt x="4665" y="27442"/>
                  </a:lnTo>
                  <a:lnTo>
                    <a:pt x="509" y="43210"/>
                  </a:lnTo>
                  <a:cubicBezTo>
                    <a:pt x="-1666" y="51567"/>
                    <a:pt x="3323" y="60119"/>
                    <a:pt x="11689" y="62318"/>
                  </a:cubicBezTo>
                  <a:lnTo>
                    <a:pt x="41115" y="70044"/>
                  </a:lnTo>
                  <a:cubicBezTo>
                    <a:pt x="46832" y="71550"/>
                    <a:pt x="52823" y="68805"/>
                    <a:pt x="55418" y="63490"/>
                  </a:cubicBezTo>
                  <a:lnTo>
                    <a:pt x="65419" y="66108"/>
                  </a:lnTo>
                  <a:lnTo>
                    <a:pt x="67491" y="70354"/>
                  </a:lnTo>
                  <a:cubicBezTo>
                    <a:pt x="69866" y="75189"/>
                    <a:pt x="74223" y="78748"/>
                    <a:pt x="79430" y="80121"/>
                  </a:cubicBezTo>
                  <a:lnTo>
                    <a:pt x="114391" y="89298"/>
                  </a:lnTo>
                  <a:cubicBezTo>
                    <a:pt x="123268" y="91637"/>
                    <a:pt x="132381" y="86322"/>
                    <a:pt x="134721" y="77436"/>
                  </a:cubicBezTo>
                  <a:lnTo>
                    <a:pt x="136847" y="69388"/>
                  </a:lnTo>
                  <a:lnTo>
                    <a:pt x="138609" y="62634"/>
                  </a:lnTo>
                  <a:lnTo>
                    <a:pt x="140383" y="55874"/>
                  </a:lnTo>
                  <a:lnTo>
                    <a:pt x="142492" y="47826"/>
                  </a:lnTo>
                  <a:cubicBezTo>
                    <a:pt x="144831" y="38940"/>
                    <a:pt x="139533" y="29841"/>
                    <a:pt x="130638" y="27503"/>
                  </a:cubicBezTo>
                  <a:lnTo>
                    <a:pt x="95695" y="18325"/>
                  </a:lnTo>
                  <a:cubicBezTo>
                    <a:pt x="90488" y="16952"/>
                    <a:pt x="84935" y="17912"/>
                    <a:pt x="80487" y="20955"/>
                  </a:cubicBezTo>
                  <a:lnTo>
                    <a:pt x="76580" y="23621"/>
                  </a:lnTo>
                  <a:lnTo>
                    <a:pt x="66597" y="20997"/>
                  </a:lnTo>
                  <a:cubicBezTo>
                    <a:pt x="66944" y="15094"/>
                    <a:pt x="63079" y="9755"/>
                    <a:pt x="57362" y="8248"/>
                  </a:cubicBezTo>
                </a:path>
              </a:pathLst>
            </a:custGeom>
            <a:solidFill>
              <a:srgbClr val="6EBDE3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3CCBBDE4-24C0-8CA3-AA42-EDF01D63DD27}"/>
                </a:ext>
              </a:extLst>
            </p:cNvPr>
            <p:cNvSpPr/>
            <p:nvPr/>
          </p:nvSpPr>
          <p:spPr>
            <a:xfrm>
              <a:off x="13701297" y="3223027"/>
              <a:ext cx="21870" cy="33482"/>
            </a:xfrm>
            <a:custGeom>
              <a:avLst/>
              <a:gdLst>
                <a:gd name="connsiteX0" fmla="*/ 3552 w 21870"/>
                <a:gd name="connsiteY0" fmla="*/ 7444 h 33482"/>
                <a:gd name="connsiteX1" fmla="*/ 331 w 21870"/>
                <a:gd name="connsiteY1" fmla="*/ 19683 h 33482"/>
                <a:gd name="connsiteX2" fmla="*/ 7446 w 21870"/>
                <a:gd name="connsiteY2" fmla="*/ 31879 h 33482"/>
                <a:gd name="connsiteX3" fmla="*/ 13559 w 21870"/>
                <a:gd name="connsiteY3" fmla="*/ 33483 h 33482"/>
                <a:gd name="connsiteX4" fmla="*/ 21871 w 21870"/>
                <a:gd name="connsiteY4" fmla="*/ 1941 h 33482"/>
                <a:gd name="connsiteX5" fmla="*/ 15740 w 21870"/>
                <a:gd name="connsiteY5" fmla="*/ 331 h 33482"/>
                <a:gd name="connsiteX6" fmla="*/ 3552 w 21870"/>
                <a:gd name="connsiteY6" fmla="*/ 7444 h 3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70" h="33482">
                  <a:moveTo>
                    <a:pt x="3552" y="7444"/>
                  </a:moveTo>
                  <a:lnTo>
                    <a:pt x="331" y="19683"/>
                  </a:lnTo>
                  <a:cubicBezTo>
                    <a:pt x="-1072" y="25016"/>
                    <a:pt x="2112" y="30476"/>
                    <a:pt x="7446" y="31879"/>
                  </a:cubicBezTo>
                  <a:lnTo>
                    <a:pt x="13559" y="33483"/>
                  </a:lnTo>
                  <a:lnTo>
                    <a:pt x="21871" y="1941"/>
                  </a:lnTo>
                  <a:lnTo>
                    <a:pt x="15740" y="331"/>
                  </a:lnTo>
                  <a:cubicBezTo>
                    <a:pt x="10411" y="-1072"/>
                    <a:pt x="4955" y="2111"/>
                    <a:pt x="3552" y="7444"/>
                  </a:cubicBezTo>
                </a:path>
              </a:pathLst>
            </a:custGeom>
            <a:solidFill>
              <a:srgbClr val="F2592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A34F60E7-3BFC-DEEB-C7A7-1F3FE87FAF03}"/>
                </a:ext>
              </a:extLst>
            </p:cNvPr>
            <p:cNvSpPr/>
            <p:nvPr/>
          </p:nvSpPr>
          <p:spPr>
            <a:xfrm>
              <a:off x="13752885" y="2818096"/>
              <a:ext cx="106991" cy="109190"/>
            </a:xfrm>
            <a:custGeom>
              <a:avLst/>
              <a:gdLst>
                <a:gd name="connsiteX0" fmla="*/ 106991 w 106991"/>
                <a:gd name="connsiteY0" fmla="*/ 28875 h 109190"/>
                <a:gd name="connsiteX1" fmla="*/ 30264 w 106991"/>
                <a:gd name="connsiteY1" fmla="*/ 109190 h 109190"/>
                <a:gd name="connsiteX2" fmla="*/ 0 w 106991"/>
                <a:gd name="connsiteY2" fmla="*/ 80315 h 109190"/>
                <a:gd name="connsiteX3" fmla="*/ 76763 w 106991"/>
                <a:gd name="connsiteY3" fmla="*/ 0 h 109190"/>
                <a:gd name="connsiteX4" fmla="*/ 106991 w 106991"/>
                <a:gd name="connsiteY4" fmla="*/ 28875 h 10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991" h="109190">
                  <a:moveTo>
                    <a:pt x="106991" y="28875"/>
                  </a:moveTo>
                  <a:lnTo>
                    <a:pt x="30264" y="109190"/>
                  </a:lnTo>
                  <a:lnTo>
                    <a:pt x="0" y="80315"/>
                  </a:lnTo>
                  <a:lnTo>
                    <a:pt x="76763" y="0"/>
                  </a:lnTo>
                  <a:lnTo>
                    <a:pt x="106991" y="28875"/>
                  </a:lnTo>
                </a:path>
              </a:pathLst>
            </a:custGeom>
            <a:solidFill>
              <a:srgbClr val="D3C3C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19D40AE6-E10D-A1CF-581F-7C2B38E478C2}"/>
                </a:ext>
              </a:extLst>
            </p:cNvPr>
            <p:cNvSpPr/>
            <p:nvPr/>
          </p:nvSpPr>
          <p:spPr>
            <a:xfrm>
              <a:off x="13849504" y="2853051"/>
              <a:ext cx="4569" cy="4761"/>
            </a:xfrm>
            <a:custGeom>
              <a:avLst/>
              <a:gdLst>
                <a:gd name="connsiteX0" fmla="*/ 0 w 4569"/>
                <a:gd name="connsiteY0" fmla="*/ 4762 h 4761"/>
                <a:gd name="connsiteX1" fmla="*/ 4569 w 4569"/>
                <a:gd name="connsiteY1" fmla="*/ 0 h 4761"/>
                <a:gd name="connsiteX2" fmla="*/ 0 w 4569"/>
                <a:gd name="connsiteY2" fmla="*/ 4762 h 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69" h="4761">
                  <a:moveTo>
                    <a:pt x="0" y="4762"/>
                  </a:moveTo>
                  <a:lnTo>
                    <a:pt x="4569" y="0"/>
                  </a:lnTo>
                  <a:lnTo>
                    <a:pt x="0" y="4762"/>
                  </a:lnTo>
                </a:path>
              </a:pathLst>
            </a:custGeom>
            <a:solidFill>
              <a:srgbClr val="A45E50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AE7FF351-D342-DEB2-C441-C63EC9087728}"/>
                </a:ext>
              </a:extLst>
            </p:cNvPr>
            <p:cNvSpPr/>
            <p:nvPr/>
          </p:nvSpPr>
          <p:spPr>
            <a:xfrm>
              <a:off x="13831076" y="2835461"/>
              <a:ext cx="22997" cy="22351"/>
            </a:xfrm>
            <a:custGeom>
              <a:avLst/>
              <a:gdLst>
                <a:gd name="connsiteX0" fmla="*/ 18428 w 22997"/>
                <a:gd name="connsiteY0" fmla="*/ 22352 h 22351"/>
                <a:gd name="connsiteX1" fmla="*/ 0 w 22997"/>
                <a:gd name="connsiteY1" fmla="*/ 4762 h 22351"/>
                <a:gd name="connsiteX2" fmla="*/ 4569 w 22997"/>
                <a:gd name="connsiteY2" fmla="*/ 0 h 22351"/>
                <a:gd name="connsiteX3" fmla="*/ 22997 w 22997"/>
                <a:gd name="connsiteY3" fmla="*/ 17590 h 22351"/>
                <a:gd name="connsiteX4" fmla="*/ 18428 w 22997"/>
                <a:gd name="connsiteY4" fmla="*/ 22352 h 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97" h="22351">
                  <a:moveTo>
                    <a:pt x="18428" y="22352"/>
                  </a:moveTo>
                  <a:lnTo>
                    <a:pt x="0" y="4762"/>
                  </a:lnTo>
                  <a:lnTo>
                    <a:pt x="4569" y="0"/>
                  </a:lnTo>
                  <a:lnTo>
                    <a:pt x="22997" y="17590"/>
                  </a:lnTo>
                  <a:lnTo>
                    <a:pt x="18428" y="22352"/>
                  </a:lnTo>
                </a:path>
              </a:pathLst>
            </a:custGeom>
            <a:solidFill>
              <a:srgbClr val="E0D4D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E69FD63C-11D9-37A0-9184-B17FB303B789}"/>
                </a:ext>
              </a:extLst>
            </p:cNvPr>
            <p:cNvSpPr/>
            <p:nvPr/>
          </p:nvSpPr>
          <p:spPr>
            <a:xfrm>
              <a:off x="13813510" y="2828926"/>
              <a:ext cx="36024" cy="34924"/>
            </a:xfrm>
            <a:custGeom>
              <a:avLst/>
              <a:gdLst>
                <a:gd name="connsiteX0" fmla="*/ 30252 w 36024"/>
                <a:gd name="connsiteY0" fmla="*/ 34925 h 34924"/>
                <a:gd name="connsiteX1" fmla="*/ 36024 w 36024"/>
                <a:gd name="connsiteY1" fmla="*/ 28869 h 34924"/>
                <a:gd name="connsiteX2" fmla="*/ 5790 w 36024"/>
                <a:gd name="connsiteY2" fmla="*/ 0 h 34924"/>
                <a:gd name="connsiteX3" fmla="*/ 0 w 36024"/>
                <a:gd name="connsiteY3" fmla="*/ 6044 h 34924"/>
                <a:gd name="connsiteX4" fmla="*/ 30252 w 36024"/>
                <a:gd name="connsiteY4" fmla="*/ 34925 h 3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24" h="34924">
                  <a:moveTo>
                    <a:pt x="30252" y="34925"/>
                  </a:moveTo>
                  <a:lnTo>
                    <a:pt x="36024" y="28869"/>
                  </a:lnTo>
                  <a:lnTo>
                    <a:pt x="5790" y="0"/>
                  </a:lnTo>
                  <a:lnTo>
                    <a:pt x="0" y="6044"/>
                  </a:lnTo>
                  <a:lnTo>
                    <a:pt x="30252" y="34925"/>
                  </a:lnTo>
                </a:path>
              </a:pathLst>
            </a:custGeom>
            <a:solidFill>
              <a:srgbClr val="B79FA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E8D804C9-A118-1146-306B-47964F9B689F}"/>
                </a:ext>
              </a:extLst>
            </p:cNvPr>
            <p:cNvSpPr/>
            <p:nvPr/>
          </p:nvSpPr>
          <p:spPr>
            <a:xfrm>
              <a:off x="13805946" y="2860504"/>
              <a:ext cx="18758" cy="18349"/>
            </a:xfrm>
            <a:custGeom>
              <a:avLst/>
              <a:gdLst>
                <a:gd name="connsiteX0" fmla="*/ 14582 w 18758"/>
                <a:gd name="connsiteY0" fmla="*/ 18349 h 18349"/>
                <a:gd name="connsiteX1" fmla="*/ 11678 w 18758"/>
                <a:gd name="connsiteY1" fmla="*/ 17201 h 18349"/>
                <a:gd name="connsiteX2" fmla="*/ 0 w 18758"/>
                <a:gd name="connsiteY2" fmla="*/ 6044 h 18349"/>
                <a:gd name="connsiteX3" fmla="*/ 5772 w 18758"/>
                <a:gd name="connsiteY3" fmla="*/ 0 h 18349"/>
                <a:gd name="connsiteX4" fmla="*/ 17456 w 18758"/>
                <a:gd name="connsiteY4" fmla="*/ 11158 h 18349"/>
                <a:gd name="connsiteX5" fmla="*/ 17602 w 18758"/>
                <a:gd name="connsiteY5" fmla="*/ 17055 h 18349"/>
                <a:gd name="connsiteX6" fmla="*/ 14582 w 18758"/>
                <a:gd name="connsiteY6" fmla="*/ 18349 h 1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58" h="18349">
                  <a:moveTo>
                    <a:pt x="14582" y="18349"/>
                  </a:moveTo>
                  <a:cubicBezTo>
                    <a:pt x="13525" y="18349"/>
                    <a:pt x="12486" y="17973"/>
                    <a:pt x="11678" y="17201"/>
                  </a:cubicBezTo>
                  <a:lnTo>
                    <a:pt x="0" y="6044"/>
                  </a:lnTo>
                  <a:lnTo>
                    <a:pt x="5772" y="0"/>
                  </a:lnTo>
                  <a:lnTo>
                    <a:pt x="17456" y="11158"/>
                  </a:lnTo>
                  <a:cubicBezTo>
                    <a:pt x="19139" y="12755"/>
                    <a:pt x="19194" y="15391"/>
                    <a:pt x="17602" y="17055"/>
                  </a:cubicBezTo>
                  <a:cubicBezTo>
                    <a:pt x="16776" y="17918"/>
                    <a:pt x="15682" y="18349"/>
                    <a:pt x="14582" y="18349"/>
                  </a:cubicBezTo>
                </a:path>
              </a:pathLst>
            </a:custGeom>
            <a:solidFill>
              <a:srgbClr val="C7B4B8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C947767B-0A3B-457E-AF02-E594FBDE9248}"/>
                </a:ext>
              </a:extLst>
            </p:cNvPr>
            <p:cNvSpPr/>
            <p:nvPr/>
          </p:nvSpPr>
          <p:spPr>
            <a:xfrm>
              <a:off x="13780332" y="2870106"/>
              <a:ext cx="29476" cy="28855"/>
            </a:xfrm>
            <a:custGeom>
              <a:avLst/>
              <a:gdLst>
                <a:gd name="connsiteX0" fmla="*/ 1996 w 29476"/>
                <a:gd name="connsiteY0" fmla="*/ 2248 h 28855"/>
                <a:gd name="connsiteX1" fmla="*/ 7337 w 29476"/>
                <a:gd name="connsiteY1" fmla="*/ 22176 h 28855"/>
                <a:gd name="connsiteX2" fmla="*/ 27485 w 29476"/>
                <a:gd name="connsiteY2" fmla="*/ 26604 h 28855"/>
                <a:gd name="connsiteX3" fmla="*/ 22126 w 29476"/>
                <a:gd name="connsiteY3" fmla="*/ 6676 h 28855"/>
                <a:gd name="connsiteX4" fmla="*/ 1996 w 29476"/>
                <a:gd name="connsiteY4" fmla="*/ 2248 h 2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76" h="28855">
                  <a:moveTo>
                    <a:pt x="1996" y="2248"/>
                  </a:moveTo>
                  <a:cubicBezTo>
                    <a:pt x="-2093" y="6536"/>
                    <a:pt x="301" y="15447"/>
                    <a:pt x="7337" y="22176"/>
                  </a:cubicBezTo>
                  <a:cubicBezTo>
                    <a:pt x="14373" y="28888"/>
                    <a:pt x="23396" y="30874"/>
                    <a:pt x="27485" y="26604"/>
                  </a:cubicBezTo>
                  <a:cubicBezTo>
                    <a:pt x="31574" y="22322"/>
                    <a:pt x="29162" y="13412"/>
                    <a:pt x="22126" y="6676"/>
                  </a:cubicBezTo>
                  <a:cubicBezTo>
                    <a:pt x="15090" y="-36"/>
                    <a:pt x="6067" y="-2016"/>
                    <a:pt x="1996" y="2248"/>
                  </a:cubicBezTo>
                </a:path>
              </a:pathLst>
            </a:custGeom>
            <a:solidFill>
              <a:srgbClr val="BF213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F4575DA5-DE84-5F7A-39A5-2BDA51A4E3B8}"/>
                </a:ext>
              </a:extLst>
            </p:cNvPr>
            <p:cNvSpPr/>
            <p:nvPr/>
          </p:nvSpPr>
          <p:spPr>
            <a:xfrm>
              <a:off x="13745041" y="2908014"/>
              <a:ext cx="29620" cy="30071"/>
            </a:xfrm>
            <a:custGeom>
              <a:avLst/>
              <a:gdLst>
                <a:gd name="connsiteX0" fmla="*/ 0 w 29620"/>
                <a:gd name="connsiteY0" fmla="*/ 21769 h 30071"/>
                <a:gd name="connsiteX1" fmla="*/ 8689 w 29620"/>
                <a:gd name="connsiteY1" fmla="*/ 30072 h 30071"/>
                <a:gd name="connsiteX2" fmla="*/ 29620 w 29620"/>
                <a:gd name="connsiteY2" fmla="*/ 11194 h 30071"/>
                <a:gd name="connsiteX3" fmla="*/ 17912 w 29620"/>
                <a:gd name="connsiteY3" fmla="*/ 0 h 30071"/>
                <a:gd name="connsiteX4" fmla="*/ 0 w 29620"/>
                <a:gd name="connsiteY4" fmla="*/ 21769 h 3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20" h="30071">
                  <a:moveTo>
                    <a:pt x="0" y="21769"/>
                  </a:moveTo>
                  <a:lnTo>
                    <a:pt x="8689" y="30072"/>
                  </a:lnTo>
                  <a:lnTo>
                    <a:pt x="29620" y="11194"/>
                  </a:lnTo>
                  <a:lnTo>
                    <a:pt x="17912" y="0"/>
                  </a:lnTo>
                  <a:lnTo>
                    <a:pt x="0" y="21769"/>
                  </a:lnTo>
                </a:path>
              </a:pathLst>
            </a:custGeom>
            <a:solidFill>
              <a:srgbClr val="BF213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A9DB5870-A672-F70B-49CF-C165C4613DEB}"/>
                </a:ext>
              </a:extLst>
            </p:cNvPr>
            <p:cNvSpPr/>
            <p:nvPr/>
          </p:nvSpPr>
          <p:spPr>
            <a:xfrm>
              <a:off x="13752885" y="2898405"/>
              <a:ext cx="10061" cy="9602"/>
            </a:xfrm>
            <a:custGeom>
              <a:avLst/>
              <a:gdLst>
                <a:gd name="connsiteX0" fmla="*/ 10062 w 10061"/>
                <a:gd name="connsiteY0" fmla="*/ 9603 h 9602"/>
                <a:gd name="connsiteX1" fmla="*/ 0 w 10061"/>
                <a:gd name="connsiteY1" fmla="*/ 0 h 9602"/>
                <a:gd name="connsiteX2" fmla="*/ 10062 w 10061"/>
                <a:gd name="connsiteY2" fmla="*/ 9603 h 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1" h="9602">
                  <a:moveTo>
                    <a:pt x="10062" y="9603"/>
                  </a:moveTo>
                  <a:lnTo>
                    <a:pt x="0" y="0"/>
                  </a:lnTo>
                  <a:lnTo>
                    <a:pt x="10062" y="9603"/>
                  </a:lnTo>
                </a:path>
              </a:pathLst>
            </a:custGeom>
            <a:solidFill>
              <a:srgbClr val="A5A7A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A4BAE394-BA43-88BB-AAAC-8F42C6D4F764}"/>
                </a:ext>
              </a:extLst>
            </p:cNvPr>
            <p:cNvSpPr/>
            <p:nvPr/>
          </p:nvSpPr>
          <p:spPr>
            <a:xfrm>
              <a:off x="13833524" y="2821807"/>
              <a:ext cx="7916" cy="7574"/>
            </a:xfrm>
            <a:custGeom>
              <a:avLst/>
              <a:gdLst>
                <a:gd name="connsiteX0" fmla="*/ 7917 w 7916"/>
                <a:gd name="connsiteY0" fmla="*/ 7574 h 7574"/>
                <a:gd name="connsiteX1" fmla="*/ 0 w 7916"/>
                <a:gd name="connsiteY1" fmla="*/ 0 h 7574"/>
                <a:gd name="connsiteX2" fmla="*/ 7917 w 7916"/>
                <a:gd name="connsiteY2" fmla="*/ 7574 h 7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16" h="7574">
                  <a:moveTo>
                    <a:pt x="7917" y="7574"/>
                  </a:moveTo>
                  <a:lnTo>
                    <a:pt x="0" y="0"/>
                  </a:lnTo>
                  <a:lnTo>
                    <a:pt x="7917" y="7574"/>
                  </a:lnTo>
                </a:path>
              </a:pathLst>
            </a:custGeom>
            <a:solidFill>
              <a:srgbClr val="5C2E2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FDDBAD1E-7EB9-F31D-BABC-39DE3B4BBB35}"/>
                </a:ext>
              </a:extLst>
            </p:cNvPr>
            <p:cNvSpPr/>
            <p:nvPr/>
          </p:nvSpPr>
          <p:spPr>
            <a:xfrm>
              <a:off x="13752891" y="2821807"/>
              <a:ext cx="88550" cy="87895"/>
            </a:xfrm>
            <a:custGeom>
              <a:avLst/>
              <a:gdLst>
                <a:gd name="connsiteX0" fmla="*/ 11818 w 88550"/>
                <a:gd name="connsiteY0" fmla="*/ 87895 h 87895"/>
                <a:gd name="connsiteX1" fmla="*/ 10068 w 88550"/>
                <a:gd name="connsiteY1" fmla="*/ 86195 h 87895"/>
                <a:gd name="connsiteX2" fmla="*/ 0 w 88550"/>
                <a:gd name="connsiteY2" fmla="*/ 76604 h 87895"/>
                <a:gd name="connsiteX3" fmla="*/ 65948 w 88550"/>
                <a:gd name="connsiteY3" fmla="*/ 7574 h 87895"/>
                <a:gd name="connsiteX4" fmla="*/ 65966 w 88550"/>
                <a:gd name="connsiteY4" fmla="*/ 7574 h 87895"/>
                <a:gd name="connsiteX5" fmla="*/ 60626 w 88550"/>
                <a:gd name="connsiteY5" fmla="*/ 13150 h 87895"/>
                <a:gd name="connsiteX6" fmla="*/ 72443 w 88550"/>
                <a:gd name="connsiteY6" fmla="*/ 24441 h 87895"/>
                <a:gd name="connsiteX7" fmla="*/ 58839 w 88550"/>
                <a:gd name="connsiteY7" fmla="*/ 38691 h 87895"/>
                <a:gd name="connsiteX8" fmla="*/ 53748 w 88550"/>
                <a:gd name="connsiteY8" fmla="*/ 33838 h 87895"/>
                <a:gd name="connsiteX9" fmla="*/ 50862 w 88550"/>
                <a:gd name="connsiteY9" fmla="*/ 32684 h 87895"/>
                <a:gd name="connsiteX10" fmla="*/ 47830 w 88550"/>
                <a:gd name="connsiteY10" fmla="*/ 33983 h 87895"/>
                <a:gd name="connsiteX11" fmla="*/ 47976 w 88550"/>
                <a:gd name="connsiteY11" fmla="*/ 39881 h 87895"/>
                <a:gd name="connsiteX12" fmla="*/ 53061 w 88550"/>
                <a:gd name="connsiteY12" fmla="*/ 44728 h 87895"/>
                <a:gd name="connsiteX13" fmla="*/ 46025 w 88550"/>
                <a:gd name="connsiteY13" fmla="*/ 52090 h 87895"/>
                <a:gd name="connsiteX14" fmla="*/ 35380 w 88550"/>
                <a:gd name="connsiteY14" fmla="*/ 48281 h 87895"/>
                <a:gd name="connsiteX15" fmla="*/ 29444 w 88550"/>
                <a:gd name="connsiteY15" fmla="*/ 50541 h 87895"/>
                <a:gd name="connsiteX16" fmla="*/ 31735 w 88550"/>
                <a:gd name="connsiteY16" fmla="*/ 67044 h 87895"/>
                <a:gd name="connsiteX17" fmla="*/ 11818 w 88550"/>
                <a:gd name="connsiteY17" fmla="*/ 87895 h 87895"/>
                <a:gd name="connsiteX18" fmla="*/ 82760 w 88550"/>
                <a:gd name="connsiteY18" fmla="*/ 13636 h 87895"/>
                <a:gd name="connsiteX19" fmla="*/ 74284 w 88550"/>
                <a:gd name="connsiteY19" fmla="*/ 5539 h 87895"/>
                <a:gd name="connsiteX20" fmla="*/ 80634 w 88550"/>
                <a:gd name="connsiteY20" fmla="*/ 0 h 87895"/>
                <a:gd name="connsiteX21" fmla="*/ 88551 w 88550"/>
                <a:gd name="connsiteY21" fmla="*/ 7574 h 87895"/>
                <a:gd name="connsiteX22" fmla="*/ 82760 w 88550"/>
                <a:gd name="connsiteY22" fmla="*/ 13636 h 87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8550" h="87895">
                  <a:moveTo>
                    <a:pt x="11818" y="87895"/>
                  </a:moveTo>
                  <a:lnTo>
                    <a:pt x="10068" y="86195"/>
                  </a:lnTo>
                  <a:lnTo>
                    <a:pt x="0" y="76604"/>
                  </a:lnTo>
                  <a:lnTo>
                    <a:pt x="65948" y="7574"/>
                  </a:lnTo>
                  <a:cubicBezTo>
                    <a:pt x="65948" y="7574"/>
                    <a:pt x="65948" y="7574"/>
                    <a:pt x="65966" y="7574"/>
                  </a:cubicBezTo>
                  <a:lnTo>
                    <a:pt x="60626" y="13150"/>
                  </a:lnTo>
                  <a:lnTo>
                    <a:pt x="72443" y="24441"/>
                  </a:lnTo>
                  <a:lnTo>
                    <a:pt x="58839" y="38691"/>
                  </a:lnTo>
                  <a:lnTo>
                    <a:pt x="53748" y="33838"/>
                  </a:lnTo>
                  <a:cubicBezTo>
                    <a:pt x="52940" y="33060"/>
                    <a:pt x="51888" y="32684"/>
                    <a:pt x="50862" y="32684"/>
                  </a:cubicBezTo>
                  <a:cubicBezTo>
                    <a:pt x="49762" y="32684"/>
                    <a:pt x="48662" y="33115"/>
                    <a:pt x="47830" y="33983"/>
                  </a:cubicBezTo>
                  <a:cubicBezTo>
                    <a:pt x="46244" y="35642"/>
                    <a:pt x="46317" y="38290"/>
                    <a:pt x="47976" y="39881"/>
                  </a:cubicBezTo>
                  <a:lnTo>
                    <a:pt x="53061" y="44728"/>
                  </a:lnTo>
                  <a:lnTo>
                    <a:pt x="46025" y="52090"/>
                  </a:lnTo>
                  <a:cubicBezTo>
                    <a:pt x="42416" y="49618"/>
                    <a:pt x="38631" y="48281"/>
                    <a:pt x="35380" y="48281"/>
                  </a:cubicBezTo>
                  <a:cubicBezTo>
                    <a:pt x="32980" y="48281"/>
                    <a:pt x="30890" y="49022"/>
                    <a:pt x="29444" y="50541"/>
                  </a:cubicBezTo>
                  <a:cubicBezTo>
                    <a:pt x="26017" y="54131"/>
                    <a:pt x="27135" y="60964"/>
                    <a:pt x="31735" y="67044"/>
                  </a:cubicBezTo>
                  <a:lnTo>
                    <a:pt x="11818" y="87895"/>
                  </a:lnTo>
                  <a:moveTo>
                    <a:pt x="82760" y="13636"/>
                  </a:moveTo>
                  <a:lnTo>
                    <a:pt x="74284" y="5539"/>
                  </a:lnTo>
                  <a:cubicBezTo>
                    <a:pt x="76806" y="4221"/>
                    <a:pt x="78993" y="2308"/>
                    <a:pt x="80634" y="0"/>
                  </a:cubicBezTo>
                  <a:lnTo>
                    <a:pt x="88551" y="7574"/>
                  </a:lnTo>
                  <a:lnTo>
                    <a:pt x="82760" y="13636"/>
                  </a:lnTo>
                </a:path>
              </a:pathLst>
            </a:custGeom>
            <a:solidFill>
              <a:srgbClr val="C7B4B8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A1149CD8-188B-6135-DC45-0E1E34304F50}"/>
                </a:ext>
              </a:extLst>
            </p:cNvPr>
            <p:cNvSpPr/>
            <p:nvPr/>
          </p:nvSpPr>
          <p:spPr>
            <a:xfrm>
              <a:off x="13819720" y="2827353"/>
              <a:ext cx="15918" cy="12870"/>
            </a:xfrm>
            <a:custGeom>
              <a:avLst/>
              <a:gdLst>
                <a:gd name="connsiteX0" fmla="*/ 11362 w 15918"/>
                <a:gd name="connsiteY0" fmla="*/ 12871 h 12870"/>
                <a:gd name="connsiteX1" fmla="*/ 0 w 15918"/>
                <a:gd name="connsiteY1" fmla="*/ 2017 h 12870"/>
                <a:gd name="connsiteX2" fmla="*/ 7437 w 15918"/>
                <a:gd name="connsiteY2" fmla="*/ 0 h 12870"/>
                <a:gd name="connsiteX3" fmla="*/ 15919 w 15918"/>
                <a:gd name="connsiteY3" fmla="*/ 8103 h 12870"/>
                <a:gd name="connsiteX4" fmla="*/ 11362 w 15918"/>
                <a:gd name="connsiteY4" fmla="*/ 12871 h 1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18" h="12870">
                  <a:moveTo>
                    <a:pt x="11362" y="12871"/>
                  </a:moveTo>
                  <a:lnTo>
                    <a:pt x="0" y="2017"/>
                  </a:lnTo>
                  <a:cubicBezTo>
                    <a:pt x="2686" y="1889"/>
                    <a:pt x="5189" y="1172"/>
                    <a:pt x="7437" y="0"/>
                  </a:cubicBezTo>
                  <a:lnTo>
                    <a:pt x="15919" y="8103"/>
                  </a:lnTo>
                  <a:lnTo>
                    <a:pt x="11362" y="12871"/>
                  </a:lnTo>
                </a:path>
              </a:pathLst>
            </a:custGeom>
            <a:solidFill>
              <a:srgbClr val="D8C8CC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8DC9AABF-0643-9A2A-CA16-07192304975C}"/>
                </a:ext>
              </a:extLst>
            </p:cNvPr>
            <p:cNvSpPr/>
            <p:nvPr/>
          </p:nvSpPr>
          <p:spPr>
            <a:xfrm>
              <a:off x="13813516" y="2829363"/>
              <a:ext cx="17583" cy="16891"/>
            </a:xfrm>
            <a:custGeom>
              <a:avLst/>
              <a:gdLst>
                <a:gd name="connsiteX0" fmla="*/ 11812 w 17583"/>
                <a:gd name="connsiteY0" fmla="*/ 16891 h 16891"/>
                <a:gd name="connsiteX1" fmla="*/ 0 w 17583"/>
                <a:gd name="connsiteY1" fmla="*/ 5606 h 16891"/>
                <a:gd name="connsiteX2" fmla="*/ 5341 w 17583"/>
                <a:gd name="connsiteY2" fmla="*/ 18 h 16891"/>
                <a:gd name="connsiteX3" fmla="*/ 6222 w 17583"/>
                <a:gd name="connsiteY3" fmla="*/ 0 h 16891"/>
                <a:gd name="connsiteX4" fmla="*/ 17584 w 17583"/>
                <a:gd name="connsiteY4" fmla="*/ 10836 h 16891"/>
                <a:gd name="connsiteX5" fmla="*/ 11812 w 17583"/>
                <a:gd name="connsiteY5" fmla="*/ 16891 h 1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83" h="16891">
                  <a:moveTo>
                    <a:pt x="11812" y="16891"/>
                  </a:moveTo>
                  <a:lnTo>
                    <a:pt x="0" y="5606"/>
                  </a:lnTo>
                  <a:lnTo>
                    <a:pt x="5341" y="18"/>
                  </a:lnTo>
                  <a:cubicBezTo>
                    <a:pt x="5645" y="18"/>
                    <a:pt x="5930" y="18"/>
                    <a:pt x="6222" y="0"/>
                  </a:cubicBezTo>
                  <a:lnTo>
                    <a:pt x="17584" y="10836"/>
                  </a:lnTo>
                  <a:lnTo>
                    <a:pt x="11812" y="16891"/>
                  </a:lnTo>
                </a:path>
              </a:pathLst>
            </a:custGeom>
            <a:solidFill>
              <a:srgbClr val="A3868D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73CC4DAE-4334-D229-C080-EF8F67E6BEB7}"/>
                </a:ext>
              </a:extLst>
            </p:cNvPr>
            <p:cNvSpPr/>
            <p:nvPr/>
          </p:nvSpPr>
          <p:spPr>
            <a:xfrm>
              <a:off x="13799552" y="2854503"/>
              <a:ext cx="12153" cy="12056"/>
            </a:xfrm>
            <a:custGeom>
              <a:avLst/>
              <a:gdLst>
                <a:gd name="connsiteX0" fmla="*/ 6381 w 12153"/>
                <a:gd name="connsiteY0" fmla="*/ 12057 h 12056"/>
                <a:gd name="connsiteX1" fmla="*/ 1296 w 12153"/>
                <a:gd name="connsiteY1" fmla="*/ 7198 h 12056"/>
                <a:gd name="connsiteX2" fmla="*/ 1150 w 12153"/>
                <a:gd name="connsiteY2" fmla="*/ 1288 h 12056"/>
                <a:gd name="connsiteX3" fmla="*/ 4188 w 12153"/>
                <a:gd name="connsiteY3" fmla="*/ 0 h 12056"/>
                <a:gd name="connsiteX4" fmla="*/ 7062 w 12153"/>
                <a:gd name="connsiteY4" fmla="*/ 1148 h 12056"/>
                <a:gd name="connsiteX5" fmla="*/ 12153 w 12153"/>
                <a:gd name="connsiteY5" fmla="*/ 6001 h 12056"/>
                <a:gd name="connsiteX6" fmla="*/ 6381 w 12153"/>
                <a:gd name="connsiteY6" fmla="*/ 12057 h 1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53" h="12056">
                  <a:moveTo>
                    <a:pt x="6381" y="12057"/>
                  </a:moveTo>
                  <a:lnTo>
                    <a:pt x="1296" y="7198"/>
                  </a:lnTo>
                  <a:cubicBezTo>
                    <a:pt x="-369" y="5606"/>
                    <a:pt x="-442" y="2952"/>
                    <a:pt x="1150" y="1288"/>
                  </a:cubicBezTo>
                  <a:cubicBezTo>
                    <a:pt x="1970" y="431"/>
                    <a:pt x="3076" y="0"/>
                    <a:pt x="4188" y="0"/>
                  </a:cubicBezTo>
                  <a:cubicBezTo>
                    <a:pt x="5221" y="0"/>
                    <a:pt x="6260" y="377"/>
                    <a:pt x="7062" y="1148"/>
                  </a:cubicBezTo>
                  <a:lnTo>
                    <a:pt x="12153" y="6001"/>
                  </a:lnTo>
                  <a:lnTo>
                    <a:pt x="6381" y="12057"/>
                  </a:lnTo>
                </a:path>
              </a:pathLst>
            </a:custGeom>
            <a:solidFill>
              <a:srgbClr val="B79FA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E6892905-F267-1A60-20C7-C0ED1B9A9483}"/>
                </a:ext>
              </a:extLst>
            </p:cNvPr>
            <p:cNvSpPr/>
            <p:nvPr/>
          </p:nvSpPr>
          <p:spPr>
            <a:xfrm>
              <a:off x="13780316" y="2870107"/>
              <a:ext cx="18581" cy="18750"/>
            </a:xfrm>
            <a:custGeom>
              <a:avLst/>
              <a:gdLst>
                <a:gd name="connsiteX0" fmla="*/ 4290 w 18581"/>
                <a:gd name="connsiteY0" fmla="*/ 18750 h 18750"/>
                <a:gd name="connsiteX1" fmla="*/ 2012 w 18581"/>
                <a:gd name="connsiteY1" fmla="*/ 2259 h 18750"/>
                <a:gd name="connsiteX2" fmla="*/ 7948 w 18581"/>
                <a:gd name="connsiteY2" fmla="*/ 0 h 18750"/>
                <a:gd name="connsiteX3" fmla="*/ 18581 w 18581"/>
                <a:gd name="connsiteY3" fmla="*/ 3802 h 18750"/>
                <a:gd name="connsiteX4" fmla="*/ 4290 w 18581"/>
                <a:gd name="connsiteY4" fmla="*/ 18750 h 1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81" h="18750">
                  <a:moveTo>
                    <a:pt x="4290" y="18750"/>
                  </a:moveTo>
                  <a:cubicBezTo>
                    <a:pt x="-303" y="12676"/>
                    <a:pt x="-1439" y="5831"/>
                    <a:pt x="2012" y="2259"/>
                  </a:cubicBezTo>
                  <a:cubicBezTo>
                    <a:pt x="3452" y="729"/>
                    <a:pt x="5530" y="0"/>
                    <a:pt x="7948" y="0"/>
                  </a:cubicBezTo>
                  <a:cubicBezTo>
                    <a:pt x="11187" y="0"/>
                    <a:pt x="14972" y="1330"/>
                    <a:pt x="18581" y="3802"/>
                  </a:cubicBezTo>
                  <a:lnTo>
                    <a:pt x="4290" y="18750"/>
                  </a:lnTo>
                </a:path>
              </a:pathLst>
            </a:custGeom>
            <a:solidFill>
              <a:srgbClr val="AB1B2A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BF8B492B-402F-1956-C09C-F1EBDBF56AFC}"/>
                </a:ext>
              </a:extLst>
            </p:cNvPr>
            <p:cNvSpPr/>
            <p:nvPr/>
          </p:nvSpPr>
          <p:spPr>
            <a:xfrm>
              <a:off x="13762940" y="2908032"/>
              <a:ext cx="1755" cy="1664"/>
            </a:xfrm>
            <a:custGeom>
              <a:avLst/>
              <a:gdLst>
                <a:gd name="connsiteX0" fmla="*/ 1756 w 1755"/>
                <a:gd name="connsiteY0" fmla="*/ 1664 h 1664"/>
                <a:gd name="connsiteX1" fmla="*/ 0 w 1755"/>
                <a:gd name="connsiteY1" fmla="*/ 0 h 1664"/>
                <a:gd name="connsiteX2" fmla="*/ 1756 w 1755"/>
                <a:gd name="connsiteY2" fmla="*/ 1664 h 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5" h="1664">
                  <a:moveTo>
                    <a:pt x="1756" y="1664"/>
                  </a:moveTo>
                  <a:lnTo>
                    <a:pt x="0" y="0"/>
                  </a:lnTo>
                  <a:lnTo>
                    <a:pt x="1756" y="1664"/>
                  </a:lnTo>
                </a:path>
              </a:pathLst>
            </a:custGeom>
            <a:solidFill>
              <a:srgbClr val="AB1B2A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051438B5-3095-092F-16EC-EA57FC9BA362}"/>
                </a:ext>
              </a:extLst>
            </p:cNvPr>
            <p:cNvSpPr/>
            <p:nvPr/>
          </p:nvSpPr>
          <p:spPr>
            <a:xfrm>
              <a:off x="13970438" y="3110247"/>
              <a:ext cx="79915" cy="159707"/>
            </a:xfrm>
            <a:custGeom>
              <a:avLst/>
              <a:gdLst>
                <a:gd name="connsiteX0" fmla="*/ 49 w 79915"/>
                <a:gd name="connsiteY0" fmla="*/ 156114 h 159707"/>
                <a:gd name="connsiteX1" fmla="*/ 22761 w 79915"/>
                <a:gd name="connsiteY1" fmla="*/ 32911 h 159707"/>
                <a:gd name="connsiteX2" fmla="*/ 30453 w 79915"/>
                <a:gd name="connsiteY2" fmla="*/ 22640 h 159707"/>
                <a:gd name="connsiteX3" fmla="*/ 74139 w 79915"/>
                <a:gd name="connsiteY3" fmla="*/ 434 h 159707"/>
                <a:gd name="connsiteX4" fmla="*/ 79316 w 79915"/>
                <a:gd name="connsiteY4" fmla="*/ 1892 h 159707"/>
                <a:gd name="connsiteX5" fmla="*/ 77712 w 79915"/>
                <a:gd name="connsiteY5" fmla="*/ 7540 h 159707"/>
                <a:gd name="connsiteX6" fmla="*/ 34245 w 79915"/>
                <a:gd name="connsiteY6" fmla="*/ 29224 h 159707"/>
                <a:gd name="connsiteX7" fmla="*/ 30283 w 79915"/>
                <a:gd name="connsiteY7" fmla="*/ 34417 h 159707"/>
                <a:gd name="connsiteX8" fmla="*/ 6022 w 79915"/>
                <a:gd name="connsiteY8" fmla="*/ 157256 h 159707"/>
                <a:gd name="connsiteX9" fmla="*/ 2644 w 79915"/>
                <a:gd name="connsiteY9" fmla="*/ 159679 h 159707"/>
                <a:gd name="connsiteX10" fmla="*/ 49 w 79915"/>
                <a:gd name="connsiteY10" fmla="*/ 156114 h 15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915" h="159707">
                  <a:moveTo>
                    <a:pt x="49" y="156114"/>
                  </a:moveTo>
                  <a:lnTo>
                    <a:pt x="22761" y="32911"/>
                  </a:lnTo>
                  <a:cubicBezTo>
                    <a:pt x="23594" y="28477"/>
                    <a:pt x="26413" y="24681"/>
                    <a:pt x="30453" y="22640"/>
                  </a:cubicBezTo>
                  <a:lnTo>
                    <a:pt x="74139" y="434"/>
                  </a:lnTo>
                  <a:cubicBezTo>
                    <a:pt x="75974" y="-508"/>
                    <a:pt x="78235" y="130"/>
                    <a:pt x="79316" y="1892"/>
                  </a:cubicBezTo>
                  <a:cubicBezTo>
                    <a:pt x="80556" y="3884"/>
                    <a:pt x="79802" y="6502"/>
                    <a:pt x="77712" y="7540"/>
                  </a:cubicBezTo>
                  <a:lnTo>
                    <a:pt x="34245" y="29224"/>
                  </a:lnTo>
                  <a:cubicBezTo>
                    <a:pt x="32191" y="30245"/>
                    <a:pt x="30727" y="32164"/>
                    <a:pt x="30283" y="34417"/>
                  </a:cubicBezTo>
                  <a:lnTo>
                    <a:pt x="6022" y="157256"/>
                  </a:lnTo>
                  <a:cubicBezTo>
                    <a:pt x="5712" y="158835"/>
                    <a:pt x="4224" y="159898"/>
                    <a:pt x="2644" y="159679"/>
                  </a:cubicBezTo>
                  <a:cubicBezTo>
                    <a:pt x="918" y="159442"/>
                    <a:pt x="-260" y="157821"/>
                    <a:pt x="49" y="156114"/>
                  </a:cubicBezTo>
                </a:path>
              </a:pathLst>
            </a:custGeom>
            <a:solidFill>
              <a:srgbClr val="91A321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C74C34F7-0F36-C774-191C-0027F9485FD4}"/>
                </a:ext>
              </a:extLst>
            </p:cNvPr>
            <p:cNvSpPr/>
            <p:nvPr/>
          </p:nvSpPr>
          <p:spPr>
            <a:xfrm>
              <a:off x="13951920" y="3144550"/>
              <a:ext cx="77158" cy="42783"/>
            </a:xfrm>
            <a:custGeom>
              <a:avLst/>
              <a:gdLst>
                <a:gd name="connsiteX0" fmla="*/ 76958 w 77158"/>
                <a:gd name="connsiteY0" fmla="*/ 42784 h 42783"/>
                <a:gd name="connsiteX1" fmla="*/ 43558 w 77158"/>
                <a:gd name="connsiteY1" fmla="*/ 363 h 42783"/>
                <a:gd name="connsiteX2" fmla="*/ 0 w 77158"/>
                <a:gd name="connsiteY2" fmla="*/ 32257 h 42783"/>
                <a:gd name="connsiteX3" fmla="*/ 76958 w 77158"/>
                <a:gd name="connsiteY3" fmla="*/ 42784 h 42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58" h="42783">
                  <a:moveTo>
                    <a:pt x="76958" y="42784"/>
                  </a:moveTo>
                  <a:cubicBezTo>
                    <a:pt x="79066" y="22047"/>
                    <a:pt x="64374" y="3212"/>
                    <a:pt x="43558" y="363"/>
                  </a:cubicBezTo>
                  <a:cubicBezTo>
                    <a:pt x="22736" y="-2485"/>
                    <a:pt x="3530" y="11716"/>
                    <a:pt x="0" y="32257"/>
                  </a:cubicBezTo>
                  <a:lnTo>
                    <a:pt x="76958" y="42784"/>
                  </a:lnTo>
                </a:path>
              </a:pathLst>
            </a:custGeom>
            <a:solidFill>
              <a:srgbClr val="87D4E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711D5E0C-B86E-B081-39CA-5D6BB0B82D81}"/>
                </a:ext>
              </a:extLst>
            </p:cNvPr>
            <p:cNvSpPr/>
            <p:nvPr/>
          </p:nvSpPr>
          <p:spPr>
            <a:xfrm>
              <a:off x="13956440" y="3203539"/>
              <a:ext cx="58778" cy="73882"/>
            </a:xfrm>
            <a:custGeom>
              <a:avLst/>
              <a:gdLst>
                <a:gd name="connsiteX0" fmla="*/ 0 w 58778"/>
                <a:gd name="connsiteY0" fmla="*/ 0 h 73882"/>
                <a:gd name="connsiteX1" fmla="*/ 13124 w 58778"/>
                <a:gd name="connsiteY1" fmla="*/ 73883 h 73882"/>
                <a:gd name="connsiteX2" fmla="*/ 45764 w 58778"/>
                <a:gd name="connsiteY2" fmla="*/ 68441 h 73882"/>
                <a:gd name="connsiteX3" fmla="*/ 44749 w 58778"/>
                <a:gd name="connsiteY3" fmla="*/ 56165 h 73882"/>
                <a:gd name="connsiteX4" fmla="*/ 31413 w 58778"/>
                <a:gd name="connsiteY4" fmla="*/ 46897 h 73882"/>
                <a:gd name="connsiteX5" fmla="*/ 44883 w 58778"/>
                <a:gd name="connsiteY5" fmla="*/ 44273 h 73882"/>
                <a:gd name="connsiteX6" fmla="*/ 46851 w 58778"/>
                <a:gd name="connsiteY6" fmla="*/ 38581 h 73882"/>
                <a:gd name="connsiteX7" fmla="*/ 31376 w 58778"/>
                <a:gd name="connsiteY7" fmla="*/ 25887 h 73882"/>
                <a:gd name="connsiteX8" fmla="*/ 51955 w 58778"/>
                <a:gd name="connsiteY8" fmla="*/ 23190 h 73882"/>
                <a:gd name="connsiteX9" fmla="*/ 58779 w 58778"/>
                <a:gd name="connsiteY9" fmla="*/ 5952 h 73882"/>
                <a:gd name="connsiteX10" fmla="*/ 0 w 58778"/>
                <a:gd name="connsiteY10" fmla="*/ 0 h 7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8" h="73882">
                  <a:moveTo>
                    <a:pt x="0" y="0"/>
                  </a:moveTo>
                  <a:lnTo>
                    <a:pt x="13124" y="73883"/>
                  </a:lnTo>
                  <a:lnTo>
                    <a:pt x="45764" y="68441"/>
                  </a:lnTo>
                  <a:lnTo>
                    <a:pt x="44749" y="56165"/>
                  </a:lnTo>
                  <a:lnTo>
                    <a:pt x="31413" y="46897"/>
                  </a:lnTo>
                  <a:lnTo>
                    <a:pt x="44883" y="44273"/>
                  </a:lnTo>
                  <a:lnTo>
                    <a:pt x="46851" y="38581"/>
                  </a:lnTo>
                  <a:lnTo>
                    <a:pt x="31376" y="25887"/>
                  </a:lnTo>
                  <a:lnTo>
                    <a:pt x="51955" y="23190"/>
                  </a:lnTo>
                  <a:lnTo>
                    <a:pt x="58779" y="5952"/>
                  </a:lnTo>
                  <a:lnTo>
                    <a:pt x="0" y="0"/>
                  </a:lnTo>
                </a:path>
              </a:pathLst>
            </a:custGeom>
            <a:solidFill>
              <a:srgbClr val="6EBDE3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A32A2C8B-32CE-7328-3758-2A6782B51341}"/>
                </a:ext>
              </a:extLst>
            </p:cNvPr>
            <p:cNvSpPr/>
            <p:nvPr/>
          </p:nvSpPr>
          <p:spPr>
            <a:xfrm>
              <a:off x="13944282" y="3172811"/>
              <a:ext cx="92056" cy="46689"/>
            </a:xfrm>
            <a:custGeom>
              <a:avLst/>
              <a:gdLst>
                <a:gd name="connsiteX0" fmla="*/ 996 w 92056"/>
                <a:gd name="connsiteY0" fmla="*/ 0 h 46689"/>
                <a:gd name="connsiteX1" fmla="*/ 0 w 92056"/>
                <a:gd name="connsiteY1" fmla="*/ 7307 h 46689"/>
                <a:gd name="connsiteX2" fmla="*/ 6422 w 92056"/>
                <a:gd name="connsiteY2" fmla="*/ 8194 h 46689"/>
                <a:gd name="connsiteX3" fmla="*/ 6635 w 92056"/>
                <a:gd name="connsiteY3" fmla="*/ 37111 h 46689"/>
                <a:gd name="connsiteX4" fmla="*/ 76648 w 92056"/>
                <a:gd name="connsiteY4" fmla="*/ 46690 h 46689"/>
                <a:gd name="connsiteX5" fmla="*/ 84632 w 92056"/>
                <a:gd name="connsiteY5" fmla="*/ 18890 h 46689"/>
                <a:gd name="connsiteX6" fmla="*/ 91054 w 92056"/>
                <a:gd name="connsiteY6" fmla="*/ 19764 h 46689"/>
                <a:gd name="connsiteX7" fmla="*/ 92056 w 92056"/>
                <a:gd name="connsiteY7" fmla="*/ 12458 h 46689"/>
                <a:gd name="connsiteX8" fmla="*/ 996 w 92056"/>
                <a:gd name="connsiteY8" fmla="*/ 0 h 4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056" h="46689">
                  <a:moveTo>
                    <a:pt x="996" y="0"/>
                  </a:moveTo>
                  <a:lnTo>
                    <a:pt x="0" y="7307"/>
                  </a:lnTo>
                  <a:lnTo>
                    <a:pt x="6422" y="8194"/>
                  </a:lnTo>
                  <a:lnTo>
                    <a:pt x="6635" y="37111"/>
                  </a:lnTo>
                  <a:lnTo>
                    <a:pt x="76648" y="46690"/>
                  </a:lnTo>
                  <a:lnTo>
                    <a:pt x="84632" y="18890"/>
                  </a:lnTo>
                  <a:lnTo>
                    <a:pt x="91054" y="19764"/>
                  </a:lnTo>
                  <a:lnTo>
                    <a:pt x="92056" y="12458"/>
                  </a:lnTo>
                  <a:lnTo>
                    <a:pt x="996" y="0"/>
                  </a:lnTo>
                </a:path>
              </a:pathLst>
            </a:custGeom>
            <a:solidFill>
              <a:srgbClr val="6EBDE3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D663CC5C-C26C-8062-C039-C5BB9A099C45}"/>
                </a:ext>
              </a:extLst>
            </p:cNvPr>
            <p:cNvSpPr/>
            <p:nvPr/>
          </p:nvSpPr>
          <p:spPr>
            <a:xfrm>
              <a:off x="14038590" y="3004923"/>
              <a:ext cx="68709" cy="34038"/>
            </a:xfrm>
            <a:custGeom>
              <a:avLst/>
              <a:gdLst>
                <a:gd name="connsiteX0" fmla="*/ 68709 w 68709"/>
                <a:gd name="connsiteY0" fmla="*/ 34038 h 34038"/>
                <a:gd name="connsiteX1" fmla="*/ 1741 w 68709"/>
                <a:gd name="connsiteY1" fmla="*/ 34038 h 34038"/>
                <a:gd name="connsiteX2" fmla="*/ 386 w 68709"/>
                <a:gd name="connsiteY2" fmla="*/ 26561 h 34038"/>
                <a:gd name="connsiteX3" fmla="*/ 22441 w 68709"/>
                <a:gd name="connsiteY3" fmla="*/ 0 h 34038"/>
                <a:gd name="connsiteX4" fmla="*/ 29702 w 68709"/>
                <a:gd name="connsiteY4" fmla="*/ 1203 h 34038"/>
                <a:gd name="connsiteX5" fmla="*/ 46538 w 68709"/>
                <a:gd name="connsiteY5" fmla="*/ 6888 h 34038"/>
                <a:gd name="connsiteX6" fmla="*/ 68709 w 68709"/>
                <a:gd name="connsiteY6" fmla="*/ 34038 h 3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709" h="34038">
                  <a:moveTo>
                    <a:pt x="68709" y="34038"/>
                  </a:moveTo>
                  <a:lnTo>
                    <a:pt x="1741" y="34038"/>
                  </a:lnTo>
                  <a:lnTo>
                    <a:pt x="386" y="26561"/>
                  </a:lnTo>
                  <a:cubicBezTo>
                    <a:pt x="-2251" y="12239"/>
                    <a:pt x="9020" y="0"/>
                    <a:pt x="22441" y="0"/>
                  </a:cubicBezTo>
                  <a:cubicBezTo>
                    <a:pt x="24817" y="0"/>
                    <a:pt x="27259" y="377"/>
                    <a:pt x="29702" y="1203"/>
                  </a:cubicBezTo>
                  <a:lnTo>
                    <a:pt x="46538" y="6888"/>
                  </a:lnTo>
                  <a:cubicBezTo>
                    <a:pt x="58873" y="11054"/>
                    <a:pt x="67197" y="21848"/>
                    <a:pt x="68709" y="34038"/>
                  </a:cubicBezTo>
                </a:path>
              </a:pathLst>
            </a:custGeom>
            <a:solidFill>
              <a:srgbClr val="5C2E2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0825769B-3407-9025-4E6F-C6B716B7B004}"/>
                </a:ext>
              </a:extLst>
            </p:cNvPr>
            <p:cNvSpPr/>
            <p:nvPr/>
          </p:nvSpPr>
          <p:spPr>
            <a:xfrm>
              <a:off x="13639860" y="2998995"/>
              <a:ext cx="57854" cy="39972"/>
            </a:xfrm>
            <a:custGeom>
              <a:avLst/>
              <a:gdLst>
                <a:gd name="connsiteX0" fmla="*/ 44761 w 57854"/>
                <a:gd name="connsiteY0" fmla="*/ 39972 h 39972"/>
                <a:gd name="connsiteX1" fmla="*/ 2837 w 57854"/>
                <a:gd name="connsiteY1" fmla="*/ 39972 h 39972"/>
                <a:gd name="connsiteX2" fmla="*/ 382 w 57854"/>
                <a:gd name="connsiteY2" fmla="*/ 26573 h 39972"/>
                <a:gd name="connsiteX3" fmla="*/ 22432 w 57854"/>
                <a:gd name="connsiteY3" fmla="*/ 0 h 39972"/>
                <a:gd name="connsiteX4" fmla="*/ 29693 w 57854"/>
                <a:gd name="connsiteY4" fmla="*/ 1221 h 39972"/>
                <a:gd name="connsiteX5" fmla="*/ 46547 w 57854"/>
                <a:gd name="connsiteY5" fmla="*/ 6900 h 39972"/>
                <a:gd name="connsiteX6" fmla="*/ 57855 w 57854"/>
                <a:gd name="connsiteY6" fmla="*/ 13448 h 39972"/>
                <a:gd name="connsiteX7" fmla="*/ 54561 w 57854"/>
                <a:gd name="connsiteY7" fmla="*/ 22850 h 39972"/>
                <a:gd name="connsiteX8" fmla="*/ 55607 w 57854"/>
                <a:gd name="connsiteY8" fmla="*/ 27381 h 39972"/>
                <a:gd name="connsiteX9" fmla="*/ 49549 w 57854"/>
                <a:gd name="connsiteY9" fmla="*/ 38290 h 39972"/>
                <a:gd name="connsiteX10" fmla="*/ 44761 w 57854"/>
                <a:gd name="connsiteY10" fmla="*/ 39972 h 3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854" h="39972">
                  <a:moveTo>
                    <a:pt x="44761" y="39972"/>
                  </a:moveTo>
                  <a:lnTo>
                    <a:pt x="2837" y="39972"/>
                  </a:lnTo>
                  <a:lnTo>
                    <a:pt x="382" y="26573"/>
                  </a:lnTo>
                  <a:cubicBezTo>
                    <a:pt x="-2242" y="12251"/>
                    <a:pt x="9028" y="0"/>
                    <a:pt x="22432" y="0"/>
                  </a:cubicBezTo>
                  <a:cubicBezTo>
                    <a:pt x="24820" y="0"/>
                    <a:pt x="27256" y="377"/>
                    <a:pt x="29693" y="1221"/>
                  </a:cubicBezTo>
                  <a:lnTo>
                    <a:pt x="46547" y="6900"/>
                  </a:lnTo>
                  <a:cubicBezTo>
                    <a:pt x="50837" y="8358"/>
                    <a:pt x="54647" y="10605"/>
                    <a:pt x="57855" y="13448"/>
                  </a:cubicBezTo>
                  <a:cubicBezTo>
                    <a:pt x="55108" y="15646"/>
                    <a:pt x="53753" y="19266"/>
                    <a:pt x="54561" y="22850"/>
                  </a:cubicBezTo>
                  <a:lnTo>
                    <a:pt x="55607" y="27381"/>
                  </a:lnTo>
                  <a:cubicBezTo>
                    <a:pt x="56652" y="32028"/>
                    <a:pt x="54063" y="36729"/>
                    <a:pt x="49549" y="38290"/>
                  </a:cubicBezTo>
                  <a:lnTo>
                    <a:pt x="44761" y="39972"/>
                  </a:lnTo>
                </a:path>
              </a:pathLst>
            </a:custGeom>
            <a:solidFill>
              <a:srgbClr val="5C2E2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D4911ED3-80DD-B0C6-3D36-4C2FA442CAE1}"/>
                </a:ext>
              </a:extLst>
            </p:cNvPr>
            <p:cNvSpPr/>
            <p:nvPr/>
          </p:nvSpPr>
          <p:spPr>
            <a:xfrm>
              <a:off x="13800726" y="2793254"/>
              <a:ext cx="36151" cy="36145"/>
            </a:xfrm>
            <a:custGeom>
              <a:avLst/>
              <a:gdLst>
                <a:gd name="connsiteX0" fmla="*/ 18088 w 36151"/>
                <a:gd name="connsiteY0" fmla="*/ 36146 h 36145"/>
                <a:gd name="connsiteX1" fmla="*/ 0 w 36151"/>
                <a:gd name="connsiteY1" fmla="*/ 18082 h 36145"/>
                <a:gd name="connsiteX2" fmla="*/ 18088 w 36151"/>
                <a:gd name="connsiteY2" fmla="*/ 0 h 36145"/>
                <a:gd name="connsiteX3" fmla="*/ 36152 w 36151"/>
                <a:gd name="connsiteY3" fmla="*/ 18082 h 36145"/>
                <a:gd name="connsiteX4" fmla="*/ 32786 w 36151"/>
                <a:gd name="connsiteY4" fmla="*/ 28578 h 36145"/>
                <a:gd name="connsiteX5" fmla="*/ 28891 w 36151"/>
                <a:gd name="connsiteY5" fmla="*/ 24854 h 36145"/>
                <a:gd name="connsiteX6" fmla="*/ 18100 w 36151"/>
                <a:gd name="connsiteY6" fmla="*/ 36146 h 36145"/>
                <a:gd name="connsiteX7" fmla="*/ 18088 w 36151"/>
                <a:gd name="connsiteY7" fmla="*/ 36146 h 3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51" h="36145">
                  <a:moveTo>
                    <a:pt x="18088" y="36146"/>
                  </a:moveTo>
                  <a:cubicBezTo>
                    <a:pt x="8087" y="36146"/>
                    <a:pt x="0" y="28055"/>
                    <a:pt x="0" y="18082"/>
                  </a:cubicBezTo>
                  <a:cubicBezTo>
                    <a:pt x="0" y="8103"/>
                    <a:pt x="8087" y="0"/>
                    <a:pt x="18088" y="0"/>
                  </a:cubicBezTo>
                  <a:cubicBezTo>
                    <a:pt x="28046" y="0"/>
                    <a:pt x="36152" y="8103"/>
                    <a:pt x="36152" y="18082"/>
                  </a:cubicBezTo>
                  <a:cubicBezTo>
                    <a:pt x="36152" y="21987"/>
                    <a:pt x="34894" y="25626"/>
                    <a:pt x="32786" y="28578"/>
                  </a:cubicBezTo>
                  <a:lnTo>
                    <a:pt x="28891" y="24854"/>
                  </a:lnTo>
                  <a:lnTo>
                    <a:pt x="18100" y="36146"/>
                  </a:lnTo>
                  <a:lnTo>
                    <a:pt x="18088" y="36146"/>
                  </a:lnTo>
                </a:path>
              </a:pathLst>
            </a:custGeom>
            <a:solidFill>
              <a:srgbClr val="5C2E2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99C20E55-AEB5-1801-55A4-7B774FD0D0C8}"/>
                </a:ext>
              </a:extLst>
            </p:cNvPr>
            <p:cNvSpPr/>
            <p:nvPr/>
          </p:nvSpPr>
          <p:spPr>
            <a:xfrm>
              <a:off x="13829624" y="2818102"/>
              <a:ext cx="3882" cy="3723"/>
            </a:xfrm>
            <a:custGeom>
              <a:avLst/>
              <a:gdLst>
                <a:gd name="connsiteX0" fmla="*/ 3883 w 3882"/>
                <a:gd name="connsiteY0" fmla="*/ 3723 h 3723"/>
                <a:gd name="connsiteX1" fmla="*/ 0 w 3882"/>
                <a:gd name="connsiteY1" fmla="*/ 0 h 3723"/>
                <a:gd name="connsiteX2" fmla="*/ 3883 w 3882"/>
                <a:gd name="connsiteY2" fmla="*/ 3723 h 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82" h="3723">
                  <a:moveTo>
                    <a:pt x="3883" y="3723"/>
                  </a:moveTo>
                  <a:lnTo>
                    <a:pt x="0" y="0"/>
                  </a:lnTo>
                  <a:lnTo>
                    <a:pt x="3883" y="3723"/>
                  </a:lnTo>
                </a:path>
              </a:pathLst>
            </a:custGeom>
            <a:solidFill>
              <a:srgbClr val="3D1F1C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7718228D-B166-0307-FC76-85E0EBD3F11E}"/>
                </a:ext>
              </a:extLst>
            </p:cNvPr>
            <p:cNvSpPr/>
            <p:nvPr/>
          </p:nvSpPr>
          <p:spPr>
            <a:xfrm>
              <a:off x="13818827" y="2818102"/>
              <a:ext cx="14679" cy="11297"/>
            </a:xfrm>
            <a:custGeom>
              <a:avLst/>
              <a:gdLst>
                <a:gd name="connsiteX0" fmla="*/ 0 w 14679"/>
                <a:gd name="connsiteY0" fmla="*/ 11297 h 11297"/>
                <a:gd name="connsiteX1" fmla="*/ 10797 w 14679"/>
                <a:gd name="connsiteY1" fmla="*/ 0 h 11297"/>
                <a:gd name="connsiteX2" fmla="*/ 14679 w 14679"/>
                <a:gd name="connsiteY2" fmla="*/ 3723 h 11297"/>
                <a:gd name="connsiteX3" fmla="*/ 8330 w 14679"/>
                <a:gd name="connsiteY3" fmla="*/ 9244 h 11297"/>
                <a:gd name="connsiteX4" fmla="*/ 4982 w 14679"/>
                <a:gd name="connsiteY4" fmla="*/ 6062 h 11297"/>
                <a:gd name="connsiteX5" fmla="*/ 450 w 14679"/>
                <a:gd name="connsiteY5" fmla="*/ 10830 h 11297"/>
                <a:gd name="connsiteX6" fmla="*/ 899 w 14679"/>
                <a:gd name="connsiteY6" fmla="*/ 11261 h 11297"/>
                <a:gd name="connsiteX7" fmla="*/ 450 w 14679"/>
                <a:gd name="connsiteY7" fmla="*/ 10830 h 11297"/>
                <a:gd name="connsiteX8" fmla="*/ 18 w 14679"/>
                <a:gd name="connsiteY8" fmla="*/ 11297 h 11297"/>
                <a:gd name="connsiteX9" fmla="*/ 0 w 14679"/>
                <a:gd name="connsiteY9" fmla="*/ 11297 h 1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9" h="11297">
                  <a:moveTo>
                    <a:pt x="0" y="11297"/>
                  </a:moveTo>
                  <a:lnTo>
                    <a:pt x="10797" y="0"/>
                  </a:lnTo>
                  <a:lnTo>
                    <a:pt x="14679" y="3723"/>
                  </a:lnTo>
                  <a:cubicBezTo>
                    <a:pt x="13027" y="6025"/>
                    <a:pt x="10852" y="7933"/>
                    <a:pt x="8330" y="9244"/>
                  </a:cubicBezTo>
                  <a:lnTo>
                    <a:pt x="4982" y="6062"/>
                  </a:lnTo>
                  <a:lnTo>
                    <a:pt x="450" y="10830"/>
                  </a:lnTo>
                  <a:lnTo>
                    <a:pt x="899" y="11261"/>
                  </a:lnTo>
                  <a:lnTo>
                    <a:pt x="450" y="10830"/>
                  </a:lnTo>
                  <a:lnTo>
                    <a:pt x="18" y="11297"/>
                  </a:lnTo>
                  <a:cubicBezTo>
                    <a:pt x="0" y="11297"/>
                    <a:pt x="0" y="11297"/>
                    <a:pt x="0" y="11297"/>
                  </a:cubicBezTo>
                </a:path>
              </a:pathLst>
            </a:custGeom>
            <a:solidFill>
              <a:srgbClr val="B79FA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805187BC-D7D9-9403-695E-6AEB44FB0FCF}"/>
                </a:ext>
              </a:extLst>
            </p:cNvPr>
            <p:cNvSpPr/>
            <p:nvPr/>
          </p:nvSpPr>
          <p:spPr>
            <a:xfrm>
              <a:off x="13819288" y="2824164"/>
              <a:ext cx="7880" cy="5205"/>
            </a:xfrm>
            <a:custGeom>
              <a:avLst/>
              <a:gdLst>
                <a:gd name="connsiteX0" fmla="*/ 450 w 7880"/>
                <a:gd name="connsiteY0" fmla="*/ 5205 h 5205"/>
                <a:gd name="connsiteX1" fmla="*/ 0 w 7880"/>
                <a:gd name="connsiteY1" fmla="*/ 4774 h 5205"/>
                <a:gd name="connsiteX2" fmla="*/ 4545 w 7880"/>
                <a:gd name="connsiteY2" fmla="*/ 0 h 5205"/>
                <a:gd name="connsiteX3" fmla="*/ 7880 w 7880"/>
                <a:gd name="connsiteY3" fmla="*/ 3177 h 5205"/>
                <a:gd name="connsiteX4" fmla="*/ 450 w 7880"/>
                <a:gd name="connsiteY4" fmla="*/ 5205 h 5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0" h="5205">
                  <a:moveTo>
                    <a:pt x="450" y="5205"/>
                  </a:moveTo>
                  <a:lnTo>
                    <a:pt x="0" y="4774"/>
                  </a:lnTo>
                  <a:lnTo>
                    <a:pt x="4545" y="0"/>
                  </a:lnTo>
                  <a:lnTo>
                    <a:pt x="7880" y="3177"/>
                  </a:lnTo>
                  <a:cubicBezTo>
                    <a:pt x="5620" y="4361"/>
                    <a:pt x="3123" y="5060"/>
                    <a:pt x="450" y="5205"/>
                  </a:cubicBezTo>
                </a:path>
              </a:pathLst>
            </a:custGeom>
            <a:solidFill>
              <a:srgbClr val="CCB9BD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06FC1B47-AEBB-D472-80D7-14476479AFD8}"/>
                </a:ext>
              </a:extLst>
            </p:cNvPr>
            <p:cNvSpPr/>
            <p:nvPr/>
          </p:nvSpPr>
          <p:spPr>
            <a:xfrm>
              <a:off x="13818863" y="2828920"/>
              <a:ext cx="881" cy="467"/>
            </a:xfrm>
            <a:custGeom>
              <a:avLst/>
              <a:gdLst>
                <a:gd name="connsiteX0" fmla="*/ 0 w 881"/>
                <a:gd name="connsiteY0" fmla="*/ 468 h 467"/>
                <a:gd name="connsiteX1" fmla="*/ 431 w 881"/>
                <a:gd name="connsiteY1" fmla="*/ 0 h 467"/>
                <a:gd name="connsiteX2" fmla="*/ 881 w 881"/>
                <a:gd name="connsiteY2" fmla="*/ 431 h 467"/>
                <a:gd name="connsiteX3" fmla="*/ 0 w 881"/>
                <a:gd name="connsiteY3" fmla="*/ 468 h 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" h="467">
                  <a:moveTo>
                    <a:pt x="0" y="468"/>
                  </a:moveTo>
                  <a:lnTo>
                    <a:pt x="431" y="0"/>
                  </a:lnTo>
                  <a:lnTo>
                    <a:pt x="881" y="431"/>
                  </a:lnTo>
                  <a:cubicBezTo>
                    <a:pt x="571" y="449"/>
                    <a:pt x="286" y="468"/>
                    <a:pt x="0" y="468"/>
                  </a:cubicBezTo>
                </a:path>
              </a:pathLst>
            </a:custGeom>
            <a:solidFill>
              <a:srgbClr val="88646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4A0C65FF-1E18-0C2E-30FB-1BBB32D79428}"/>
                </a:ext>
              </a:extLst>
            </p:cNvPr>
            <p:cNvSpPr/>
            <p:nvPr/>
          </p:nvSpPr>
          <p:spPr>
            <a:xfrm>
              <a:off x="14153610" y="2889962"/>
              <a:ext cx="36139" cy="36133"/>
            </a:xfrm>
            <a:custGeom>
              <a:avLst/>
              <a:gdLst>
                <a:gd name="connsiteX0" fmla="*/ 18064 w 36139"/>
                <a:gd name="connsiteY0" fmla="*/ 36134 h 36133"/>
                <a:gd name="connsiteX1" fmla="*/ 0 w 36139"/>
                <a:gd name="connsiteY1" fmla="*/ 18058 h 36133"/>
                <a:gd name="connsiteX2" fmla="*/ 18064 w 36139"/>
                <a:gd name="connsiteY2" fmla="*/ 0 h 36133"/>
                <a:gd name="connsiteX3" fmla="*/ 36140 w 36139"/>
                <a:gd name="connsiteY3" fmla="*/ 18058 h 36133"/>
                <a:gd name="connsiteX4" fmla="*/ 18064 w 36139"/>
                <a:gd name="connsiteY4" fmla="*/ 36134 h 36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39" h="36133">
                  <a:moveTo>
                    <a:pt x="18064" y="36134"/>
                  </a:moveTo>
                  <a:cubicBezTo>
                    <a:pt x="8075" y="36134"/>
                    <a:pt x="0" y="28043"/>
                    <a:pt x="0" y="18058"/>
                  </a:cubicBezTo>
                  <a:cubicBezTo>
                    <a:pt x="0" y="8090"/>
                    <a:pt x="8075" y="0"/>
                    <a:pt x="18064" y="0"/>
                  </a:cubicBezTo>
                  <a:cubicBezTo>
                    <a:pt x="28053" y="0"/>
                    <a:pt x="36140" y="8090"/>
                    <a:pt x="36140" y="18058"/>
                  </a:cubicBezTo>
                  <a:cubicBezTo>
                    <a:pt x="36140" y="28043"/>
                    <a:pt x="28053" y="36134"/>
                    <a:pt x="18064" y="36134"/>
                  </a:cubicBezTo>
                </a:path>
              </a:pathLst>
            </a:custGeom>
            <a:solidFill>
              <a:srgbClr val="3D1F1C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EA24A8A6-AAD4-27B1-51C5-B568EE2E3FC5}"/>
                </a:ext>
              </a:extLst>
            </p:cNvPr>
            <p:cNvSpPr/>
            <p:nvPr/>
          </p:nvSpPr>
          <p:spPr>
            <a:xfrm>
              <a:off x="14381646" y="3232821"/>
              <a:ext cx="67625" cy="49781"/>
            </a:xfrm>
            <a:custGeom>
              <a:avLst/>
              <a:gdLst>
                <a:gd name="connsiteX0" fmla="*/ 19291 w 67625"/>
                <a:gd name="connsiteY0" fmla="*/ 49782 h 49781"/>
                <a:gd name="connsiteX1" fmla="*/ 0 w 67625"/>
                <a:gd name="connsiteY1" fmla="*/ 27660 h 49781"/>
                <a:gd name="connsiteX2" fmla="*/ 15615 w 67625"/>
                <a:gd name="connsiteY2" fmla="*/ 2211 h 49781"/>
                <a:gd name="connsiteX3" fmla="*/ 35842 w 67625"/>
                <a:gd name="connsiteY3" fmla="*/ 0 h 49781"/>
                <a:gd name="connsiteX4" fmla="*/ 67625 w 67625"/>
                <a:gd name="connsiteY4" fmla="*/ 19916 h 49781"/>
                <a:gd name="connsiteX5" fmla="*/ 19291 w 67625"/>
                <a:gd name="connsiteY5" fmla="*/ 49782 h 4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25" h="49781">
                  <a:moveTo>
                    <a:pt x="19291" y="49782"/>
                  </a:moveTo>
                  <a:cubicBezTo>
                    <a:pt x="17092" y="47571"/>
                    <a:pt x="0" y="27660"/>
                    <a:pt x="0" y="27660"/>
                  </a:cubicBezTo>
                  <a:lnTo>
                    <a:pt x="15615" y="2211"/>
                  </a:lnTo>
                  <a:lnTo>
                    <a:pt x="35842" y="0"/>
                  </a:lnTo>
                  <a:lnTo>
                    <a:pt x="67625" y="19916"/>
                  </a:lnTo>
                  <a:lnTo>
                    <a:pt x="19291" y="49782"/>
                  </a:lnTo>
                </a:path>
              </a:pathLst>
            </a:custGeom>
            <a:solidFill>
              <a:srgbClr val="B79FA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40871D99-E9C2-CDEB-E6FC-579747D05356}"/>
                </a:ext>
              </a:extLst>
            </p:cNvPr>
            <p:cNvSpPr/>
            <p:nvPr/>
          </p:nvSpPr>
          <p:spPr>
            <a:xfrm>
              <a:off x="14388889" y="3238865"/>
              <a:ext cx="87311" cy="68221"/>
            </a:xfrm>
            <a:custGeom>
              <a:avLst/>
              <a:gdLst>
                <a:gd name="connsiteX0" fmla="*/ 0 w 87311"/>
                <a:gd name="connsiteY0" fmla="*/ 51993 h 68221"/>
                <a:gd name="connsiteX1" fmla="*/ 30446 w 87311"/>
                <a:gd name="connsiteY1" fmla="*/ 68222 h 68221"/>
                <a:gd name="connsiteX2" fmla="*/ 71076 w 87311"/>
                <a:gd name="connsiteY2" fmla="*/ 60107 h 68221"/>
                <a:gd name="connsiteX3" fmla="*/ 87311 w 87311"/>
                <a:gd name="connsiteY3" fmla="*/ 28395 h 68221"/>
                <a:gd name="connsiteX4" fmla="*/ 58529 w 87311"/>
                <a:gd name="connsiteY4" fmla="*/ 0 h 68221"/>
                <a:gd name="connsiteX5" fmla="*/ 17219 w 87311"/>
                <a:gd name="connsiteY5" fmla="*/ 10326 h 68221"/>
                <a:gd name="connsiteX6" fmla="*/ 0 w 87311"/>
                <a:gd name="connsiteY6" fmla="*/ 51993 h 6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311" h="68221">
                  <a:moveTo>
                    <a:pt x="0" y="51993"/>
                  </a:moveTo>
                  <a:lnTo>
                    <a:pt x="30446" y="68222"/>
                  </a:lnTo>
                  <a:lnTo>
                    <a:pt x="71076" y="60107"/>
                  </a:lnTo>
                  <a:lnTo>
                    <a:pt x="87311" y="28395"/>
                  </a:lnTo>
                  <a:lnTo>
                    <a:pt x="58529" y="0"/>
                  </a:lnTo>
                  <a:lnTo>
                    <a:pt x="17219" y="10326"/>
                  </a:lnTo>
                  <a:lnTo>
                    <a:pt x="0" y="51993"/>
                  </a:lnTo>
                </a:path>
              </a:pathLst>
            </a:custGeom>
            <a:solidFill>
              <a:srgbClr val="D3C3C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A00C2A63-13B5-DD67-DEBE-FF22813738E2}"/>
                </a:ext>
              </a:extLst>
            </p:cNvPr>
            <p:cNvSpPr/>
            <p:nvPr/>
          </p:nvSpPr>
          <p:spPr>
            <a:xfrm>
              <a:off x="14400913" y="3238865"/>
              <a:ext cx="75286" cy="68221"/>
            </a:xfrm>
            <a:custGeom>
              <a:avLst/>
              <a:gdLst>
                <a:gd name="connsiteX0" fmla="*/ 75287 w 75286"/>
                <a:gd name="connsiteY0" fmla="*/ 28395 h 68221"/>
                <a:gd name="connsiteX1" fmla="*/ 46505 w 75286"/>
                <a:gd name="connsiteY1" fmla="*/ 0 h 68221"/>
                <a:gd name="connsiteX2" fmla="*/ 33892 w 75286"/>
                <a:gd name="connsiteY2" fmla="*/ 3158 h 68221"/>
                <a:gd name="connsiteX3" fmla="*/ 35818 w 75286"/>
                <a:gd name="connsiteY3" fmla="*/ 42037 h 68221"/>
                <a:gd name="connsiteX4" fmla="*/ 0 w 75286"/>
                <a:gd name="connsiteY4" fmla="*/ 58400 h 68221"/>
                <a:gd name="connsiteX5" fmla="*/ 18422 w 75286"/>
                <a:gd name="connsiteY5" fmla="*/ 68222 h 68221"/>
                <a:gd name="connsiteX6" fmla="*/ 59052 w 75286"/>
                <a:gd name="connsiteY6" fmla="*/ 60107 h 68221"/>
                <a:gd name="connsiteX7" fmla="*/ 75287 w 75286"/>
                <a:gd name="connsiteY7" fmla="*/ 28395 h 6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286" h="68221">
                  <a:moveTo>
                    <a:pt x="75287" y="28395"/>
                  </a:moveTo>
                  <a:lnTo>
                    <a:pt x="46505" y="0"/>
                  </a:lnTo>
                  <a:lnTo>
                    <a:pt x="33892" y="3158"/>
                  </a:lnTo>
                  <a:cubicBezTo>
                    <a:pt x="34657" y="19886"/>
                    <a:pt x="35818" y="42037"/>
                    <a:pt x="35818" y="42037"/>
                  </a:cubicBezTo>
                  <a:cubicBezTo>
                    <a:pt x="35818" y="42037"/>
                    <a:pt x="14169" y="51847"/>
                    <a:pt x="0" y="58400"/>
                  </a:cubicBezTo>
                  <a:lnTo>
                    <a:pt x="18422" y="68222"/>
                  </a:lnTo>
                  <a:lnTo>
                    <a:pt x="59052" y="60107"/>
                  </a:lnTo>
                  <a:lnTo>
                    <a:pt x="75287" y="28395"/>
                  </a:lnTo>
                </a:path>
              </a:pathLst>
            </a:custGeom>
            <a:solidFill>
              <a:srgbClr val="B79FA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0B6B812B-10B1-8AE8-F9C0-FFFB002F17E1}"/>
                </a:ext>
              </a:extLst>
            </p:cNvPr>
            <p:cNvSpPr/>
            <p:nvPr/>
          </p:nvSpPr>
          <p:spPr>
            <a:xfrm>
              <a:off x="14232781" y="3003301"/>
              <a:ext cx="93713" cy="274629"/>
            </a:xfrm>
            <a:custGeom>
              <a:avLst/>
              <a:gdLst>
                <a:gd name="connsiteX0" fmla="*/ 49396 w 93713"/>
                <a:gd name="connsiteY0" fmla="*/ 97911 h 274629"/>
                <a:gd name="connsiteX1" fmla="*/ 35355 w 93713"/>
                <a:gd name="connsiteY1" fmla="*/ 0 h 274629"/>
                <a:gd name="connsiteX2" fmla="*/ 24424 w 93713"/>
                <a:gd name="connsiteY2" fmla="*/ 1561 h 274629"/>
                <a:gd name="connsiteX3" fmla="*/ 15383 w 93713"/>
                <a:gd name="connsiteY3" fmla="*/ 2861 h 274629"/>
                <a:gd name="connsiteX4" fmla="*/ 4452 w 93713"/>
                <a:gd name="connsiteY4" fmla="*/ 4428 h 274629"/>
                <a:gd name="connsiteX5" fmla="*/ 18512 w 93713"/>
                <a:gd name="connsiteY5" fmla="*/ 102339 h 274629"/>
                <a:gd name="connsiteX6" fmla="*/ 223 w 93713"/>
                <a:gd name="connsiteY6" fmla="*/ 126750 h 274629"/>
                <a:gd name="connsiteX7" fmla="*/ 20007 w 93713"/>
                <a:gd name="connsiteY7" fmla="*/ 264573 h 274629"/>
                <a:gd name="connsiteX8" fmla="*/ 33270 w 93713"/>
                <a:gd name="connsiteY8" fmla="*/ 274509 h 274629"/>
                <a:gd name="connsiteX9" fmla="*/ 46729 w 93713"/>
                <a:gd name="connsiteY9" fmla="*/ 272578 h 274629"/>
                <a:gd name="connsiteX10" fmla="*/ 53941 w 93713"/>
                <a:gd name="connsiteY10" fmla="*/ 271539 h 274629"/>
                <a:gd name="connsiteX11" fmla="*/ 62982 w 93713"/>
                <a:gd name="connsiteY11" fmla="*/ 270246 h 274629"/>
                <a:gd name="connsiteX12" fmla="*/ 70212 w 93713"/>
                <a:gd name="connsiteY12" fmla="*/ 269213 h 274629"/>
                <a:gd name="connsiteX13" fmla="*/ 83664 w 93713"/>
                <a:gd name="connsiteY13" fmla="*/ 267282 h 274629"/>
                <a:gd name="connsiteX14" fmla="*/ 93592 w 93713"/>
                <a:gd name="connsiteY14" fmla="*/ 254016 h 274629"/>
                <a:gd name="connsiteX15" fmla="*/ 73827 w 93713"/>
                <a:gd name="connsiteY15" fmla="*/ 116194 h 274629"/>
                <a:gd name="connsiteX16" fmla="*/ 49396 w 93713"/>
                <a:gd name="connsiteY16" fmla="*/ 97911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3713" h="274629">
                  <a:moveTo>
                    <a:pt x="49396" y="97911"/>
                  </a:moveTo>
                  <a:lnTo>
                    <a:pt x="35355" y="0"/>
                  </a:lnTo>
                  <a:lnTo>
                    <a:pt x="24424" y="1561"/>
                  </a:lnTo>
                  <a:lnTo>
                    <a:pt x="15383" y="2861"/>
                  </a:lnTo>
                  <a:lnTo>
                    <a:pt x="4452" y="4428"/>
                  </a:lnTo>
                  <a:lnTo>
                    <a:pt x="18512" y="102339"/>
                  </a:lnTo>
                  <a:cubicBezTo>
                    <a:pt x="6719" y="104034"/>
                    <a:pt x="-1478" y="114961"/>
                    <a:pt x="223" y="126750"/>
                  </a:cubicBezTo>
                  <a:lnTo>
                    <a:pt x="20007" y="264573"/>
                  </a:lnTo>
                  <a:cubicBezTo>
                    <a:pt x="20930" y="270981"/>
                    <a:pt x="26860" y="275427"/>
                    <a:pt x="33270" y="274509"/>
                  </a:cubicBezTo>
                  <a:lnTo>
                    <a:pt x="46729" y="272578"/>
                  </a:lnTo>
                  <a:lnTo>
                    <a:pt x="53941" y="271539"/>
                  </a:lnTo>
                  <a:lnTo>
                    <a:pt x="62982" y="270246"/>
                  </a:lnTo>
                  <a:lnTo>
                    <a:pt x="70212" y="269213"/>
                  </a:lnTo>
                  <a:lnTo>
                    <a:pt x="83664" y="267282"/>
                  </a:lnTo>
                  <a:cubicBezTo>
                    <a:pt x="90056" y="266364"/>
                    <a:pt x="94516" y="260424"/>
                    <a:pt x="93592" y="254016"/>
                  </a:cubicBezTo>
                  <a:lnTo>
                    <a:pt x="73827" y="116194"/>
                  </a:lnTo>
                  <a:cubicBezTo>
                    <a:pt x="72126" y="104404"/>
                    <a:pt x="61195" y="96216"/>
                    <a:pt x="49396" y="97911"/>
                  </a:cubicBezTo>
                </a:path>
              </a:pathLst>
            </a:custGeom>
            <a:solidFill>
              <a:srgbClr val="C7B4B8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D25CA29F-6469-0541-43B8-A77E33029AAC}"/>
                </a:ext>
              </a:extLst>
            </p:cNvPr>
            <p:cNvSpPr/>
            <p:nvPr/>
          </p:nvSpPr>
          <p:spPr>
            <a:xfrm>
              <a:off x="14236219" y="3145290"/>
              <a:ext cx="61591" cy="89049"/>
            </a:xfrm>
            <a:custGeom>
              <a:avLst/>
              <a:gdLst>
                <a:gd name="connsiteX0" fmla="*/ 61592 w 61591"/>
                <a:gd name="connsiteY0" fmla="*/ 81906 h 89049"/>
                <a:gd name="connsiteX1" fmla="*/ 11757 w 61591"/>
                <a:gd name="connsiteY1" fmla="*/ 89049 h 89049"/>
                <a:gd name="connsiteX2" fmla="*/ 0 w 61591"/>
                <a:gd name="connsiteY2" fmla="*/ 7149 h 89049"/>
                <a:gd name="connsiteX3" fmla="*/ 49835 w 61591"/>
                <a:gd name="connsiteY3" fmla="*/ 0 h 89049"/>
                <a:gd name="connsiteX4" fmla="*/ 61592 w 61591"/>
                <a:gd name="connsiteY4" fmla="*/ 81906 h 8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91" h="89049">
                  <a:moveTo>
                    <a:pt x="61592" y="81906"/>
                  </a:moveTo>
                  <a:lnTo>
                    <a:pt x="11757" y="89049"/>
                  </a:lnTo>
                  <a:lnTo>
                    <a:pt x="0" y="7149"/>
                  </a:lnTo>
                  <a:lnTo>
                    <a:pt x="49835" y="0"/>
                  </a:lnTo>
                  <a:lnTo>
                    <a:pt x="61592" y="81906"/>
                  </a:lnTo>
                </a:path>
              </a:pathLst>
            </a:custGeom>
            <a:solidFill>
              <a:srgbClr val="E68F3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266F6222-594C-3557-AFDC-EC04AEA722E0}"/>
                </a:ext>
              </a:extLst>
            </p:cNvPr>
            <p:cNvSpPr/>
            <p:nvPr/>
          </p:nvSpPr>
          <p:spPr>
            <a:xfrm>
              <a:off x="14237233" y="3003301"/>
              <a:ext cx="39226" cy="62433"/>
            </a:xfrm>
            <a:custGeom>
              <a:avLst/>
              <a:gdLst>
                <a:gd name="connsiteX0" fmla="*/ 39226 w 39226"/>
                <a:gd name="connsiteY0" fmla="*/ 58006 h 62433"/>
                <a:gd name="connsiteX1" fmla="*/ 30902 w 39226"/>
                <a:gd name="connsiteY1" fmla="*/ 0 h 62433"/>
                <a:gd name="connsiteX2" fmla="*/ 0 w 39226"/>
                <a:gd name="connsiteY2" fmla="*/ 4428 h 62433"/>
                <a:gd name="connsiteX3" fmla="*/ 8348 w 39226"/>
                <a:gd name="connsiteY3" fmla="*/ 62434 h 62433"/>
                <a:gd name="connsiteX4" fmla="*/ 39226 w 39226"/>
                <a:gd name="connsiteY4" fmla="*/ 58006 h 6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26" h="62433">
                  <a:moveTo>
                    <a:pt x="39226" y="58006"/>
                  </a:moveTo>
                  <a:lnTo>
                    <a:pt x="30902" y="0"/>
                  </a:lnTo>
                  <a:lnTo>
                    <a:pt x="0" y="4428"/>
                  </a:lnTo>
                  <a:lnTo>
                    <a:pt x="8348" y="62434"/>
                  </a:lnTo>
                  <a:lnTo>
                    <a:pt x="39226" y="58006"/>
                  </a:ln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65E8BEAB-69EE-038F-CB1B-4A53323F970C}"/>
                </a:ext>
              </a:extLst>
            </p:cNvPr>
            <p:cNvSpPr/>
            <p:nvPr/>
          </p:nvSpPr>
          <p:spPr>
            <a:xfrm>
              <a:off x="14257837" y="3003295"/>
              <a:ext cx="10310" cy="1475"/>
            </a:xfrm>
            <a:custGeom>
              <a:avLst/>
              <a:gdLst>
                <a:gd name="connsiteX0" fmla="*/ 0 w 10310"/>
                <a:gd name="connsiteY0" fmla="*/ 1476 h 1475"/>
                <a:gd name="connsiteX1" fmla="*/ 1963 w 10310"/>
                <a:gd name="connsiteY1" fmla="*/ 1197 h 1475"/>
                <a:gd name="connsiteX2" fmla="*/ 10311 w 10310"/>
                <a:gd name="connsiteY2" fmla="*/ 0 h 1475"/>
                <a:gd name="connsiteX3" fmla="*/ 0 w 10310"/>
                <a:gd name="connsiteY3" fmla="*/ 1476 h 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10" h="1475">
                  <a:moveTo>
                    <a:pt x="0" y="1476"/>
                  </a:moveTo>
                  <a:lnTo>
                    <a:pt x="1963" y="1197"/>
                  </a:lnTo>
                  <a:lnTo>
                    <a:pt x="10311" y="0"/>
                  </a:lnTo>
                  <a:lnTo>
                    <a:pt x="0" y="1476"/>
                  </a:lnTo>
                </a:path>
              </a:pathLst>
            </a:custGeom>
            <a:solidFill>
              <a:srgbClr val="B79FA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79D70FE3-90F9-2BCD-AF94-941DA9490217}"/>
                </a:ext>
              </a:extLst>
            </p:cNvPr>
            <p:cNvSpPr/>
            <p:nvPr/>
          </p:nvSpPr>
          <p:spPr>
            <a:xfrm>
              <a:off x="14257806" y="3003307"/>
              <a:ext cx="15432" cy="35653"/>
            </a:xfrm>
            <a:custGeom>
              <a:avLst/>
              <a:gdLst>
                <a:gd name="connsiteX0" fmla="*/ 15433 w 15432"/>
                <a:gd name="connsiteY0" fmla="*/ 35654 h 35653"/>
                <a:gd name="connsiteX1" fmla="*/ 4903 w 15432"/>
                <a:gd name="connsiteY1" fmla="*/ 35654 h 35653"/>
                <a:gd name="connsiteX2" fmla="*/ 0 w 15432"/>
                <a:gd name="connsiteY2" fmla="*/ 1476 h 35653"/>
                <a:gd name="connsiteX3" fmla="*/ 10323 w 15432"/>
                <a:gd name="connsiteY3" fmla="*/ 0 h 35653"/>
                <a:gd name="connsiteX4" fmla="*/ 15433 w 15432"/>
                <a:gd name="connsiteY4" fmla="*/ 35654 h 3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32" h="35653">
                  <a:moveTo>
                    <a:pt x="15433" y="35654"/>
                  </a:moveTo>
                  <a:lnTo>
                    <a:pt x="4903" y="35654"/>
                  </a:lnTo>
                  <a:lnTo>
                    <a:pt x="0" y="1476"/>
                  </a:lnTo>
                  <a:lnTo>
                    <a:pt x="10323" y="0"/>
                  </a:lnTo>
                  <a:lnTo>
                    <a:pt x="15433" y="35654"/>
                  </a:lnTo>
                </a:path>
              </a:pathLst>
            </a:custGeom>
            <a:solidFill>
              <a:srgbClr val="1F222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50C43C05-F82A-297C-DBA1-7594C42E91AA}"/>
                </a:ext>
              </a:extLst>
            </p:cNvPr>
            <p:cNvSpPr/>
            <p:nvPr/>
          </p:nvSpPr>
          <p:spPr>
            <a:xfrm>
              <a:off x="13740927" y="2998335"/>
              <a:ext cx="8198" cy="8768"/>
            </a:xfrm>
            <a:custGeom>
              <a:avLst/>
              <a:gdLst>
                <a:gd name="connsiteX0" fmla="*/ 2522 w 8198"/>
                <a:gd name="connsiteY0" fmla="*/ 326 h 8768"/>
                <a:gd name="connsiteX1" fmla="*/ 0 w 8198"/>
                <a:gd name="connsiteY1" fmla="*/ 1413 h 8768"/>
                <a:gd name="connsiteX2" fmla="*/ 2989 w 8198"/>
                <a:gd name="connsiteY2" fmla="*/ 8769 h 8768"/>
                <a:gd name="connsiteX3" fmla="*/ 5474 w 8198"/>
                <a:gd name="connsiteY3" fmla="*/ 7894 h 8768"/>
                <a:gd name="connsiteX4" fmla="*/ 7850 w 8198"/>
                <a:gd name="connsiteY4" fmla="*/ 2428 h 8768"/>
                <a:gd name="connsiteX5" fmla="*/ 2522 w 8198"/>
                <a:gd name="connsiteY5" fmla="*/ 326 h 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8" h="8768">
                  <a:moveTo>
                    <a:pt x="2522" y="326"/>
                  </a:moveTo>
                  <a:lnTo>
                    <a:pt x="0" y="1413"/>
                  </a:lnTo>
                  <a:lnTo>
                    <a:pt x="2989" y="8769"/>
                  </a:lnTo>
                  <a:lnTo>
                    <a:pt x="5474" y="7894"/>
                  </a:lnTo>
                  <a:cubicBezTo>
                    <a:pt x="7710" y="7129"/>
                    <a:pt x="8810" y="4608"/>
                    <a:pt x="7850" y="2428"/>
                  </a:cubicBezTo>
                  <a:cubicBezTo>
                    <a:pt x="6945" y="381"/>
                    <a:pt x="4563" y="-543"/>
                    <a:pt x="2522" y="326"/>
                  </a:cubicBezTo>
                </a:path>
              </a:pathLst>
            </a:custGeom>
            <a:solidFill>
              <a:srgbClr val="1A1C2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9914289F-A25A-194D-0651-CB5F7D194CC1}"/>
                </a:ext>
              </a:extLst>
            </p:cNvPr>
            <p:cNvSpPr/>
            <p:nvPr/>
          </p:nvSpPr>
          <p:spPr>
            <a:xfrm>
              <a:off x="13628151" y="2996676"/>
              <a:ext cx="116182" cy="170611"/>
            </a:xfrm>
            <a:custGeom>
              <a:avLst/>
              <a:gdLst>
                <a:gd name="connsiteX0" fmla="*/ 43468 w 116182"/>
                <a:gd name="connsiteY0" fmla="*/ 49573 h 170611"/>
                <a:gd name="connsiteX1" fmla="*/ 1592 w 116182"/>
                <a:gd name="connsiteY1" fmla="*/ 131468 h 170611"/>
                <a:gd name="connsiteX2" fmla="*/ 7911 w 116182"/>
                <a:gd name="connsiteY2" fmla="*/ 150977 h 170611"/>
                <a:gd name="connsiteX3" fmla="*/ 43225 w 116182"/>
                <a:gd name="connsiteY3" fmla="*/ 169016 h 170611"/>
                <a:gd name="connsiteX4" fmla="*/ 62741 w 116182"/>
                <a:gd name="connsiteY4" fmla="*/ 162718 h 170611"/>
                <a:gd name="connsiteX5" fmla="*/ 101942 w 116182"/>
                <a:gd name="connsiteY5" fmla="*/ 86029 h 170611"/>
                <a:gd name="connsiteX6" fmla="*/ 101037 w 116182"/>
                <a:gd name="connsiteY6" fmla="*/ 51772 h 170611"/>
                <a:gd name="connsiteX7" fmla="*/ 89918 w 116182"/>
                <a:gd name="connsiteY7" fmla="*/ 32700 h 170611"/>
                <a:gd name="connsiteX8" fmla="*/ 93375 w 116182"/>
                <a:gd name="connsiteY8" fmla="*/ 23352 h 170611"/>
                <a:gd name="connsiteX9" fmla="*/ 110133 w 116182"/>
                <a:gd name="connsiteY9" fmla="*/ 17521 h 170611"/>
                <a:gd name="connsiteX10" fmla="*/ 115419 w 116182"/>
                <a:gd name="connsiteY10" fmla="*/ 5374 h 170611"/>
                <a:gd name="connsiteX11" fmla="*/ 103601 w 116182"/>
                <a:gd name="connsiteY11" fmla="*/ 733 h 170611"/>
                <a:gd name="connsiteX12" fmla="*/ 71696 w 116182"/>
                <a:gd name="connsiteY12" fmla="*/ 14503 h 170611"/>
                <a:gd name="connsiteX13" fmla="*/ 66265 w 116182"/>
                <a:gd name="connsiteY13" fmla="*/ 25162 h 170611"/>
                <a:gd name="connsiteX14" fmla="*/ 67316 w 116182"/>
                <a:gd name="connsiteY14" fmla="*/ 29700 h 170611"/>
                <a:gd name="connsiteX15" fmla="*/ 61258 w 116182"/>
                <a:gd name="connsiteY15" fmla="*/ 40627 h 170611"/>
                <a:gd name="connsiteX16" fmla="*/ 48723 w 116182"/>
                <a:gd name="connsiteY16" fmla="*/ 44988 h 170611"/>
                <a:gd name="connsiteX17" fmla="*/ 43468 w 116182"/>
                <a:gd name="connsiteY17" fmla="*/ 49573 h 170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182" h="170611">
                  <a:moveTo>
                    <a:pt x="43468" y="49573"/>
                  </a:moveTo>
                  <a:lnTo>
                    <a:pt x="1592" y="131468"/>
                  </a:lnTo>
                  <a:cubicBezTo>
                    <a:pt x="-2053" y="138586"/>
                    <a:pt x="772" y="147327"/>
                    <a:pt x="7911" y="150977"/>
                  </a:cubicBezTo>
                  <a:lnTo>
                    <a:pt x="43225" y="169016"/>
                  </a:lnTo>
                  <a:cubicBezTo>
                    <a:pt x="50346" y="172667"/>
                    <a:pt x="59089" y="169836"/>
                    <a:pt x="62741" y="162718"/>
                  </a:cubicBezTo>
                  <a:lnTo>
                    <a:pt x="101942" y="86029"/>
                  </a:lnTo>
                  <a:cubicBezTo>
                    <a:pt x="107478" y="75193"/>
                    <a:pt x="107143" y="62298"/>
                    <a:pt x="101037" y="51772"/>
                  </a:cubicBezTo>
                  <a:lnTo>
                    <a:pt x="89918" y="32700"/>
                  </a:lnTo>
                  <a:cubicBezTo>
                    <a:pt x="87895" y="29177"/>
                    <a:pt x="89554" y="24677"/>
                    <a:pt x="93375" y="23352"/>
                  </a:cubicBezTo>
                  <a:lnTo>
                    <a:pt x="110133" y="17521"/>
                  </a:lnTo>
                  <a:cubicBezTo>
                    <a:pt x="115091" y="15796"/>
                    <a:pt x="117533" y="10190"/>
                    <a:pt x="115419" y="5374"/>
                  </a:cubicBezTo>
                  <a:cubicBezTo>
                    <a:pt x="113432" y="855"/>
                    <a:pt x="108140" y="-1216"/>
                    <a:pt x="103601" y="733"/>
                  </a:cubicBezTo>
                  <a:lnTo>
                    <a:pt x="71696" y="14503"/>
                  </a:lnTo>
                  <a:cubicBezTo>
                    <a:pt x="67540" y="16282"/>
                    <a:pt x="65268" y="20765"/>
                    <a:pt x="66265" y="25162"/>
                  </a:cubicBezTo>
                  <a:lnTo>
                    <a:pt x="67316" y="29700"/>
                  </a:lnTo>
                  <a:cubicBezTo>
                    <a:pt x="68361" y="34358"/>
                    <a:pt x="65760" y="39053"/>
                    <a:pt x="61258" y="40627"/>
                  </a:cubicBezTo>
                  <a:lnTo>
                    <a:pt x="48723" y="44988"/>
                  </a:lnTo>
                  <a:cubicBezTo>
                    <a:pt x="46457" y="45789"/>
                    <a:pt x="44567" y="47429"/>
                    <a:pt x="43468" y="49573"/>
                  </a:cubicBezTo>
                </a:path>
              </a:pathLst>
            </a:custGeom>
            <a:solidFill>
              <a:srgbClr val="E8A81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434EE2AF-0C0A-B2F8-D088-C2C337DA70B0}"/>
                </a:ext>
              </a:extLst>
            </p:cNvPr>
            <p:cNvSpPr/>
            <p:nvPr/>
          </p:nvSpPr>
          <p:spPr>
            <a:xfrm>
              <a:off x="13726169" y="2996676"/>
              <a:ext cx="18164" cy="19440"/>
            </a:xfrm>
            <a:custGeom>
              <a:avLst/>
              <a:gdLst>
                <a:gd name="connsiteX0" fmla="*/ 5584 w 18164"/>
                <a:gd name="connsiteY0" fmla="*/ 733 h 19440"/>
                <a:gd name="connsiteX1" fmla="*/ 0 w 18164"/>
                <a:gd name="connsiteY1" fmla="*/ 3145 h 19440"/>
                <a:gd name="connsiteX2" fmla="*/ 6617 w 18164"/>
                <a:gd name="connsiteY2" fmla="*/ 19441 h 19440"/>
                <a:gd name="connsiteX3" fmla="*/ 12115 w 18164"/>
                <a:gd name="connsiteY3" fmla="*/ 17521 h 19440"/>
                <a:gd name="connsiteX4" fmla="*/ 17401 w 18164"/>
                <a:gd name="connsiteY4" fmla="*/ 5374 h 19440"/>
                <a:gd name="connsiteX5" fmla="*/ 5584 w 18164"/>
                <a:gd name="connsiteY5" fmla="*/ 733 h 1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64" h="19440">
                  <a:moveTo>
                    <a:pt x="5584" y="733"/>
                  </a:moveTo>
                  <a:lnTo>
                    <a:pt x="0" y="3145"/>
                  </a:lnTo>
                  <a:lnTo>
                    <a:pt x="6617" y="19441"/>
                  </a:lnTo>
                  <a:lnTo>
                    <a:pt x="12115" y="17521"/>
                  </a:lnTo>
                  <a:cubicBezTo>
                    <a:pt x="17073" y="15796"/>
                    <a:pt x="19516" y="10190"/>
                    <a:pt x="17401" y="5374"/>
                  </a:cubicBezTo>
                  <a:cubicBezTo>
                    <a:pt x="15415" y="855"/>
                    <a:pt x="10122" y="-1216"/>
                    <a:pt x="5584" y="733"/>
                  </a:cubicBez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5043C703-FFB2-4CBB-D5DE-60A497D44D4A}"/>
                </a:ext>
              </a:extLst>
            </p:cNvPr>
            <p:cNvSpPr/>
            <p:nvPr/>
          </p:nvSpPr>
          <p:spPr>
            <a:xfrm>
              <a:off x="13634878" y="3063888"/>
              <a:ext cx="88872" cy="85465"/>
            </a:xfrm>
            <a:custGeom>
              <a:avLst/>
              <a:gdLst>
                <a:gd name="connsiteX0" fmla="*/ 0 w 88872"/>
                <a:gd name="connsiteY0" fmla="*/ 54228 h 85465"/>
                <a:gd name="connsiteX1" fmla="*/ 61142 w 88872"/>
                <a:gd name="connsiteY1" fmla="*/ 85466 h 85465"/>
                <a:gd name="connsiteX2" fmla="*/ 88873 w 88872"/>
                <a:gd name="connsiteY2" fmla="*/ 31256 h 85465"/>
                <a:gd name="connsiteX3" fmla="*/ 27731 w 88872"/>
                <a:gd name="connsiteY3" fmla="*/ 0 h 85465"/>
                <a:gd name="connsiteX4" fmla="*/ 0 w 88872"/>
                <a:gd name="connsiteY4" fmla="*/ 54228 h 8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872" h="85465">
                  <a:moveTo>
                    <a:pt x="0" y="54228"/>
                  </a:moveTo>
                  <a:lnTo>
                    <a:pt x="61142" y="85466"/>
                  </a:lnTo>
                  <a:lnTo>
                    <a:pt x="88873" y="31256"/>
                  </a:lnTo>
                  <a:lnTo>
                    <a:pt x="27731" y="0"/>
                  </a:lnTo>
                  <a:lnTo>
                    <a:pt x="0" y="54228"/>
                  </a:lnTo>
                </a:path>
              </a:pathLst>
            </a:custGeom>
            <a:solidFill>
              <a:srgbClr val="BF213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AAA0A165-0FB9-3EEF-D944-35B1AB87C73D}"/>
                </a:ext>
              </a:extLst>
            </p:cNvPr>
            <p:cNvSpPr/>
            <p:nvPr/>
          </p:nvSpPr>
          <p:spPr>
            <a:xfrm>
              <a:off x="13667507" y="3084697"/>
              <a:ext cx="29420" cy="32535"/>
            </a:xfrm>
            <a:custGeom>
              <a:avLst/>
              <a:gdLst>
                <a:gd name="connsiteX0" fmla="*/ 22333 w 29420"/>
                <a:gd name="connsiteY0" fmla="*/ 1331 h 32535"/>
                <a:gd name="connsiteX1" fmla="*/ 2143 w 29420"/>
                <a:gd name="connsiteY1" fmla="*/ 9840 h 32535"/>
                <a:gd name="connsiteX2" fmla="*/ 7071 w 29420"/>
                <a:gd name="connsiteY2" fmla="*/ 31208 h 32535"/>
                <a:gd name="connsiteX3" fmla="*/ 27279 w 29420"/>
                <a:gd name="connsiteY3" fmla="*/ 22698 h 32535"/>
                <a:gd name="connsiteX4" fmla="*/ 22333 w 29420"/>
                <a:gd name="connsiteY4" fmla="*/ 1331 h 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20" h="32535">
                  <a:moveTo>
                    <a:pt x="22333" y="1331"/>
                  </a:moveTo>
                  <a:cubicBezTo>
                    <a:pt x="15395" y="-2223"/>
                    <a:pt x="6348" y="1586"/>
                    <a:pt x="2143" y="9840"/>
                  </a:cubicBezTo>
                  <a:cubicBezTo>
                    <a:pt x="-2080" y="18101"/>
                    <a:pt x="132" y="27655"/>
                    <a:pt x="7071" y="31208"/>
                  </a:cubicBezTo>
                  <a:cubicBezTo>
                    <a:pt x="14003" y="34761"/>
                    <a:pt x="23050" y="30935"/>
                    <a:pt x="27279" y="22698"/>
                  </a:cubicBezTo>
                  <a:cubicBezTo>
                    <a:pt x="31502" y="14444"/>
                    <a:pt x="29284" y="4884"/>
                    <a:pt x="22333" y="1331"/>
                  </a:cubicBezTo>
                </a:path>
              </a:pathLst>
            </a:custGeom>
            <a:solidFill>
              <a:srgbClr val="E8A81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26812BCB-7E58-AA03-0374-B6E7FA243DDB}"/>
                </a:ext>
              </a:extLst>
            </p:cNvPr>
            <p:cNvSpPr/>
            <p:nvPr/>
          </p:nvSpPr>
          <p:spPr>
            <a:xfrm>
              <a:off x="13723173" y="3038123"/>
              <a:ext cx="504" cy="832"/>
            </a:xfrm>
            <a:custGeom>
              <a:avLst/>
              <a:gdLst>
                <a:gd name="connsiteX0" fmla="*/ 504 w 504"/>
                <a:gd name="connsiteY0" fmla="*/ 832 h 832"/>
                <a:gd name="connsiteX1" fmla="*/ 0 w 504"/>
                <a:gd name="connsiteY1" fmla="*/ 0 h 832"/>
                <a:gd name="connsiteX2" fmla="*/ 504 w 504"/>
                <a:gd name="connsiteY2" fmla="*/ 832 h 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" h="832">
                  <a:moveTo>
                    <a:pt x="504" y="832"/>
                  </a:moveTo>
                  <a:lnTo>
                    <a:pt x="0" y="0"/>
                  </a:lnTo>
                  <a:lnTo>
                    <a:pt x="504" y="832"/>
                  </a:lnTo>
                </a:path>
              </a:pathLst>
            </a:custGeom>
            <a:solidFill>
              <a:srgbClr val="5C2E2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09D49199-9E4C-1D14-2172-6818A3CDC365}"/>
                </a:ext>
              </a:extLst>
            </p:cNvPr>
            <p:cNvSpPr/>
            <p:nvPr/>
          </p:nvSpPr>
          <p:spPr>
            <a:xfrm>
              <a:off x="13722760" y="3038123"/>
              <a:ext cx="917" cy="832"/>
            </a:xfrm>
            <a:custGeom>
              <a:avLst/>
              <a:gdLst>
                <a:gd name="connsiteX0" fmla="*/ 917 w 917"/>
                <a:gd name="connsiteY0" fmla="*/ 832 h 832"/>
                <a:gd name="connsiteX1" fmla="*/ 0 w 917"/>
                <a:gd name="connsiteY1" fmla="*/ 832 h 832"/>
                <a:gd name="connsiteX2" fmla="*/ 413 w 917"/>
                <a:gd name="connsiteY2" fmla="*/ 0 h 832"/>
                <a:gd name="connsiteX3" fmla="*/ 917 w 917"/>
                <a:gd name="connsiteY3" fmla="*/ 832 h 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7" h="832">
                  <a:moveTo>
                    <a:pt x="917" y="832"/>
                  </a:moveTo>
                  <a:lnTo>
                    <a:pt x="0" y="832"/>
                  </a:lnTo>
                  <a:lnTo>
                    <a:pt x="413" y="0"/>
                  </a:lnTo>
                  <a:lnTo>
                    <a:pt x="917" y="832"/>
                  </a:lnTo>
                </a:path>
              </a:pathLst>
            </a:custGeom>
            <a:solidFill>
              <a:srgbClr val="E58E1A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AED7240A-61E4-FEE1-8943-5D46A2A45783}"/>
                </a:ext>
              </a:extLst>
            </p:cNvPr>
            <p:cNvSpPr/>
            <p:nvPr/>
          </p:nvSpPr>
          <p:spPr>
            <a:xfrm>
              <a:off x="13045215" y="3357117"/>
              <a:ext cx="1553821" cy="23730"/>
            </a:xfrm>
            <a:custGeom>
              <a:avLst/>
              <a:gdLst>
                <a:gd name="connsiteX0" fmla="*/ 1553822 w 1553821"/>
                <a:gd name="connsiteY0" fmla="*/ 11868 h 23730"/>
                <a:gd name="connsiteX1" fmla="*/ 1541956 w 1553821"/>
                <a:gd name="connsiteY1" fmla="*/ 0 h 23730"/>
                <a:gd name="connsiteX2" fmla="*/ 11872 w 1553821"/>
                <a:gd name="connsiteY2" fmla="*/ 0 h 23730"/>
                <a:gd name="connsiteX3" fmla="*/ 0 w 1553821"/>
                <a:gd name="connsiteY3" fmla="*/ 11868 h 23730"/>
                <a:gd name="connsiteX4" fmla="*/ 11872 w 1553821"/>
                <a:gd name="connsiteY4" fmla="*/ 23731 h 23730"/>
                <a:gd name="connsiteX5" fmla="*/ 1541956 w 1553821"/>
                <a:gd name="connsiteY5" fmla="*/ 23731 h 23730"/>
                <a:gd name="connsiteX6" fmla="*/ 1553822 w 1553821"/>
                <a:gd name="connsiteY6" fmla="*/ 11868 h 2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3821" h="23730">
                  <a:moveTo>
                    <a:pt x="1553822" y="11868"/>
                  </a:moveTo>
                  <a:cubicBezTo>
                    <a:pt x="1553822" y="5315"/>
                    <a:pt x="1548512" y="0"/>
                    <a:pt x="1541956" y="0"/>
                  </a:cubicBezTo>
                  <a:lnTo>
                    <a:pt x="11872" y="0"/>
                  </a:lnTo>
                  <a:cubicBezTo>
                    <a:pt x="5310" y="0"/>
                    <a:pt x="0" y="5315"/>
                    <a:pt x="0" y="11868"/>
                  </a:cubicBezTo>
                  <a:cubicBezTo>
                    <a:pt x="0" y="18422"/>
                    <a:pt x="5310" y="23731"/>
                    <a:pt x="11872" y="23731"/>
                  </a:cubicBezTo>
                  <a:lnTo>
                    <a:pt x="1541956" y="23731"/>
                  </a:lnTo>
                  <a:cubicBezTo>
                    <a:pt x="1548512" y="23731"/>
                    <a:pt x="1553822" y="18422"/>
                    <a:pt x="1553822" y="11868"/>
                  </a:cubicBez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FF191B89-A649-FF82-8F16-042E88281062}"/>
                </a:ext>
              </a:extLst>
            </p:cNvPr>
            <p:cNvSpPr/>
            <p:nvPr/>
          </p:nvSpPr>
          <p:spPr>
            <a:xfrm>
              <a:off x="12087095" y="3376116"/>
              <a:ext cx="80718" cy="397870"/>
            </a:xfrm>
            <a:custGeom>
              <a:avLst/>
              <a:gdLst>
                <a:gd name="connsiteX0" fmla="*/ 37051 w 80718"/>
                <a:gd name="connsiteY0" fmla="*/ 279964 h 397870"/>
                <a:gd name="connsiteX1" fmla="*/ 37051 w 80718"/>
                <a:gd name="connsiteY1" fmla="*/ 37039 h 397870"/>
                <a:gd name="connsiteX2" fmla="*/ 0 w 80718"/>
                <a:gd name="connsiteY2" fmla="*/ 0 h 397870"/>
                <a:gd name="connsiteX3" fmla="*/ 0 w 80718"/>
                <a:gd name="connsiteY3" fmla="*/ 397870 h 397870"/>
                <a:gd name="connsiteX4" fmla="*/ 80719 w 80718"/>
                <a:gd name="connsiteY4" fmla="*/ 393126 h 397870"/>
                <a:gd name="connsiteX5" fmla="*/ 80719 w 80718"/>
                <a:gd name="connsiteY5" fmla="*/ 279964 h 397870"/>
                <a:gd name="connsiteX6" fmla="*/ 37051 w 80718"/>
                <a:gd name="connsiteY6" fmla="*/ 279964 h 397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18" h="397870">
                  <a:moveTo>
                    <a:pt x="37051" y="279964"/>
                  </a:moveTo>
                  <a:lnTo>
                    <a:pt x="37051" y="37039"/>
                  </a:lnTo>
                  <a:lnTo>
                    <a:pt x="0" y="0"/>
                  </a:lnTo>
                  <a:lnTo>
                    <a:pt x="0" y="397870"/>
                  </a:lnTo>
                  <a:lnTo>
                    <a:pt x="80719" y="393126"/>
                  </a:lnTo>
                  <a:lnTo>
                    <a:pt x="80719" y="279964"/>
                  </a:lnTo>
                  <a:lnTo>
                    <a:pt x="37051" y="279964"/>
                  </a:ln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CA3CEB78-BECD-5E35-2E36-D105DC9DDBF3}"/>
                </a:ext>
              </a:extLst>
            </p:cNvPr>
            <p:cNvSpPr/>
            <p:nvPr/>
          </p:nvSpPr>
          <p:spPr>
            <a:xfrm>
              <a:off x="11748648" y="3364922"/>
              <a:ext cx="102276" cy="196630"/>
            </a:xfrm>
            <a:custGeom>
              <a:avLst/>
              <a:gdLst>
                <a:gd name="connsiteX0" fmla="*/ 65189 w 102276"/>
                <a:gd name="connsiteY0" fmla="*/ 0 h 196630"/>
                <a:gd name="connsiteX1" fmla="*/ 40533 w 102276"/>
                <a:gd name="connsiteY1" fmla="*/ 25838 h 196630"/>
                <a:gd name="connsiteX2" fmla="*/ 0 w 102276"/>
                <a:gd name="connsiteY2" fmla="*/ 196630 h 196630"/>
                <a:gd name="connsiteX3" fmla="*/ 53948 w 102276"/>
                <a:gd name="connsiteY3" fmla="*/ 186511 h 196630"/>
                <a:gd name="connsiteX4" fmla="*/ 102276 w 102276"/>
                <a:gd name="connsiteY4" fmla="*/ 7866 h 196630"/>
                <a:gd name="connsiteX5" fmla="*/ 65189 w 102276"/>
                <a:gd name="connsiteY5" fmla="*/ 0 h 19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276" h="196630">
                  <a:moveTo>
                    <a:pt x="65189" y="0"/>
                  </a:moveTo>
                  <a:lnTo>
                    <a:pt x="40533" y="25838"/>
                  </a:lnTo>
                  <a:lnTo>
                    <a:pt x="0" y="196630"/>
                  </a:lnTo>
                  <a:lnTo>
                    <a:pt x="53948" y="186511"/>
                  </a:lnTo>
                  <a:lnTo>
                    <a:pt x="102276" y="7866"/>
                  </a:lnTo>
                  <a:lnTo>
                    <a:pt x="65189" y="0"/>
                  </a:lnTo>
                </a:path>
              </a:pathLst>
            </a:custGeom>
            <a:solidFill>
              <a:srgbClr val="6F9B92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E0009045-E7B2-0FB3-66FD-7E2144A73F1F}"/>
                </a:ext>
              </a:extLst>
            </p:cNvPr>
            <p:cNvSpPr/>
            <p:nvPr/>
          </p:nvSpPr>
          <p:spPr>
            <a:xfrm>
              <a:off x="11754378" y="3522916"/>
              <a:ext cx="3438" cy="14474"/>
            </a:xfrm>
            <a:custGeom>
              <a:avLst/>
              <a:gdLst>
                <a:gd name="connsiteX0" fmla="*/ 0 w 3438"/>
                <a:gd name="connsiteY0" fmla="*/ 14474 h 14474"/>
                <a:gd name="connsiteX1" fmla="*/ 3439 w 3438"/>
                <a:gd name="connsiteY1" fmla="*/ 0 h 14474"/>
                <a:gd name="connsiteX2" fmla="*/ 0 w 3438"/>
                <a:gd name="connsiteY2" fmla="*/ 14474 h 1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38" h="14474">
                  <a:moveTo>
                    <a:pt x="0" y="14474"/>
                  </a:moveTo>
                  <a:lnTo>
                    <a:pt x="3439" y="0"/>
                  </a:lnTo>
                  <a:lnTo>
                    <a:pt x="0" y="14474"/>
                  </a:lnTo>
                </a:path>
              </a:pathLst>
            </a:custGeom>
            <a:solidFill>
              <a:srgbClr val="FFFFF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44C1883B-6C79-9C4D-7B60-AD03490A7571}"/>
                </a:ext>
              </a:extLst>
            </p:cNvPr>
            <p:cNvSpPr/>
            <p:nvPr/>
          </p:nvSpPr>
          <p:spPr>
            <a:xfrm>
              <a:off x="11754378" y="3396531"/>
              <a:ext cx="75177" cy="140859"/>
            </a:xfrm>
            <a:custGeom>
              <a:avLst/>
              <a:gdLst>
                <a:gd name="connsiteX0" fmla="*/ 0 w 75177"/>
                <a:gd name="connsiteY0" fmla="*/ 140860 h 140859"/>
                <a:gd name="connsiteX1" fmla="*/ 3439 w 75177"/>
                <a:gd name="connsiteY1" fmla="*/ 126386 h 140859"/>
                <a:gd name="connsiteX2" fmla="*/ 6 w 75177"/>
                <a:gd name="connsiteY2" fmla="*/ 140860 h 140859"/>
                <a:gd name="connsiteX3" fmla="*/ 0 w 75177"/>
                <a:gd name="connsiteY3" fmla="*/ 140860 h 140859"/>
                <a:gd name="connsiteX4" fmla="*/ 48219 w 75177"/>
                <a:gd name="connsiteY4" fmla="*/ 135806 h 140859"/>
                <a:gd name="connsiteX5" fmla="*/ 28988 w 75177"/>
                <a:gd name="connsiteY5" fmla="*/ 121672 h 140859"/>
                <a:gd name="connsiteX6" fmla="*/ 43923 w 75177"/>
                <a:gd name="connsiteY6" fmla="*/ 55029 h 140859"/>
                <a:gd name="connsiteX7" fmla="*/ 75177 w 75177"/>
                <a:gd name="connsiteY7" fmla="*/ 0 h 140859"/>
                <a:gd name="connsiteX8" fmla="*/ 48219 w 75177"/>
                <a:gd name="connsiteY8" fmla="*/ 135806 h 140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177" h="140859">
                  <a:moveTo>
                    <a:pt x="0" y="140860"/>
                  </a:moveTo>
                  <a:lnTo>
                    <a:pt x="3439" y="126386"/>
                  </a:lnTo>
                  <a:lnTo>
                    <a:pt x="6" y="140860"/>
                  </a:lnTo>
                  <a:lnTo>
                    <a:pt x="0" y="140860"/>
                  </a:lnTo>
                  <a:moveTo>
                    <a:pt x="48219" y="135806"/>
                  </a:moveTo>
                  <a:lnTo>
                    <a:pt x="28988" y="121672"/>
                  </a:lnTo>
                  <a:lnTo>
                    <a:pt x="43923" y="55029"/>
                  </a:lnTo>
                  <a:cubicBezTo>
                    <a:pt x="54465" y="36449"/>
                    <a:pt x="64921" y="18039"/>
                    <a:pt x="75177" y="0"/>
                  </a:cubicBezTo>
                  <a:lnTo>
                    <a:pt x="48219" y="135806"/>
                  </a:lnTo>
                </a:path>
              </a:pathLst>
            </a:custGeom>
            <a:solidFill>
              <a:srgbClr val="93B8A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2182DB65-1981-17D4-2D1E-A1B261BED573}"/>
                </a:ext>
              </a:extLst>
            </p:cNvPr>
            <p:cNvSpPr/>
            <p:nvPr/>
          </p:nvSpPr>
          <p:spPr>
            <a:xfrm>
              <a:off x="11311060" y="3674630"/>
              <a:ext cx="784323" cy="249715"/>
            </a:xfrm>
            <a:custGeom>
              <a:avLst/>
              <a:gdLst>
                <a:gd name="connsiteX0" fmla="*/ 784324 w 784323"/>
                <a:gd name="connsiteY0" fmla="*/ 0 h 249715"/>
                <a:gd name="connsiteX1" fmla="*/ 102714 w 784323"/>
                <a:gd name="connsiteY1" fmla="*/ 35344 h 249715"/>
                <a:gd name="connsiteX2" fmla="*/ 47283 w 784323"/>
                <a:gd name="connsiteY2" fmla="*/ 142724 h 249715"/>
                <a:gd name="connsiteX3" fmla="*/ 21734 w 784323"/>
                <a:gd name="connsiteY3" fmla="*/ 142724 h 249715"/>
                <a:gd name="connsiteX4" fmla="*/ 0 w 784323"/>
                <a:gd name="connsiteY4" fmla="*/ 167870 h 249715"/>
                <a:gd name="connsiteX5" fmla="*/ 0 w 784323"/>
                <a:gd name="connsiteY5" fmla="*/ 195901 h 249715"/>
                <a:gd name="connsiteX6" fmla="*/ 21734 w 784323"/>
                <a:gd name="connsiteY6" fmla="*/ 249078 h 249715"/>
                <a:gd name="connsiteX7" fmla="*/ 54574 w 784323"/>
                <a:gd name="connsiteY7" fmla="*/ 249716 h 249715"/>
                <a:gd name="connsiteX8" fmla="*/ 784324 w 784323"/>
                <a:gd name="connsiteY8" fmla="*/ 249716 h 249715"/>
                <a:gd name="connsiteX9" fmla="*/ 784324 w 784323"/>
                <a:gd name="connsiteY9" fmla="*/ 0 h 24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4323" h="249715">
                  <a:moveTo>
                    <a:pt x="784324" y="0"/>
                  </a:moveTo>
                  <a:lnTo>
                    <a:pt x="102714" y="35344"/>
                  </a:lnTo>
                  <a:lnTo>
                    <a:pt x="47283" y="142724"/>
                  </a:lnTo>
                  <a:lnTo>
                    <a:pt x="21734" y="142724"/>
                  </a:lnTo>
                  <a:lnTo>
                    <a:pt x="0" y="167870"/>
                  </a:lnTo>
                  <a:lnTo>
                    <a:pt x="0" y="195901"/>
                  </a:lnTo>
                  <a:lnTo>
                    <a:pt x="21734" y="249078"/>
                  </a:lnTo>
                  <a:lnTo>
                    <a:pt x="54574" y="249716"/>
                  </a:lnTo>
                  <a:lnTo>
                    <a:pt x="784324" y="249716"/>
                  </a:lnTo>
                  <a:lnTo>
                    <a:pt x="784324" y="0"/>
                  </a:lnTo>
                </a:path>
              </a:pathLst>
            </a:custGeom>
            <a:solidFill>
              <a:srgbClr val="1A1C2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31F1838C-678A-5348-D4B5-1C106E43D291}"/>
                </a:ext>
              </a:extLst>
            </p:cNvPr>
            <p:cNvSpPr/>
            <p:nvPr/>
          </p:nvSpPr>
          <p:spPr>
            <a:xfrm>
              <a:off x="11697549" y="3752357"/>
              <a:ext cx="397833" cy="92286"/>
            </a:xfrm>
            <a:custGeom>
              <a:avLst/>
              <a:gdLst>
                <a:gd name="connsiteX0" fmla="*/ 389546 w 397833"/>
                <a:gd name="connsiteY0" fmla="*/ 92287 h 92286"/>
                <a:gd name="connsiteX1" fmla="*/ 356621 w 397833"/>
                <a:gd name="connsiteY1" fmla="*/ 92287 h 92286"/>
                <a:gd name="connsiteX2" fmla="*/ 356621 w 397833"/>
                <a:gd name="connsiteY2" fmla="*/ 18118 h 92286"/>
                <a:gd name="connsiteX3" fmla="*/ 364726 w 397833"/>
                <a:gd name="connsiteY3" fmla="*/ 18118 h 92286"/>
                <a:gd name="connsiteX4" fmla="*/ 397834 w 397833"/>
                <a:gd name="connsiteY4" fmla="*/ 0 h 92286"/>
                <a:gd name="connsiteX5" fmla="*/ 397834 w 397833"/>
                <a:gd name="connsiteY5" fmla="*/ 26294 h 92286"/>
                <a:gd name="connsiteX6" fmla="*/ 389546 w 397833"/>
                <a:gd name="connsiteY6" fmla="*/ 26294 h 92286"/>
                <a:gd name="connsiteX7" fmla="*/ 389546 w 397833"/>
                <a:gd name="connsiteY7" fmla="*/ 92287 h 92286"/>
                <a:gd name="connsiteX8" fmla="*/ 92494 w 397833"/>
                <a:gd name="connsiteY8" fmla="*/ 92287 h 92286"/>
                <a:gd name="connsiteX9" fmla="*/ 32962 w 397833"/>
                <a:gd name="connsiteY9" fmla="*/ 92287 h 92286"/>
                <a:gd name="connsiteX10" fmla="*/ 20719 w 397833"/>
                <a:gd name="connsiteY10" fmla="*/ 53414 h 92286"/>
                <a:gd name="connsiteX11" fmla="*/ 0 w 397833"/>
                <a:gd name="connsiteY11" fmla="*/ 18118 h 92286"/>
                <a:gd name="connsiteX12" fmla="*/ 92494 w 397833"/>
                <a:gd name="connsiteY12" fmla="*/ 18118 h 92286"/>
                <a:gd name="connsiteX13" fmla="*/ 92494 w 397833"/>
                <a:gd name="connsiteY13" fmla="*/ 92287 h 9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7833" h="92286">
                  <a:moveTo>
                    <a:pt x="389546" y="92287"/>
                  </a:moveTo>
                  <a:lnTo>
                    <a:pt x="356621" y="92287"/>
                  </a:lnTo>
                  <a:lnTo>
                    <a:pt x="356621" y="18118"/>
                  </a:lnTo>
                  <a:lnTo>
                    <a:pt x="364726" y="18118"/>
                  </a:lnTo>
                  <a:cubicBezTo>
                    <a:pt x="378634" y="18118"/>
                    <a:pt x="390852" y="10903"/>
                    <a:pt x="397834" y="0"/>
                  </a:cubicBezTo>
                  <a:lnTo>
                    <a:pt x="397834" y="26294"/>
                  </a:lnTo>
                  <a:lnTo>
                    <a:pt x="389546" y="26294"/>
                  </a:lnTo>
                  <a:lnTo>
                    <a:pt x="389546" y="92287"/>
                  </a:lnTo>
                  <a:moveTo>
                    <a:pt x="92494" y="92287"/>
                  </a:moveTo>
                  <a:lnTo>
                    <a:pt x="32962" y="92287"/>
                  </a:lnTo>
                  <a:cubicBezTo>
                    <a:pt x="30823" y="78772"/>
                    <a:pt x="26692" y="65604"/>
                    <a:pt x="20719" y="53414"/>
                  </a:cubicBezTo>
                  <a:cubicBezTo>
                    <a:pt x="15779" y="43337"/>
                    <a:pt x="8907" y="30849"/>
                    <a:pt x="0" y="18118"/>
                  </a:cubicBezTo>
                  <a:lnTo>
                    <a:pt x="92494" y="18118"/>
                  </a:lnTo>
                  <a:lnTo>
                    <a:pt x="92494" y="92287"/>
                  </a:lnTo>
                </a:path>
              </a:pathLst>
            </a:custGeom>
            <a:solidFill>
              <a:srgbClr val="12141A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291F2D8C-697E-8269-3CDA-096080ABA852}"/>
                </a:ext>
              </a:extLst>
            </p:cNvPr>
            <p:cNvSpPr/>
            <p:nvPr/>
          </p:nvSpPr>
          <p:spPr>
            <a:xfrm>
              <a:off x="11289332" y="3817354"/>
              <a:ext cx="43461" cy="106353"/>
            </a:xfrm>
            <a:custGeom>
              <a:avLst/>
              <a:gdLst>
                <a:gd name="connsiteX0" fmla="*/ 43461 w 43461"/>
                <a:gd name="connsiteY0" fmla="*/ 106354 h 106353"/>
                <a:gd name="connsiteX1" fmla="*/ 0 w 43461"/>
                <a:gd name="connsiteY1" fmla="*/ 106354 h 106353"/>
                <a:gd name="connsiteX2" fmla="*/ 0 w 43461"/>
                <a:gd name="connsiteY2" fmla="*/ 0 h 106353"/>
                <a:gd name="connsiteX3" fmla="*/ 43461 w 43461"/>
                <a:gd name="connsiteY3" fmla="*/ 0 h 106353"/>
                <a:gd name="connsiteX4" fmla="*/ 43461 w 43461"/>
                <a:gd name="connsiteY4" fmla="*/ 106354 h 106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61" h="106353">
                  <a:moveTo>
                    <a:pt x="43461" y="106354"/>
                  </a:moveTo>
                  <a:lnTo>
                    <a:pt x="0" y="106354"/>
                  </a:lnTo>
                  <a:lnTo>
                    <a:pt x="0" y="0"/>
                  </a:lnTo>
                  <a:lnTo>
                    <a:pt x="43461" y="0"/>
                  </a:lnTo>
                  <a:lnTo>
                    <a:pt x="43461" y="106354"/>
                  </a:lnTo>
                </a:path>
              </a:pathLst>
            </a:custGeom>
            <a:solidFill>
              <a:srgbClr val="687B9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EFCC927D-9611-1725-CBD0-8A45E8FD3F4D}"/>
                </a:ext>
              </a:extLst>
            </p:cNvPr>
            <p:cNvSpPr/>
            <p:nvPr/>
          </p:nvSpPr>
          <p:spPr>
            <a:xfrm>
              <a:off x="11349399" y="3319195"/>
              <a:ext cx="752163" cy="540093"/>
            </a:xfrm>
            <a:custGeom>
              <a:avLst/>
              <a:gdLst>
                <a:gd name="connsiteX0" fmla="*/ 0 w 752163"/>
                <a:gd name="connsiteY0" fmla="*/ 540093 h 540093"/>
                <a:gd name="connsiteX1" fmla="*/ 0 w 752163"/>
                <a:gd name="connsiteY1" fmla="*/ 440457 h 540093"/>
                <a:gd name="connsiteX2" fmla="*/ 17645 w 752163"/>
                <a:gd name="connsiteY2" fmla="*/ 337146 h 540093"/>
                <a:gd name="connsiteX3" fmla="*/ 34280 w 752163"/>
                <a:gd name="connsiteY3" fmla="*/ 289849 h 540093"/>
                <a:gd name="connsiteX4" fmla="*/ 82116 w 752163"/>
                <a:gd name="connsiteY4" fmla="*/ 252075 h 540093"/>
                <a:gd name="connsiteX5" fmla="*/ 453198 w 752163"/>
                <a:gd name="connsiteY5" fmla="*/ 213142 h 540093"/>
                <a:gd name="connsiteX6" fmla="*/ 481299 w 752163"/>
                <a:gd name="connsiteY6" fmla="*/ 71565 h 540093"/>
                <a:gd name="connsiteX7" fmla="*/ 439782 w 752163"/>
                <a:gd name="connsiteY7" fmla="*/ 71565 h 540093"/>
                <a:gd name="connsiteX8" fmla="*/ 421724 w 752163"/>
                <a:gd name="connsiteY8" fmla="*/ 53532 h 540093"/>
                <a:gd name="connsiteX9" fmla="*/ 437236 w 752163"/>
                <a:gd name="connsiteY9" fmla="*/ 35663 h 540093"/>
                <a:gd name="connsiteX10" fmla="*/ 683706 w 752163"/>
                <a:gd name="connsiteY10" fmla="*/ 604 h 540093"/>
                <a:gd name="connsiteX11" fmla="*/ 742637 w 752163"/>
                <a:gd name="connsiteY11" fmla="*/ 27548 h 540093"/>
                <a:gd name="connsiteX12" fmla="*/ 752164 w 752163"/>
                <a:gd name="connsiteY12" fmla="*/ 59982 h 540093"/>
                <a:gd name="connsiteX13" fmla="*/ 752164 w 752163"/>
                <a:gd name="connsiteY13" fmla="*/ 412019 h 540093"/>
                <a:gd name="connsiteX14" fmla="*/ 712877 w 752163"/>
                <a:gd name="connsiteY14" fmla="*/ 451281 h 540093"/>
                <a:gd name="connsiteX15" fmla="*/ 327316 w 752163"/>
                <a:gd name="connsiteY15" fmla="*/ 451281 h 540093"/>
                <a:gd name="connsiteX16" fmla="*/ 292477 w 752163"/>
                <a:gd name="connsiteY16" fmla="*/ 408642 h 540093"/>
                <a:gd name="connsiteX17" fmla="*/ 93320 w 752163"/>
                <a:gd name="connsiteY17" fmla="*/ 413137 h 540093"/>
                <a:gd name="connsiteX18" fmla="*/ 31722 w 752163"/>
                <a:gd name="connsiteY18" fmla="*/ 477186 h 540093"/>
                <a:gd name="connsiteX19" fmla="*/ 0 w 752163"/>
                <a:gd name="connsiteY19" fmla="*/ 540093 h 54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2163" h="540093">
                  <a:moveTo>
                    <a:pt x="0" y="540093"/>
                  </a:moveTo>
                  <a:lnTo>
                    <a:pt x="0" y="440457"/>
                  </a:lnTo>
                  <a:cubicBezTo>
                    <a:pt x="0" y="405271"/>
                    <a:pt x="5960" y="370346"/>
                    <a:pt x="17645" y="337146"/>
                  </a:cubicBezTo>
                  <a:lnTo>
                    <a:pt x="34280" y="289849"/>
                  </a:lnTo>
                  <a:cubicBezTo>
                    <a:pt x="41590" y="269076"/>
                    <a:pt x="60212" y="254377"/>
                    <a:pt x="82116" y="252075"/>
                  </a:cubicBezTo>
                  <a:lnTo>
                    <a:pt x="453198" y="213142"/>
                  </a:lnTo>
                  <a:lnTo>
                    <a:pt x="481299" y="71565"/>
                  </a:lnTo>
                  <a:lnTo>
                    <a:pt x="439782" y="71565"/>
                  </a:lnTo>
                  <a:cubicBezTo>
                    <a:pt x="429811" y="71565"/>
                    <a:pt x="421724" y="63499"/>
                    <a:pt x="421724" y="53532"/>
                  </a:cubicBezTo>
                  <a:cubicBezTo>
                    <a:pt x="421724" y="44543"/>
                    <a:pt x="428341" y="36926"/>
                    <a:pt x="437236" y="35663"/>
                  </a:cubicBezTo>
                  <a:lnTo>
                    <a:pt x="683706" y="604"/>
                  </a:lnTo>
                  <a:cubicBezTo>
                    <a:pt x="706928" y="-2712"/>
                    <a:pt x="729950" y="7814"/>
                    <a:pt x="742637" y="27548"/>
                  </a:cubicBezTo>
                  <a:cubicBezTo>
                    <a:pt x="748858" y="37218"/>
                    <a:pt x="752164" y="48479"/>
                    <a:pt x="752164" y="59982"/>
                  </a:cubicBezTo>
                  <a:lnTo>
                    <a:pt x="752164" y="412019"/>
                  </a:lnTo>
                  <a:cubicBezTo>
                    <a:pt x="752164" y="433709"/>
                    <a:pt x="734574" y="451281"/>
                    <a:pt x="712877" y="451281"/>
                  </a:cubicBezTo>
                  <a:lnTo>
                    <a:pt x="327316" y="451281"/>
                  </a:lnTo>
                  <a:lnTo>
                    <a:pt x="292477" y="408642"/>
                  </a:lnTo>
                  <a:cubicBezTo>
                    <a:pt x="292477" y="408642"/>
                    <a:pt x="98728" y="413137"/>
                    <a:pt x="93320" y="413137"/>
                  </a:cubicBezTo>
                  <a:cubicBezTo>
                    <a:pt x="87919" y="413137"/>
                    <a:pt x="31722" y="477186"/>
                    <a:pt x="31722" y="477186"/>
                  </a:cubicBezTo>
                  <a:lnTo>
                    <a:pt x="0" y="540093"/>
                  </a:lnTo>
                </a:path>
              </a:pathLst>
            </a:custGeom>
            <a:solidFill>
              <a:srgbClr val="D3C3C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F39EBBA9-52D6-6C1F-93B5-46515DF69141}"/>
                </a:ext>
              </a:extLst>
            </p:cNvPr>
            <p:cNvSpPr/>
            <p:nvPr/>
          </p:nvSpPr>
          <p:spPr>
            <a:xfrm>
              <a:off x="11626109" y="3567260"/>
              <a:ext cx="146247" cy="48811"/>
            </a:xfrm>
            <a:custGeom>
              <a:avLst/>
              <a:gdLst>
                <a:gd name="connsiteX0" fmla="*/ 125219 w 146247"/>
                <a:gd name="connsiteY0" fmla="*/ 92 h 48811"/>
                <a:gd name="connsiteX1" fmla="*/ 17310 w 146247"/>
                <a:gd name="connsiteY1" fmla="*/ 10588 h 48811"/>
                <a:gd name="connsiteX2" fmla="*/ 0 w 146247"/>
                <a:gd name="connsiteY2" fmla="*/ 29654 h 48811"/>
                <a:gd name="connsiteX3" fmla="*/ 19163 w 146247"/>
                <a:gd name="connsiteY3" fmla="*/ 48811 h 48811"/>
                <a:gd name="connsiteX4" fmla="*/ 127078 w 146247"/>
                <a:gd name="connsiteY4" fmla="*/ 48811 h 48811"/>
                <a:gd name="connsiteX5" fmla="*/ 146248 w 146247"/>
                <a:gd name="connsiteY5" fmla="*/ 29654 h 48811"/>
                <a:gd name="connsiteX6" fmla="*/ 146248 w 146247"/>
                <a:gd name="connsiteY6" fmla="*/ 19158 h 48811"/>
                <a:gd name="connsiteX7" fmla="*/ 125219 w 146247"/>
                <a:gd name="connsiteY7" fmla="*/ 92 h 4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247" h="48811">
                  <a:moveTo>
                    <a:pt x="125219" y="92"/>
                  </a:moveTo>
                  <a:lnTo>
                    <a:pt x="17310" y="10588"/>
                  </a:lnTo>
                  <a:cubicBezTo>
                    <a:pt x="7486" y="11542"/>
                    <a:pt x="0" y="19796"/>
                    <a:pt x="0" y="29654"/>
                  </a:cubicBezTo>
                  <a:cubicBezTo>
                    <a:pt x="0" y="40241"/>
                    <a:pt x="8579" y="48811"/>
                    <a:pt x="19163" y="48811"/>
                  </a:cubicBezTo>
                  <a:lnTo>
                    <a:pt x="127078" y="48811"/>
                  </a:lnTo>
                  <a:cubicBezTo>
                    <a:pt x="137662" y="48811"/>
                    <a:pt x="146248" y="40241"/>
                    <a:pt x="146248" y="29654"/>
                  </a:cubicBezTo>
                  <a:lnTo>
                    <a:pt x="146248" y="19158"/>
                  </a:lnTo>
                  <a:cubicBezTo>
                    <a:pt x="146248" y="7837"/>
                    <a:pt x="136490" y="-1007"/>
                    <a:pt x="125219" y="92"/>
                  </a:cubicBezTo>
                </a:path>
              </a:pathLst>
            </a:custGeom>
            <a:solidFill>
              <a:srgbClr val="687B9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784E3F22-CDF8-3B4F-EF06-2DA2AC28E885}"/>
                </a:ext>
              </a:extLst>
            </p:cNvPr>
            <p:cNvSpPr/>
            <p:nvPr/>
          </p:nvSpPr>
          <p:spPr>
            <a:xfrm>
              <a:off x="11349399" y="3609044"/>
              <a:ext cx="53765" cy="250244"/>
            </a:xfrm>
            <a:custGeom>
              <a:avLst/>
              <a:gdLst>
                <a:gd name="connsiteX0" fmla="*/ 34280 w 53765"/>
                <a:gd name="connsiteY0" fmla="*/ 0 h 250244"/>
                <a:gd name="connsiteX1" fmla="*/ 17645 w 53765"/>
                <a:gd name="connsiteY1" fmla="*/ 47297 h 250244"/>
                <a:gd name="connsiteX2" fmla="*/ 0 w 53765"/>
                <a:gd name="connsiteY2" fmla="*/ 150608 h 250244"/>
                <a:gd name="connsiteX3" fmla="*/ 0 w 53765"/>
                <a:gd name="connsiteY3" fmla="*/ 250244 h 250244"/>
                <a:gd name="connsiteX4" fmla="*/ 31722 w 53765"/>
                <a:gd name="connsiteY4" fmla="*/ 187337 h 250244"/>
                <a:gd name="connsiteX5" fmla="*/ 53766 w 53765"/>
                <a:gd name="connsiteY5" fmla="*/ 162671 h 250244"/>
                <a:gd name="connsiteX6" fmla="*/ 53766 w 53765"/>
                <a:gd name="connsiteY6" fmla="*/ 45621 h 250244"/>
                <a:gd name="connsiteX7" fmla="*/ 43716 w 53765"/>
                <a:gd name="connsiteY7" fmla="*/ 13557 h 250244"/>
                <a:gd name="connsiteX8" fmla="*/ 34280 w 53765"/>
                <a:gd name="connsiteY8" fmla="*/ 0 h 250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65" h="250244">
                  <a:moveTo>
                    <a:pt x="34280" y="0"/>
                  </a:moveTo>
                  <a:lnTo>
                    <a:pt x="17645" y="47297"/>
                  </a:lnTo>
                  <a:cubicBezTo>
                    <a:pt x="5960" y="80497"/>
                    <a:pt x="0" y="115422"/>
                    <a:pt x="0" y="150608"/>
                  </a:cubicBezTo>
                  <a:lnTo>
                    <a:pt x="0" y="250244"/>
                  </a:lnTo>
                  <a:lnTo>
                    <a:pt x="31722" y="187337"/>
                  </a:lnTo>
                  <a:cubicBezTo>
                    <a:pt x="31722" y="187337"/>
                    <a:pt x="41766" y="175888"/>
                    <a:pt x="53766" y="162671"/>
                  </a:cubicBezTo>
                  <a:lnTo>
                    <a:pt x="53766" y="45621"/>
                  </a:lnTo>
                  <a:cubicBezTo>
                    <a:pt x="53766" y="34160"/>
                    <a:pt x="50260" y="22978"/>
                    <a:pt x="43716" y="13557"/>
                  </a:cubicBezTo>
                  <a:lnTo>
                    <a:pt x="34280" y="0"/>
                  </a:lnTo>
                </a:path>
              </a:pathLst>
            </a:custGeom>
            <a:solidFill>
              <a:srgbClr val="687B9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AD33ABC2-66AF-EFB7-9B65-500D2B79DC13}"/>
                </a:ext>
              </a:extLst>
            </p:cNvPr>
            <p:cNvSpPr/>
            <p:nvPr/>
          </p:nvSpPr>
          <p:spPr>
            <a:xfrm>
              <a:off x="11831821" y="3400886"/>
              <a:ext cx="183201" cy="160666"/>
            </a:xfrm>
            <a:custGeom>
              <a:avLst/>
              <a:gdLst>
                <a:gd name="connsiteX0" fmla="*/ 0 w 183201"/>
                <a:gd name="connsiteY0" fmla="*/ 160667 h 160666"/>
                <a:gd name="connsiteX1" fmla="*/ 40107 w 183201"/>
                <a:gd name="connsiteY1" fmla="*/ 13654 h 160666"/>
                <a:gd name="connsiteX2" fmla="*/ 57995 w 183201"/>
                <a:gd name="connsiteY2" fmla="*/ 0 h 160666"/>
                <a:gd name="connsiteX3" fmla="*/ 164658 w 183201"/>
                <a:gd name="connsiteY3" fmla="*/ 0 h 160666"/>
                <a:gd name="connsiteX4" fmla="*/ 183201 w 183201"/>
                <a:gd name="connsiteY4" fmla="*/ 18538 h 160666"/>
                <a:gd name="connsiteX5" fmla="*/ 183201 w 183201"/>
                <a:gd name="connsiteY5" fmla="*/ 129198 h 160666"/>
                <a:gd name="connsiteX6" fmla="*/ 104524 w 183201"/>
                <a:gd name="connsiteY6" fmla="*/ 129198 h 160666"/>
                <a:gd name="connsiteX7" fmla="*/ 82043 w 183201"/>
                <a:gd name="connsiteY7" fmla="*/ 160667 h 160666"/>
                <a:gd name="connsiteX8" fmla="*/ 0 w 183201"/>
                <a:gd name="connsiteY8" fmla="*/ 160667 h 16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201" h="160666">
                  <a:moveTo>
                    <a:pt x="0" y="160667"/>
                  </a:moveTo>
                  <a:lnTo>
                    <a:pt x="40107" y="13654"/>
                  </a:lnTo>
                  <a:cubicBezTo>
                    <a:pt x="42307" y="5600"/>
                    <a:pt x="49634" y="0"/>
                    <a:pt x="57995" y="0"/>
                  </a:cubicBezTo>
                  <a:lnTo>
                    <a:pt x="164658" y="0"/>
                  </a:lnTo>
                  <a:cubicBezTo>
                    <a:pt x="174896" y="0"/>
                    <a:pt x="183201" y="8303"/>
                    <a:pt x="183201" y="18538"/>
                  </a:cubicBezTo>
                  <a:lnTo>
                    <a:pt x="183201" y="129198"/>
                  </a:lnTo>
                  <a:lnTo>
                    <a:pt x="104524" y="129198"/>
                  </a:lnTo>
                  <a:lnTo>
                    <a:pt x="82043" y="160667"/>
                  </a:lnTo>
                  <a:lnTo>
                    <a:pt x="0" y="160667"/>
                  </a:lnTo>
                </a:path>
              </a:pathLst>
            </a:custGeom>
            <a:solidFill>
              <a:srgbClr val="6F9B92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1F49FD23-3999-35DA-0AE7-EAC2034709C2}"/>
                </a:ext>
              </a:extLst>
            </p:cNvPr>
            <p:cNvSpPr/>
            <p:nvPr/>
          </p:nvSpPr>
          <p:spPr>
            <a:xfrm>
              <a:off x="11864789" y="3400886"/>
              <a:ext cx="150233" cy="120597"/>
            </a:xfrm>
            <a:custGeom>
              <a:avLst/>
              <a:gdLst>
                <a:gd name="connsiteX0" fmla="*/ 109500 w 150233"/>
                <a:gd name="connsiteY0" fmla="*/ 120597 h 120597"/>
                <a:gd name="connsiteX1" fmla="*/ 75676 w 150233"/>
                <a:gd name="connsiteY1" fmla="*/ 120597 h 120597"/>
                <a:gd name="connsiteX2" fmla="*/ 75676 w 150233"/>
                <a:gd name="connsiteY2" fmla="*/ 97122 h 120597"/>
                <a:gd name="connsiteX3" fmla="*/ 130772 w 150233"/>
                <a:gd name="connsiteY3" fmla="*/ 0 h 120597"/>
                <a:gd name="connsiteX4" fmla="*/ 131690 w 150233"/>
                <a:gd name="connsiteY4" fmla="*/ 0 h 120597"/>
                <a:gd name="connsiteX5" fmla="*/ 150227 w 150233"/>
                <a:gd name="connsiteY5" fmla="*/ 18112 h 120597"/>
                <a:gd name="connsiteX6" fmla="*/ 140864 w 150233"/>
                <a:gd name="connsiteY6" fmla="*/ 2521 h 120597"/>
                <a:gd name="connsiteX7" fmla="*/ 140864 w 150233"/>
                <a:gd name="connsiteY7" fmla="*/ 65258 h 120597"/>
                <a:gd name="connsiteX8" fmla="*/ 109500 w 150233"/>
                <a:gd name="connsiteY8" fmla="*/ 120597 h 120597"/>
                <a:gd name="connsiteX9" fmla="*/ 65936 w 150233"/>
                <a:gd name="connsiteY9" fmla="*/ 120597 h 120597"/>
                <a:gd name="connsiteX10" fmla="*/ 62375 w 150233"/>
                <a:gd name="connsiteY10" fmla="*/ 120597 h 120597"/>
                <a:gd name="connsiteX11" fmla="*/ 65936 w 150233"/>
                <a:gd name="connsiteY11" fmla="*/ 114305 h 120597"/>
                <a:gd name="connsiteX12" fmla="*/ 65936 w 150233"/>
                <a:gd name="connsiteY12" fmla="*/ 120597 h 120597"/>
                <a:gd name="connsiteX13" fmla="*/ 6957 w 150233"/>
                <a:gd name="connsiteY13" fmla="*/ 120597 h 120597"/>
                <a:gd name="connsiteX14" fmla="*/ 0 w 150233"/>
                <a:gd name="connsiteY14" fmla="*/ 120597 h 120597"/>
                <a:gd name="connsiteX15" fmla="*/ 22141 w 150233"/>
                <a:gd name="connsiteY15" fmla="*/ 231 h 120597"/>
                <a:gd name="connsiteX16" fmla="*/ 8014 w 150233"/>
                <a:gd name="connsiteY16" fmla="*/ 11152 h 120597"/>
                <a:gd name="connsiteX17" fmla="*/ 25027 w 150233"/>
                <a:gd name="connsiteY17" fmla="*/ 0 h 120597"/>
                <a:gd name="connsiteX18" fmla="*/ 75317 w 150233"/>
                <a:gd name="connsiteY18" fmla="*/ 0 h 120597"/>
                <a:gd name="connsiteX19" fmla="*/ 65936 w 150233"/>
                <a:gd name="connsiteY19" fmla="*/ 0 h 120597"/>
                <a:gd name="connsiteX20" fmla="*/ 65936 w 150233"/>
                <a:gd name="connsiteY20" fmla="*/ 16527 h 120597"/>
                <a:gd name="connsiteX21" fmla="*/ 6957 w 150233"/>
                <a:gd name="connsiteY21" fmla="*/ 120597 h 120597"/>
                <a:gd name="connsiteX22" fmla="*/ 150233 w 150233"/>
                <a:gd name="connsiteY22" fmla="*/ 18428 h 120597"/>
                <a:gd name="connsiteX23" fmla="*/ 150233 w 150233"/>
                <a:gd name="connsiteY23" fmla="*/ 18392 h 120597"/>
                <a:gd name="connsiteX24" fmla="*/ 150233 w 150233"/>
                <a:gd name="connsiteY24" fmla="*/ 18428 h 120597"/>
                <a:gd name="connsiteX25" fmla="*/ 150233 w 150233"/>
                <a:gd name="connsiteY25" fmla="*/ 18319 h 120597"/>
                <a:gd name="connsiteX26" fmla="*/ 150233 w 150233"/>
                <a:gd name="connsiteY26" fmla="*/ 18288 h 120597"/>
                <a:gd name="connsiteX27" fmla="*/ 150233 w 150233"/>
                <a:gd name="connsiteY27" fmla="*/ 18319 h 120597"/>
                <a:gd name="connsiteX28" fmla="*/ 150227 w 150233"/>
                <a:gd name="connsiteY28" fmla="*/ 18210 h 120597"/>
                <a:gd name="connsiteX29" fmla="*/ 150227 w 150233"/>
                <a:gd name="connsiteY29" fmla="*/ 18149 h 120597"/>
                <a:gd name="connsiteX30" fmla="*/ 150227 w 150233"/>
                <a:gd name="connsiteY30" fmla="*/ 18210 h 120597"/>
                <a:gd name="connsiteX31" fmla="*/ 7164 w 150233"/>
                <a:gd name="connsiteY31" fmla="*/ 13557 h 120597"/>
                <a:gd name="connsiteX32" fmla="*/ 7164 w 150233"/>
                <a:gd name="connsiteY32" fmla="*/ 13557 h 120597"/>
                <a:gd name="connsiteX33" fmla="*/ 7188 w 150233"/>
                <a:gd name="connsiteY33" fmla="*/ 13466 h 120597"/>
                <a:gd name="connsiteX34" fmla="*/ 7194 w 150233"/>
                <a:gd name="connsiteY34" fmla="*/ 13466 h 120597"/>
                <a:gd name="connsiteX35" fmla="*/ 7188 w 150233"/>
                <a:gd name="connsiteY35" fmla="*/ 13466 h 120597"/>
                <a:gd name="connsiteX36" fmla="*/ 7218 w 150233"/>
                <a:gd name="connsiteY36" fmla="*/ 13375 h 120597"/>
                <a:gd name="connsiteX37" fmla="*/ 7218 w 150233"/>
                <a:gd name="connsiteY37" fmla="*/ 13375 h 120597"/>
                <a:gd name="connsiteX38" fmla="*/ 7887 w 150233"/>
                <a:gd name="connsiteY38" fmla="*/ 11461 h 120597"/>
                <a:gd name="connsiteX39" fmla="*/ 7887 w 150233"/>
                <a:gd name="connsiteY39" fmla="*/ 11443 h 120597"/>
                <a:gd name="connsiteX40" fmla="*/ 7887 w 150233"/>
                <a:gd name="connsiteY40" fmla="*/ 11461 h 120597"/>
                <a:gd name="connsiteX41" fmla="*/ 7923 w 150233"/>
                <a:gd name="connsiteY41" fmla="*/ 11382 h 120597"/>
                <a:gd name="connsiteX42" fmla="*/ 7935 w 150233"/>
                <a:gd name="connsiteY42" fmla="*/ 11334 h 120597"/>
                <a:gd name="connsiteX43" fmla="*/ 7923 w 150233"/>
                <a:gd name="connsiteY43" fmla="*/ 11382 h 120597"/>
                <a:gd name="connsiteX44" fmla="*/ 7953 w 150233"/>
                <a:gd name="connsiteY44" fmla="*/ 11304 h 120597"/>
                <a:gd name="connsiteX45" fmla="*/ 7972 w 150233"/>
                <a:gd name="connsiteY45" fmla="*/ 11255 h 120597"/>
                <a:gd name="connsiteX46" fmla="*/ 7953 w 150233"/>
                <a:gd name="connsiteY46" fmla="*/ 11304 h 120597"/>
                <a:gd name="connsiteX47" fmla="*/ 7984 w 150233"/>
                <a:gd name="connsiteY47" fmla="*/ 11225 h 120597"/>
                <a:gd name="connsiteX48" fmla="*/ 8014 w 150233"/>
                <a:gd name="connsiteY48" fmla="*/ 11164 h 120597"/>
                <a:gd name="connsiteX49" fmla="*/ 7984 w 150233"/>
                <a:gd name="connsiteY49" fmla="*/ 11225 h 12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50233" h="120597">
                  <a:moveTo>
                    <a:pt x="109500" y="120597"/>
                  </a:moveTo>
                  <a:lnTo>
                    <a:pt x="75676" y="120597"/>
                  </a:lnTo>
                  <a:lnTo>
                    <a:pt x="75676" y="97122"/>
                  </a:lnTo>
                  <a:cubicBezTo>
                    <a:pt x="93952" y="64869"/>
                    <a:pt x="112514" y="32155"/>
                    <a:pt x="130772" y="0"/>
                  </a:cubicBezTo>
                  <a:lnTo>
                    <a:pt x="131690" y="0"/>
                  </a:lnTo>
                  <a:cubicBezTo>
                    <a:pt x="141788" y="0"/>
                    <a:pt x="150003" y="8072"/>
                    <a:pt x="150227" y="18112"/>
                  </a:cubicBezTo>
                  <a:cubicBezTo>
                    <a:pt x="150075" y="11413"/>
                    <a:pt x="146321" y="5643"/>
                    <a:pt x="140864" y="2521"/>
                  </a:cubicBezTo>
                  <a:lnTo>
                    <a:pt x="140864" y="65258"/>
                  </a:lnTo>
                  <a:cubicBezTo>
                    <a:pt x="130371" y="83777"/>
                    <a:pt x="119878" y="102284"/>
                    <a:pt x="109500" y="120597"/>
                  </a:cubicBezTo>
                  <a:moveTo>
                    <a:pt x="65936" y="120597"/>
                  </a:moveTo>
                  <a:lnTo>
                    <a:pt x="62375" y="120597"/>
                  </a:lnTo>
                  <a:cubicBezTo>
                    <a:pt x="63560" y="118502"/>
                    <a:pt x="64751" y="116400"/>
                    <a:pt x="65936" y="114305"/>
                  </a:cubicBezTo>
                  <a:lnTo>
                    <a:pt x="65936" y="120597"/>
                  </a:lnTo>
                  <a:moveTo>
                    <a:pt x="6957" y="120597"/>
                  </a:moveTo>
                  <a:lnTo>
                    <a:pt x="0" y="120597"/>
                  </a:lnTo>
                  <a:lnTo>
                    <a:pt x="22141" y="231"/>
                  </a:lnTo>
                  <a:cubicBezTo>
                    <a:pt x="15889" y="1227"/>
                    <a:pt x="10536" y="5333"/>
                    <a:pt x="8014" y="11152"/>
                  </a:cubicBezTo>
                  <a:cubicBezTo>
                    <a:pt x="10918" y="4464"/>
                    <a:pt x="17559" y="0"/>
                    <a:pt x="25027" y="0"/>
                  </a:cubicBezTo>
                  <a:lnTo>
                    <a:pt x="75317" y="0"/>
                  </a:lnTo>
                  <a:lnTo>
                    <a:pt x="65936" y="0"/>
                  </a:lnTo>
                  <a:lnTo>
                    <a:pt x="65936" y="16527"/>
                  </a:lnTo>
                  <a:cubicBezTo>
                    <a:pt x="46080" y="51531"/>
                    <a:pt x="26169" y="86656"/>
                    <a:pt x="6957" y="120597"/>
                  </a:cubicBezTo>
                  <a:moveTo>
                    <a:pt x="150233" y="18428"/>
                  </a:moveTo>
                  <a:cubicBezTo>
                    <a:pt x="150233" y="18428"/>
                    <a:pt x="150233" y="18410"/>
                    <a:pt x="150233" y="18392"/>
                  </a:cubicBezTo>
                  <a:cubicBezTo>
                    <a:pt x="150233" y="18410"/>
                    <a:pt x="150233" y="18428"/>
                    <a:pt x="150233" y="18428"/>
                  </a:cubicBezTo>
                  <a:moveTo>
                    <a:pt x="150233" y="18319"/>
                  </a:moveTo>
                  <a:cubicBezTo>
                    <a:pt x="150233" y="18301"/>
                    <a:pt x="150233" y="18288"/>
                    <a:pt x="150233" y="18288"/>
                  </a:cubicBezTo>
                  <a:cubicBezTo>
                    <a:pt x="150233" y="18288"/>
                    <a:pt x="150233" y="18301"/>
                    <a:pt x="150233" y="18319"/>
                  </a:cubicBezTo>
                  <a:moveTo>
                    <a:pt x="150227" y="18210"/>
                  </a:moveTo>
                  <a:cubicBezTo>
                    <a:pt x="150227" y="18179"/>
                    <a:pt x="150227" y="18161"/>
                    <a:pt x="150227" y="18149"/>
                  </a:cubicBezTo>
                  <a:cubicBezTo>
                    <a:pt x="150227" y="18161"/>
                    <a:pt x="150227" y="18179"/>
                    <a:pt x="150227" y="18210"/>
                  </a:cubicBezTo>
                  <a:moveTo>
                    <a:pt x="7164" y="13557"/>
                  </a:moveTo>
                  <a:lnTo>
                    <a:pt x="7164" y="13557"/>
                  </a:lnTo>
                  <a:moveTo>
                    <a:pt x="7188" y="13466"/>
                  </a:moveTo>
                  <a:cubicBezTo>
                    <a:pt x="7188" y="13466"/>
                    <a:pt x="7188" y="13466"/>
                    <a:pt x="7194" y="13466"/>
                  </a:cubicBezTo>
                  <a:cubicBezTo>
                    <a:pt x="7188" y="13466"/>
                    <a:pt x="7188" y="13466"/>
                    <a:pt x="7188" y="13466"/>
                  </a:cubicBezTo>
                  <a:moveTo>
                    <a:pt x="7218" y="13375"/>
                  </a:moveTo>
                  <a:lnTo>
                    <a:pt x="7218" y="13375"/>
                  </a:lnTo>
                  <a:moveTo>
                    <a:pt x="7887" y="11461"/>
                  </a:moveTo>
                  <a:cubicBezTo>
                    <a:pt x="7887" y="11461"/>
                    <a:pt x="7887" y="11461"/>
                    <a:pt x="7887" y="11443"/>
                  </a:cubicBezTo>
                  <a:cubicBezTo>
                    <a:pt x="7887" y="11461"/>
                    <a:pt x="7887" y="11461"/>
                    <a:pt x="7887" y="11461"/>
                  </a:cubicBezTo>
                  <a:moveTo>
                    <a:pt x="7923" y="11382"/>
                  </a:moveTo>
                  <a:cubicBezTo>
                    <a:pt x="7923" y="11364"/>
                    <a:pt x="7929" y="11352"/>
                    <a:pt x="7935" y="11334"/>
                  </a:cubicBezTo>
                  <a:cubicBezTo>
                    <a:pt x="7929" y="11352"/>
                    <a:pt x="7923" y="11364"/>
                    <a:pt x="7923" y="11382"/>
                  </a:cubicBezTo>
                  <a:moveTo>
                    <a:pt x="7953" y="11304"/>
                  </a:moveTo>
                  <a:cubicBezTo>
                    <a:pt x="7959" y="11291"/>
                    <a:pt x="7966" y="11273"/>
                    <a:pt x="7972" y="11255"/>
                  </a:cubicBezTo>
                  <a:cubicBezTo>
                    <a:pt x="7966" y="11273"/>
                    <a:pt x="7959" y="11291"/>
                    <a:pt x="7953" y="11304"/>
                  </a:cubicBezTo>
                  <a:moveTo>
                    <a:pt x="7984" y="11225"/>
                  </a:moveTo>
                  <a:cubicBezTo>
                    <a:pt x="7996" y="11212"/>
                    <a:pt x="8002" y="11182"/>
                    <a:pt x="8014" y="11164"/>
                  </a:cubicBezTo>
                  <a:cubicBezTo>
                    <a:pt x="8002" y="11182"/>
                    <a:pt x="7996" y="11212"/>
                    <a:pt x="7984" y="11225"/>
                  </a:cubicBezTo>
                </a:path>
              </a:pathLst>
            </a:custGeom>
            <a:solidFill>
              <a:srgbClr val="93B8A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127A5FA7-71DE-B990-4DEE-3182F9D8FB40}"/>
                </a:ext>
              </a:extLst>
            </p:cNvPr>
            <p:cNvSpPr/>
            <p:nvPr/>
          </p:nvSpPr>
          <p:spPr>
            <a:xfrm>
              <a:off x="11804474" y="3377283"/>
              <a:ext cx="235272" cy="349060"/>
            </a:xfrm>
            <a:custGeom>
              <a:avLst/>
              <a:gdLst>
                <a:gd name="connsiteX0" fmla="*/ 229451 w 235272"/>
                <a:gd name="connsiteY0" fmla="*/ 349060 h 349060"/>
                <a:gd name="connsiteX1" fmla="*/ 5821 w 235272"/>
                <a:gd name="connsiteY1" fmla="*/ 349060 h 349060"/>
                <a:gd name="connsiteX2" fmla="*/ 0 w 235272"/>
                <a:gd name="connsiteY2" fmla="*/ 331835 h 349060"/>
                <a:gd name="connsiteX3" fmla="*/ 0 w 235272"/>
                <a:gd name="connsiteY3" fmla="*/ 210673 h 349060"/>
                <a:gd name="connsiteX4" fmla="*/ 11234 w 235272"/>
                <a:gd name="connsiteY4" fmla="*/ 210673 h 349060"/>
                <a:gd name="connsiteX5" fmla="*/ 11234 w 235272"/>
                <a:gd name="connsiteY5" fmla="*/ 331835 h 349060"/>
                <a:gd name="connsiteX6" fmla="*/ 28472 w 235272"/>
                <a:gd name="connsiteY6" fmla="*/ 349060 h 349060"/>
                <a:gd name="connsiteX7" fmla="*/ 206800 w 235272"/>
                <a:gd name="connsiteY7" fmla="*/ 349060 h 349060"/>
                <a:gd name="connsiteX8" fmla="*/ 224038 w 235272"/>
                <a:gd name="connsiteY8" fmla="*/ 331835 h 349060"/>
                <a:gd name="connsiteX9" fmla="*/ 224038 w 235272"/>
                <a:gd name="connsiteY9" fmla="*/ 210673 h 349060"/>
                <a:gd name="connsiteX10" fmla="*/ 235272 w 235272"/>
                <a:gd name="connsiteY10" fmla="*/ 210673 h 349060"/>
                <a:gd name="connsiteX11" fmla="*/ 235272 w 235272"/>
                <a:gd name="connsiteY11" fmla="*/ 331835 h 349060"/>
                <a:gd name="connsiteX12" fmla="*/ 229451 w 235272"/>
                <a:gd name="connsiteY12" fmla="*/ 349060 h 349060"/>
                <a:gd name="connsiteX13" fmla="*/ 235272 w 235272"/>
                <a:gd name="connsiteY13" fmla="*/ 155054 h 349060"/>
                <a:gd name="connsiteX14" fmla="*/ 224038 w 235272"/>
                <a:gd name="connsiteY14" fmla="*/ 155054 h 349060"/>
                <a:gd name="connsiteX15" fmla="*/ 224038 w 235272"/>
                <a:gd name="connsiteY15" fmla="*/ 32884 h 349060"/>
                <a:gd name="connsiteX16" fmla="*/ 202383 w 235272"/>
                <a:gd name="connsiteY16" fmla="*/ 11243 h 349060"/>
                <a:gd name="connsiteX17" fmla="*/ 80901 w 235272"/>
                <a:gd name="connsiteY17" fmla="*/ 11243 h 349060"/>
                <a:gd name="connsiteX18" fmla="*/ 60079 w 235272"/>
                <a:gd name="connsiteY18" fmla="*/ 26944 h 349060"/>
                <a:gd name="connsiteX19" fmla="*/ 23532 w 235272"/>
                <a:gd name="connsiteY19" fmla="*/ 155054 h 349060"/>
                <a:gd name="connsiteX20" fmla="*/ 11848 w 235272"/>
                <a:gd name="connsiteY20" fmla="*/ 155054 h 349060"/>
                <a:gd name="connsiteX21" fmla="*/ 49270 w 235272"/>
                <a:gd name="connsiteY21" fmla="*/ 23870 h 349060"/>
                <a:gd name="connsiteX22" fmla="*/ 80901 w 235272"/>
                <a:gd name="connsiteY22" fmla="*/ 0 h 349060"/>
                <a:gd name="connsiteX23" fmla="*/ 202383 w 235272"/>
                <a:gd name="connsiteY23" fmla="*/ 0 h 349060"/>
                <a:gd name="connsiteX24" fmla="*/ 235272 w 235272"/>
                <a:gd name="connsiteY24" fmla="*/ 32884 h 349060"/>
                <a:gd name="connsiteX25" fmla="*/ 235272 w 235272"/>
                <a:gd name="connsiteY25" fmla="*/ 155054 h 34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5272" h="349060">
                  <a:moveTo>
                    <a:pt x="229451" y="349060"/>
                  </a:moveTo>
                  <a:lnTo>
                    <a:pt x="5821" y="349060"/>
                  </a:lnTo>
                  <a:cubicBezTo>
                    <a:pt x="2169" y="344274"/>
                    <a:pt x="0" y="338304"/>
                    <a:pt x="0" y="331835"/>
                  </a:cubicBezTo>
                  <a:lnTo>
                    <a:pt x="0" y="210673"/>
                  </a:lnTo>
                  <a:lnTo>
                    <a:pt x="11234" y="210673"/>
                  </a:lnTo>
                  <a:lnTo>
                    <a:pt x="11234" y="331835"/>
                  </a:lnTo>
                  <a:cubicBezTo>
                    <a:pt x="11234" y="341334"/>
                    <a:pt x="18969" y="349060"/>
                    <a:pt x="28472" y="349060"/>
                  </a:cubicBezTo>
                  <a:lnTo>
                    <a:pt x="206800" y="349060"/>
                  </a:lnTo>
                  <a:cubicBezTo>
                    <a:pt x="216303" y="349060"/>
                    <a:pt x="224038" y="341334"/>
                    <a:pt x="224038" y="331835"/>
                  </a:cubicBezTo>
                  <a:lnTo>
                    <a:pt x="224038" y="210673"/>
                  </a:lnTo>
                  <a:lnTo>
                    <a:pt x="235272" y="210673"/>
                  </a:lnTo>
                  <a:lnTo>
                    <a:pt x="235272" y="331835"/>
                  </a:lnTo>
                  <a:cubicBezTo>
                    <a:pt x="235272" y="338304"/>
                    <a:pt x="233103" y="344274"/>
                    <a:pt x="229451" y="349060"/>
                  </a:cubicBezTo>
                  <a:moveTo>
                    <a:pt x="235272" y="155054"/>
                  </a:moveTo>
                  <a:lnTo>
                    <a:pt x="224038" y="155054"/>
                  </a:lnTo>
                  <a:lnTo>
                    <a:pt x="224038" y="32884"/>
                  </a:lnTo>
                  <a:cubicBezTo>
                    <a:pt x="224038" y="20943"/>
                    <a:pt x="214322" y="11243"/>
                    <a:pt x="202383" y="11243"/>
                  </a:cubicBezTo>
                  <a:lnTo>
                    <a:pt x="80901" y="11243"/>
                  </a:lnTo>
                  <a:cubicBezTo>
                    <a:pt x="71277" y="11243"/>
                    <a:pt x="62716" y="17693"/>
                    <a:pt x="60079" y="26944"/>
                  </a:cubicBezTo>
                  <a:lnTo>
                    <a:pt x="23532" y="155054"/>
                  </a:lnTo>
                  <a:lnTo>
                    <a:pt x="11848" y="155054"/>
                  </a:lnTo>
                  <a:lnTo>
                    <a:pt x="49270" y="23870"/>
                  </a:lnTo>
                  <a:cubicBezTo>
                    <a:pt x="53274" y="9809"/>
                    <a:pt x="66282" y="0"/>
                    <a:pt x="80901" y="0"/>
                  </a:cubicBezTo>
                  <a:lnTo>
                    <a:pt x="202383" y="0"/>
                  </a:lnTo>
                  <a:cubicBezTo>
                    <a:pt x="220520" y="0"/>
                    <a:pt x="235272" y="14753"/>
                    <a:pt x="235272" y="32884"/>
                  </a:cubicBezTo>
                  <a:lnTo>
                    <a:pt x="235272" y="155054"/>
                  </a:lnTo>
                </a:path>
              </a:pathLst>
            </a:custGeom>
            <a:solidFill>
              <a:srgbClr val="C7B4B8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5D7A4A81-AB84-1F41-4709-20405D5C6CE0}"/>
                </a:ext>
              </a:extLst>
            </p:cNvPr>
            <p:cNvSpPr/>
            <p:nvPr/>
          </p:nvSpPr>
          <p:spPr>
            <a:xfrm>
              <a:off x="11871929" y="3412037"/>
              <a:ext cx="143094" cy="120299"/>
            </a:xfrm>
            <a:custGeom>
              <a:avLst/>
              <a:gdLst>
                <a:gd name="connsiteX0" fmla="*/ 62813 w 143094"/>
                <a:gd name="connsiteY0" fmla="*/ 120299 h 120299"/>
                <a:gd name="connsiteX1" fmla="*/ 64417 w 143094"/>
                <a:gd name="connsiteY1" fmla="*/ 118046 h 120299"/>
                <a:gd name="connsiteX2" fmla="*/ 143094 w 143094"/>
                <a:gd name="connsiteY2" fmla="*/ 118046 h 120299"/>
                <a:gd name="connsiteX3" fmla="*/ 143094 w 143094"/>
                <a:gd name="connsiteY3" fmla="*/ 7386 h 120299"/>
                <a:gd name="connsiteX4" fmla="*/ 143094 w 143094"/>
                <a:gd name="connsiteY4" fmla="*/ 118046 h 120299"/>
                <a:gd name="connsiteX5" fmla="*/ 64417 w 143094"/>
                <a:gd name="connsiteY5" fmla="*/ 118046 h 120299"/>
                <a:gd name="connsiteX6" fmla="*/ 62813 w 143094"/>
                <a:gd name="connsiteY6" fmla="*/ 120299 h 120299"/>
                <a:gd name="connsiteX7" fmla="*/ 143094 w 143094"/>
                <a:gd name="connsiteY7" fmla="*/ 7386 h 120299"/>
                <a:gd name="connsiteX8" fmla="*/ 143094 w 143094"/>
                <a:gd name="connsiteY8" fmla="*/ 7277 h 120299"/>
                <a:gd name="connsiteX9" fmla="*/ 143094 w 143094"/>
                <a:gd name="connsiteY9" fmla="*/ 7386 h 120299"/>
                <a:gd name="connsiteX10" fmla="*/ 143094 w 143094"/>
                <a:gd name="connsiteY10" fmla="*/ 7240 h 120299"/>
                <a:gd name="connsiteX11" fmla="*/ 143094 w 143094"/>
                <a:gd name="connsiteY11" fmla="*/ 7167 h 120299"/>
                <a:gd name="connsiteX12" fmla="*/ 143094 w 143094"/>
                <a:gd name="connsiteY12" fmla="*/ 7240 h 120299"/>
                <a:gd name="connsiteX13" fmla="*/ 143094 w 143094"/>
                <a:gd name="connsiteY13" fmla="*/ 7137 h 120299"/>
                <a:gd name="connsiteX14" fmla="*/ 143088 w 143094"/>
                <a:gd name="connsiteY14" fmla="*/ 7058 h 120299"/>
                <a:gd name="connsiteX15" fmla="*/ 143094 w 143094"/>
                <a:gd name="connsiteY15" fmla="*/ 7137 h 120299"/>
                <a:gd name="connsiteX16" fmla="*/ 143088 w 143094"/>
                <a:gd name="connsiteY16" fmla="*/ 6997 h 120299"/>
                <a:gd name="connsiteX17" fmla="*/ 143088 w 143094"/>
                <a:gd name="connsiteY17" fmla="*/ 6961 h 120299"/>
                <a:gd name="connsiteX18" fmla="*/ 143088 w 143094"/>
                <a:gd name="connsiteY18" fmla="*/ 6997 h 120299"/>
                <a:gd name="connsiteX19" fmla="*/ 0 w 143094"/>
                <a:gd name="connsiteY19" fmla="*/ 2502 h 120299"/>
                <a:gd name="connsiteX20" fmla="*/ 24 w 143094"/>
                <a:gd name="connsiteY20" fmla="*/ 2405 h 120299"/>
                <a:gd name="connsiteX21" fmla="*/ 0 w 143094"/>
                <a:gd name="connsiteY21" fmla="*/ 2502 h 120299"/>
                <a:gd name="connsiteX22" fmla="*/ 24 w 143094"/>
                <a:gd name="connsiteY22" fmla="*/ 2405 h 120299"/>
                <a:gd name="connsiteX23" fmla="*/ 49 w 143094"/>
                <a:gd name="connsiteY23" fmla="*/ 2314 h 120299"/>
                <a:gd name="connsiteX24" fmla="*/ 24 w 143094"/>
                <a:gd name="connsiteY24" fmla="*/ 2405 h 120299"/>
                <a:gd name="connsiteX25" fmla="*/ 55 w 143094"/>
                <a:gd name="connsiteY25" fmla="*/ 2314 h 120299"/>
                <a:gd name="connsiteX26" fmla="*/ 79 w 143094"/>
                <a:gd name="connsiteY26" fmla="*/ 2223 h 120299"/>
                <a:gd name="connsiteX27" fmla="*/ 55 w 143094"/>
                <a:gd name="connsiteY27" fmla="*/ 2314 h 120299"/>
                <a:gd name="connsiteX28" fmla="*/ 79 w 143094"/>
                <a:gd name="connsiteY28" fmla="*/ 2223 h 120299"/>
                <a:gd name="connsiteX29" fmla="*/ 747 w 143094"/>
                <a:gd name="connsiteY29" fmla="*/ 310 h 120299"/>
                <a:gd name="connsiteX30" fmla="*/ 79 w 143094"/>
                <a:gd name="connsiteY30" fmla="*/ 2223 h 120299"/>
                <a:gd name="connsiteX31" fmla="*/ 747 w 143094"/>
                <a:gd name="connsiteY31" fmla="*/ 292 h 120299"/>
                <a:gd name="connsiteX32" fmla="*/ 784 w 143094"/>
                <a:gd name="connsiteY32" fmla="*/ 231 h 120299"/>
                <a:gd name="connsiteX33" fmla="*/ 747 w 143094"/>
                <a:gd name="connsiteY33" fmla="*/ 292 h 120299"/>
                <a:gd name="connsiteX34" fmla="*/ 796 w 143094"/>
                <a:gd name="connsiteY34" fmla="*/ 182 h 120299"/>
                <a:gd name="connsiteX35" fmla="*/ 814 w 143094"/>
                <a:gd name="connsiteY35" fmla="*/ 152 h 120299"/>
                <a:gd name="connsiteX36" fmla="*/ 796 w 143094"/>
                <a:gd name="connsiteY36" fmla="*/ 182 h 120299"/>
                <a:gd name="connsiteX37" fmla="*/ 832 w 143094"/>
                <a:gd name="connsiteY37" fmla="*/ 103 h 120299"/>
                <a:gd name="connsiteX38" fmla="*/ 845 w 143094"/>
                <a:gd name="connsiteY38" fmla="*/ 73 h 120299"/>
                <a:gd name="connsiteX39" fmla="*/ 832 w 143094"/>
                <a:gd name="connsiteY39" fmla="*/ 103 h 120299"/>
                <a:gd name="connsiteX40" fmla="*/ 875 w 143094"/>
                <a:gd name="connsiteY40" fmla="*/ 12 h 120299"/>
                <a:gd name="connsiteX41" fmla="*/ 875 w 143094"/>
                <a:gd name="connsiteY41" fmla="*/ 0 h 120299"/>
                <a:gd name="connsiteX42" fmla="*/ 875 w 143094"/>
                <a:gd name="connsiteY42" fmla="*/ 12 h 12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43094" h="120299">
                  <a:moveTo>
                    <a:pt x="62813" y="120299"/>
                  </a:moveTo>
                  <a:lnTo>
                    <a:pt x="64417" y="118046"/>
                  </a:lnTo>
                  <a:lnTo>
                    <a:pt x="143094" y="118046"/>
                  </a:lnTo>
                  <a:lnTo>
                    <a:pt x="143094" y="7386"/>
                  </a:lnTo>
                  <a:lnTo>
                    <a:pt x="143094" y="118046"/>
                  </a:lnTo>
                  <a:lnTo>
                    <a:pt x="64417" y="118046"/>
                  </a:lnTo>
                  <a:lnTo>
                    <a:pt x="62813" y="120299"/>
                  </a:lnTo>
                  <a:moveTo>
                    <a:pt x="143094" y="7386"/>
                  </a:moveTo>
                  <a:cubicBezTo>
                    <a:pt x="143094" y="7349"/>
                    <a:pt x="143094" y="7307"/>
                    <a:pt x="143094" y="7277"/>
                  </a:cubicBezTo>
                  <a:cubicBezTo>
                    <a:pt x="143094" y="7307"/>
                    <a:pt x="143094" y="7349"/>
                    <a:pt x="143094" y="7386"/>
                  </a:cubicBezTo>
                  <a:moveTo>
                    <a:pt x="143094" y="7240"/>
                  </a:moveTo>
                  <a:cubicBezTo>
                    <a:pt x="143094" y="7210"/>
                    <a:pt x="143094" y="7198"/>
                    <a:pt x="143094" y="7167"/>
                  </a:cubicBezTo>
                  <a:cubicBezTo>
                    <a:pt x="143094" y="7198"/>
                    <a:pt x="143094" y="7210"/>
                    <a:pt x="143094" y="7240"/>
                  </a:cubicBezTo>
                  <a:moveTo>
                    <a:pt x="143094" y="7137"/>
                  </a:moveTo>
                  <a:cubicBezTo>
                    <a:pt x="143094" y="7100"/>
                    <a:pt x="143088" y="7070"/>
                    <a:pt x="143088" y="7058"/>
                  </a:cubicBezTo>
                  <a:cubicBezTo>
                    <a:pt x="143088" y="7070"/>
                    <a:pt x="143094" y="7100"/>
                    <a:pt x="143094" y="7137"/>
                  </a:cubicBezTo>
                  <a:moveTo>
                    <a:pt x="143088" y="6997"/>
                  </a:moveTo>
                  <a:cubicBezTo>
                    <a:pt x="143088" y="6979"/>
                    <a:pt x="143088" y="6979"/>
                    <a:pt x="143088" y="6961"/>
                  </a:cubicBezTo>
                  <a:cubicBezTo>
                    <a:pt x="143088" y="6979"/>
                    <a:pt x="143088" y="6979"/>
                    <a:pt x="143088" y="6997"/>
                  </a:cubicBezTo>
                  <a:moveTo>
                    <a:pt x="0" y="2502"/>
                  </a:moveTo>
                  <a:cubicBezTo>
                    <a:pt x="6" y="2472"/>
                    <a:pt x="12" y="2436"/>
                    <a:pt x="24" y="2405"/>
                  </a:cubicBezTo>
                  <a:cubicBezTo>
                    <a:pt x="12" y="2436"/>
                    <a:pt x="6" y="2472"/>
                    <a:pt x="0" y="2502"/>
                  </a:cubicBezTo>
                  <a:moveTo>
                    <a:pt x="24" y="2405"/>
                  </a:moveTo>
                  <a:cubicBezTo>
                    <a:pt x="30" y="2375"/>
                    <a:pt x="43" y="2345"/>
                    <a:pt x="49" y="2314"/>
                  </a:cubicBezTo>
                  <a:cubicBezTo>
                    <a:pt x="43" y="2345"/>
                    <a:pt x="30" y="2375"/>
                    <a:pt x="24" y="2405"/>
                  </a:cubicBezTo>
                  <a:moveTo>
                    <a:pt x="55" y="2314"/>
                  </a:moveTo>
                  <a:cubicBezTo>
                    <a:pt x="61" y="2284"/>
                    <a:pt x="67" y="2253"/>
                    <a:pt x="79" y="2223"/>
                  </a:cubicBezTo>
                  <a:cubicBezTo>
                    <a:pt x="67" y="2253"/>
                    <a:pt x="61" y="2284"/>
                    <a:pt x="55" y="2314"/>
                  </a:cubicBezTo>
                  <a:moveTo>
                    <a:pt x="79" y="2223"/>
                  </a:moveTo>
                  <a:cubicBezTo>
                    <a:pt x="267" y="1567"/>
                    <a:pt x="492" y="929"/>
                    <a:pt x="747" y="310"/>
                  </a:cubicBezTo>
                  <a:cubicBezTo>
                    <a:pt x="492" y="929"/>
                    <a:pt x="267" y="1567"/>
                    <a:pt x="79" y="2223"/>
                  </a:cubicBezTo>
                  <a:moveTo>
                    <a:pt x="747" y="292"/>
                  </a:moveTo>
                  <a:cubicBezTo>
                    <a:pt x="759" y="279"/>
                    <a:pt x="772" y="243"/>
                    <a:pt x="784" y="231"/>
                  </a:cubicBezTo>
                  <a:cubicBezTo>
                    <a:pt x="772" y="243"/>
                    <a:pt x="759" y="279"/>
                    <a:pt x="747" y="292"/>
                  </a:cubicBezTo>
                  <a:moveTo>
                    <a:pt x="796" y="182"/>
                  </a:moveTo>
                  <a:cubicBezTo>
                    <a:pt x="802" y="182"/>
                    <a:pt x="808" y="170"/>
                    <a:pt x="814" y="152"/>
                  </a:cubicBezTo>
                  <a:cubicBezTo>
                    <a:pt x="808" y="170"/>
                    <a:pt x="802" y="182"/>
                    <a:pt x="796" y="182"/>
                  </a:cubicBezTo>
                  <a:moveTo>
                    <a:pt x="832" y="103"/>
                  </a:moveTo>
                  <a:cubicBezTo>
                    <a:pt x="838" y="91"/>
                    <a:pt x="845" y="73"/>
                    <a:pt x="845" y="73"/>
                  </a:cubicBezTo>
                  <a:cubicBezTo>
                    <a:pt x="845" y="73"/>
                    <a:pt x="838" y="91"/>
                    <a:pt x="832" y="103"/>
                  </a:cubicBezTo>
                  <a:moveTo>
                    <a:pt x="875" y="12"/>
                  </a:moveTo>
                  <a:cubicBezTo>
                    <a:pt x="875" y="12"/>
                    <a:pt x="875" y="12"/>
                    <a:pt x="875" y="0"/>
                  </a:cubicBezTo>
                  <a:cubicBezTo>
                    <a:pt x="875" y="0"/>
                    <a:pt x="875" y="12"/>
                    <a:pt x="875" y="12"/>
                  </a:cubicBezTo>
                </a:path>
              </a:pathLst>
            </a:custGeom>
            <a:solidFill>
              <a:srgbClr val="C7B4B8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C9A91B4F-F0D4-A819-9C98-235AE033C7C2}"/>
                </a:ext>
              </a:extLst>
            </p:cNvPr>
            <p:cNvSpPr/>
            <p:nvPr/>
          </p:nvSpPr>
          <p:spPr>
            <a:xfrm>
              <a:off x="11865604" y="3400886"/>
              <a:ext cx="149419" cy="131451"/>
            </a:xfrm>
            <a:custGeom>
              <a:avLst/>
              <a:gdLst>
                <a:gd name="connsiteX0" fmla="*/ 55412 w 149419"/>
                <a:gd name="connsiteY0" fmla="*/ 131451 h 131451"/>
                <a:gd name="connsiteX1" fmla="*/ 0 w 149419"/>
                <a:gd name="connsiteY1" fmla="*/ 131451 h 131451"/>
                <a:gd name="connsiteX2" fmla="*/ 6143 w 149419"/>
                <a:gd name="connsiteY2" fmla="*/ 120597 h 131451"/>
                <a:gd name="connsiteX3" fmla="*/ 61561 w 149419"/>
                <a:gd name="connsiteY3" fmla="*/ 120597 h 131451"/>
                <a:gd name="connsiteX4" fmla="*/ 55412 w 149419"/>
                <a:gd name="connsiteY4" fmla="*/ 131451 h 131451"/>
                <a:gd name="connsiteX5" fmla="*/ 149419 w 149419"/>
                <a:gd name="connsiteY5" fmla="*/ 129198 h 131451"/>
                <a:gd name="connsiteX6" fmla="*/ 103807 w 149419"/>
                <a:gd name="connsiteY6" fmla="*/ 129198 h 131451"/>
                <a:gd name="connsiteX7" fmla="*/ 108686 w 149419"/>
                <a:gd name="connsiteY7" fmla="*/ 120597 h 131451"/>
                <a:gd name="connsiteX8" fmla="*/ 140050 w 149419"/>
                <a:gd name="connsiteY8" fmla="*/ 120597 h 131451"/>
                <a:gd name="connsiteX9" fmla="*/ 140050 w 149419"/>
                <a:gd name="connsiteY9" fmla="*/ 65258 h 131451"/>
                <a:gd name="connsiteX10" fmla="*/ 149419 w 149419"/>
                <a:gd name="connsiteY10" fmla="*/ 48761 h 131451"/>
                <a:gd name="connsiteX11" fmla="*/ 149419 w 149419"/>
                <a:gd name="connsiteY11" fmla="*/ 129198 h 131451"/>
                <a:gd name="connsiteX12" fmla="*/ 65122 w 149419"/>
                <a:gd name="connsiteY12" fmla="*/ 114305 h 131451"/>
                <a:gd name="connsiteX13" fmla="*/ 65122 w 149419"/>
                <a:gd name="connsiteY13" fmla="*/ 16527 h 131451"/>
                <a:gd name="connsiteX14" fmla="*/ 74503 w 149419"/>
                <a:gd name="connsiteY14" fmla="*/ 0 h 131451"/>
                <a:gd name="connsiteX15" fmla="*/ 74862 w 149419"/>
                <a:gd name="connsiteY15" fmla="*/ 0 h 131451"/>
                <a:gd name="connsiteX16" fmla="*/ 74862 w 149419"/>
                <a:gd name="connsiteY16" fmla="*/ 97122 h 131451"/>
                <a:gd name="connsiteX17" fmla="*/ 65122 w 149419"/>
                <a:gd name="connsiteY17" fmla="*/ 114305 h 13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419" h="131451">
                  <a:moveTo>
                    <a:pt x="55412" y="131451"/>
                  </a:moveTo>
                  <a:lnTo>
                    <a:pt x="0" y="131451"/>
                  </a:lnTo>
                  <a:cubicBezTo>
                    <a:pt x="2035" y="127843"/>
                    <a:pt x="4089" y="124223"/>
                    <a:pt x="6143" y="120597"/>
                  </a:cubicBezTo>
                  <a:lnTo>
                    <a:pt x="61561" y="120597"/>
                  </a:lnTo>
                  <a:cubicBezTo>
                    <a:pt x="59508" y="124223"/>
                    <a:pt x="57454" y="127843"/>
                    <a:pt x="55412" y="131451"/>
                  </a:cubicBezTo>
                  <a:moveTo>
                    <a:pt x="149419" y="129198"/>
                  </a:moveTo>
                  <a:lnTo>
                    <a:pt x="103807" y="129198"/>
                  </a:lnTo>
                  <a:cubicBezTo>
                    <a:pt x="105430" y="126337"/>
                    <a:pt x="107058" y="123476"/>
                    <a:pt x="108686" y="120597"/>
                  </a:cubicBezTo>
                  <a:lnTo>
                    <a:pt x="140050" y="120597"/>
                  </a:lnTo>
                  <a:lnTo>
                    <a:pt x="140050" y="65258"/>
                  </a:lnTo>
                  <a:cubicBezTo>
                    <a:pt x="143173" y="59755"/>
                    <a:pt x="146296" y="54252"/>
                    <a:pt x="149419" y="48761"/>
                  </a:cubicBezTo>
                  <a:lnTo>
                    <a:pt x="149419" y="129198"/>
                  </a:lnTo>
                  <a:moveTo>
                    <a:pt x="65122" y="114305"/>
                  </a:moveTo>
                  <a:lnTo>
                    <a:pt x="65122" y="16527"/>
                  </a:lnTo>
                  <a:cubicBezTo>
                    <a:pt x="68251" y="11006"/>
                    <a:pt x="71380" y="5503"/>
                    <a:pt x="74503" y="0"/>
                  </a:cubicBezTo>
                  <a:lnTo>
                    <a:pt x="74862" y="0"/>
                  </a:lnTo>
                  <a:lnTo>
                    <a:pt x="74862" y="97122"/>
                  </a:lnTo>
                  <a:cubicBezTo>
                    <a:pt x="71605" y="102873"/>
                    <a:pt x="68360" y="108595"/>
                    <a:pt x="65122" y="114305"/>
                  </a:cubicBezTo>
                </a:path>
              </a:pathLst>
            </a:custGeom>
            <a:solidFill>
              <a:srgbClr val="4F7D75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C2CBBFE4-CDBF-FD73-C7F0-FFB132749843}"/>
                </a:ext>
              </a:extLst>
            </p:cNvPr>
            <p:cNvSpPr/>
            <p:nvPr/>
          </p:nvSpPr>
          <p:spPr>
            <a:xfrm>
              <a:off x="11839787" y="3400886"/>
              <a:ext cx="175235" cy="131451"/>
            </a:xfrm>
            <a:custGeom>
              <a:avLst/>
              <a:gdLst>
                <a:gd name="connsiteX0" fmla="*/ 94955 w 175235"/>
                <a:gd name="connsiteY0" fmla="*/ 131451 h 131451"/>
                <a:gd name="connsiteX1" fmla="*/ 81229 w 175235"/>
                <a:gd name="connsiteY1" fmla="*/ 131451 h 131451"/>
                <a:gd name="connsiteX2" fmla="*/ 87378 w 175235"/>
                <a:gd name="connsiteY2" fmla="*/ 120597 h 131451"/>
                <a:gd name="connsiteX3" fmla="*/ 90938 w 175235"/>
                <a:gd name="connsiteY3" fmla="*/ 120597 h 131451"/>
                <a:gd name="connsiteX4" fmla="*/ 90938 w 175235"/>
                <a:gd name="connsiteY4" fmla="*/ 114305 h 131451"/>
                <a:gd name="connsiteX5" fmla="*/ 100678 w 175235"/>
                <a:gd name="connsiteY5" fmla="*/ 97122 h 131451"/>
                <a:gd name="connsiteX6" fmla="*/ 100678 w 175235"/>
                <a:gd name="connsiteY6" fmla="*/ 120597 h 131451"/>
                <a:gd name="connsiteX7" fmla="*/ 134503 w 175235"/>
                <a:gd name="connsiteY7" fmla="*/ 120597 h 131451"/>
                <a:gd name="connsiteX8" fmla="*/ 129624 w 175235"/>
                <a:gd name="connsiteY8" fmla="*/ 129198 h 131451"/>
                <a:gd name="connsiteX9" fmla="*/ 96559 w 175235"/>
                <a:gd name="connsiteY9" fmla="*/ 129198 h 131451"/>
                <a:gd name="connsiteX10" fmla="*/ 94955 w 175235"/>
                <a:gd name="connsiteY10" fmla="*/ 131451 h 131451"/>
                <a:gd name="connsiteX11" fmla="*/ 25817 w 175235"/>
                <a:gd name="connsiteY11" fmla="*/ 131451 h 131451"/>
                <a:gd name="connsiteX12" fmla="*/ 0 w 175235"/>
                <a:gd name="connsiteY12" fmla="*/ 131451 h 131451"/>
                <a:gd name="connsiteX13" fmla="*/ 32142 w 175235"/>
                <a:gd name="connsiteY13" fmla="*/ 13654 h 131451"/>
                <a:gd name="connsiteX14" fmla="*/ 32166 w 175235"/>
                <a:gd name="connsiteY14" fmla="*/ 13557 h 131451"/>
                <a:gd name="connsiteX15" fmla="*/ 32190 w 175235"/>
                <a:gd name="connsiteY15" fmla="*/ 13466 h 131451"/>
                <a:gd name="connsiteX16" fmla="*/ 32196 w 175235"/>
                <a:gd name="connsiteY16" fmla="*/ 13466 h 131451"/>
                <a:gd name="connsiteX17" fmla="*/ 32221 w 175235"/>
                <a:gd name="connsiteY17" fmla="*/ 13375 h 131451"/>
                <a:gd name="connsiteX18" fmla="*/ 32889 w 175235"/>
                <a:gd name="connsiteY18" fmla="*/ 11461 h 131451"/>
                <a:gd name="connsiteX19" fmla="*/ 32889 w 175235"/>
                <a:gd name="connsiteY19" fmla="*/ 11443 h 131451"/>
                <a:gd name="connsiteX20" fmla="*/ 32925 w 175235"/>
                <a:gd name="connsiteY20" fmla="*/ 11382 h 131451"/>
                <a:gd name="connsiteX21" fmla="*/ 32938 w 175235"/>
                <a:gd name="connsiteY21" fmla="*/ 11334 h 131451"/>
                <a:gd name="connsiteX22" fmla="*/ 32956 w 175235"/>
                <a:gd name="connsiteY22" fmla="*/ 11304 h 131451"/>
                <a:gd name="connsiteX23" fmla="*/ 32974 w 175235"/>
                <a:gd name="connsiteY23" fmla="*/ 11255 h 131451"/>
                <a:gd name="connsiteX24" fmla="*/ 32986 w 175235"/>
                <a:gd name="connsiteY24" fmla="*/ 11225 h 131451"/>
                <a:gd name="connsiteX25" fmla="*/ 33017 w 175235"/>
                <a:gd name="connsiteY25" fmla="*/ 11164 h 131451"/>
                <a:gd name="connsiteX26" fmla="*/ 33017 w 175235"/>
                <a:gd name="connsiteY26" fmla="*/ 11152 h 131451"/>
                <a:gd name="connsiteX27" fmla="*/ 47143 w 175235"/>
                <a:gd name="connsiteY27" fmla="*/ 231 h 131451"/>
                <a:gd name="connsiteX28" fmla="*/ 25002 w 175235"/>
                <a:gd name="connsiteY28" fmla="*/ 120597 h 131451"/>
                <a:gd name="connsiteX29" fmla="*/ 31959 w 175235"/>
                <a:gd name="connsiteY29" fmla="*/ 120597 h 131451"/>
                <a:gd name="connsiteX30" fmla="*/ 25817 w 175235"/>
                <a:gd name="connsiteY30" fmla="*/ 131451 h 131451"/>
                <a:gd name="connsiteX31" fmla="*/ 165867 w 175235"/>
                <a:gd name="connsiteY31" fmla="*/ 65258 h 131451"/>
                <a:gd name="connsiteX32" fmla="*/ 165867 w 175235"/>
                <a:gd name="connsiteY32" fmla="*/ 2521 h 131451"/>
                <a:gd name="connsiteX33" fmla="*/ 175230 w 175235"/>
                <a:gd name="connsiteY33" fmla="*/ 18112 h 131451"/>
                <a:gd name="connsiteX34" fmla="*/ 175230 w 175235"/>
                <a:gd name="connsiteY34" fmla="*/ 18149 h 131451"/>
                <a:gd name="connsiteX35" fmla="*/ 175230 w 175235"/>
                <a:gd name="connsiteY35" fmla="*/ 18210 h 131451"/>
                <a:gd name="connsiteX36" fmla="*/ 175236 w 175235"/>
                <a:gd name="connsiteY36" fmla="*/ 18288 h 131451"/>
                <a:gd name="connsiteX37" fmla="*/ 175236 w 175235"/>
                <a:gd name="connsiteY37" fmla="*/ 18319 h 131451"/>
                <a:gd name="connsiteX38" fmla="*/ 175236 w 175235"/>
                <a:gd name="connsiteY38" fmla="*/ 18392 h 131451"/>
                <a:gd name="connsiteX39" fmla="*/ 175236 w 175235"/>
                <a:gd name="connsiteY39" fmla="*/ 18428 h 131451"/>
                <a:gd name="connsiteX40" fmla="*/ 175236 w 175235"/>
                <a:gd name="connsiteY40" fmla="*/ 18538 h 131451"/>
                <a:gd name="connsiteX41" fmla="*/ 175236 w 175235"/>
                <a:gd name="connsiteY41" fmla="*/ 48761 h 131451"/>
                <a:gd name="connsiteX42" fmla="*/ 165867 w 175235"/>
                <a:gd name="connsiteY42" fmla="*/ 65258 h 131451"/>
                <a:gd name="connsiteX43" fmla="*/ 90938 w 175235"/>
                <a:gd name="connsiteY43" fmla="*/ 16527 h 131451"/>
                <a:gd name="connsiteX44" fmla="*/ 90938 w 175235"/>
                <a:gd name="connsiteY44" fmla="*/ 0 h 131451"/>
                <a:gd name="connsiteX45" fmla="*/ 100320 w 175235"/>
                <a:gd name="connsiteY45" fmla="*/ 0 h 131451"/>
                <a:gd name="connsiteX46" fmla="*/ 90938 w 175235"/>
                <a:gd name="connsiteY46" fmla="*/ 16527 h 13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75235" h="131451">
                  <a:moveTo>
                    <a:pt x="94955" y="131451"/>
                  </a:moveTo>
                  <a:lnTo>
                    <a:pt x="81229" y="131451"/>
                  </a:lnTo>
                  <a:cubicBezTo>
                    <a:pt x="83271" y="127843"/>
                    <a:pt x="85324" y="124223"/>
                    <a:pt x="87378" y="120597"/>
                  </a:cubicBezTo>
                  <a:lnTo>
                    <a:pt x="90938" y="120597"/>
                  </a:lnTo>
                  <a:lnTo>
                    <a:pt x="90938" y="114305"/>
                  </a:lnTo>
                  <a:cubicBezTo>
                    <a:pt x="94177" y="108595"/>
                    <a:pt x="97421" y="102873"/>
                    <a:pt x="100678" y="97122"/>
                  </a:cubicBezTo>
                  <a:lnTo>
                    <a:pt x="100678" y="120597"/>
                  </a:lnTo>
                  <a:lnTo>
                    <a:pt x="134503" y="120597"/>
                  </a:lnTo>
                  <a:cubicBezTo>
                    <a:pt x="132875" y="123476"/>
                    <a:pt x="131246" y="126337"/>
                    <a:pt x="129624" y="129198"/>
                  </a:cubicBezTo>
                  <a:lnTo>
                    <a:pt x="96559" y="129198"/>
                  </a:lnTo>
                  <a:lnTo>
                    <a:pt x="94955" y="131451"/>
                  </a:lnTo>
                  <a:moveTo>
                    <a:pt x="25817" y="131451"/>
                  </a:moveTo>
                  <a:lnTo>
                    <a:pt x="0" y="131451"/>
                  </a:lnTo>
                  <a:lnTo>
                    <a:pt x="32142" y="13654"/>
                  </a:lnTo>
                  <a:cubicBezTo>
                    <a:pt x="32148" y="13624"/>
                    <a:pt x="32154" y="13587"/>
                    <a:pt x="32166" y="13557"/>
                  </a:cubicBezTo>
                  <a:cubicBezTo>
                    <a:pt x="32172" y="13527"/>
                    <a:pt x="32184" y="13496"/>
                    <a:pt x="32190" y="13466"/>
                  </a:cubicBezTo>
                  <a:cubicBezTo>
                    <a:pt x="32190" y="13466"/>
                    <a:pt x="32190" y="13466"/>
                    <a:pt x="32196" y="13466"/>
                  </a:cubicBezTo>
                  <a:cubicBezTo>
                    <a:pt x="32202" y="13435"/>
                    <a:pt x="32209" y="13405"/>
                    <a:pt x="32221" y="13375"/>
                  </a:cubicBezTo>
                  <a:cubicBezTo>
                    <a:pt x="32409" y="12719"/>
                    <a:pt x="32634" y="12081"/>
                    <a:pt x="32889" y="11461"/>
                  </a:cubicBezTo>
                  <a:cubicBezTo>
                    <a:pt x="32889" y="11461"/>
                    <a:pt x="32889" y="11461"/>
                    <a:pt x="32889" y="11443"/>
                  </a:cubicBezTo>
                  <a:cubicBezTo>
                    <a:pt x="32901" y="11431"/>
                    <a:pt x="32913" y="11395"/>
                    <a:pt x="32925" y="11382"/>
                  </a:cubicBezTo>
                  <a:cubicBezTo>
                    <a:pt x="32925" y="11364"/>
                    <a:pt x="32932" y="11352"/>
                    <a:pt x="32938" y="11334"/>
                  </a:cubicBezTo>
                  <a:cubicBezTo>
                    <a:pt x="32944" y="11334"/>
                    <a:pt x="32950" y="11322"/>
                    <a:pt x="32956" y="11304"/>
                  </a:cubicBezTo>
                  <a:cubicBezTo>
                    <a:pt x="32962" y="11291"/>
                    <a:pt x="32968" y="11273"/>
                    <a:pt x="32974" y="11255"/>
                  </a:cubicBezTo>
                  <a:cubicBezTo>
                    <a:pt x="32980" y="11243"/>
                    <a:pt x="32986" y="11225"/>
                    <a:pt x="32986" y="11225"/>
                  </a:cubicBezTo>
                  <a:cubicBezTo>
                    <a:pt x="32998" y="11212"/>
                    <a:pt x="33004" y="11182"/>
                    <a:pt x="33017" y="11164"/>
                  </a:cubicBezTo>
                  <a:cubicBezTo>
                    <a:pt x="33017" y="11164"/>
                    <a:pt x="33017" y="11152"/>
                    <a:pt x="33017" y="11152"/>
                  </a:cubicBezTo>
                  <a:cubicBezTo>
                    <a:pt x="35538" y="5333"/>
                    <a:pt x="40891" y="1227"/>
                    <a:pt x="47143" y="231"/>
                  </a:cubicBezTo>
                  <a:lnTo>
                    <a:pt x="25002" y="120597"/>
                  </a:lnTo>
                  <a:lnTo>
                    <a:pt x="31959" y="120597"/>
                  </a:lnTo>
                  <a:cubicBezTo>
                    <a:pt x="29906" y="124223"/>
                    <a:pt x="27852" y="127843"/>
                    <a:pt x="25817" y="131451"/>
                  </a:cubicBezTo>
                  <a:moveTo>
                    <a:pt x="165867" y="65258"/>
                  </a:moveTo>
                  <a:lnTo>
                    <a:pt x="165867" y="2521"/>
                  </a:lnTo>
                  <a:cubicBezTo>
                    <a:pt x="171323" y="5643"/>
                    <a:pt x="175078" y="11413"/>
                    <a:pt x="175230" y="18112"/>
                  </a:cubicBezTo>
                  <a:cubicBezTo>
                    <a:pt x="175230" y="18131"/>
                    <a:pt x="175230" y="18131"/>
                    <a:pt x="175230" y="18149"/>
                  </a:cubicBezTo>
                  <a:cubicBezTo>
                    <a:pt x="175230" y="18161"/>
                    <a:pt x="175230" y="18179"/>
                    <a:pt x="175230" y="18210"/>
                  </a:cubicBezTo>
                  <a:cubicBezTo>
                    <a:pt x="175230" y="18222"/>
                    <a:pt x="175236" y="18252"/>
                    <a:pt x="175236" y="18288"/>
                  </a:cubicBezTo>
                  <a:cubicBezTo>
                    <a:pt x="175236" y="18288"/>
                    <a:pt x="175236" y="18301"/>
                    <a:pt x="175236" y="18319"/>
                  </a:cubicBezTo>
                  <a:cubicBezTo>
                    <a:pt x="175236" y="18349"/>
                    <a:pt x="175236" y="18361"/>
                    <a:pt x="175236" y="18392"/>
                  </a:cubicBezTo>
                  <a:cubicBezTo>
                    <a:pt x="175236" y="18410"/>
                    <a:pt x="175236" y="18428"/>
                    <a:pt x="175236" y="18428"/>
                  </a:cubicBezTo>
                  <a:cubicBezTo>
                    <a:pt x="175236" y="18459"/>
                    <a:pt x="175236" y="18501"/>
                    <a:pt x="175236" y="18538"/>
                  </a:cubicBezTo>
                  <a:lnTo>
                    <a:pt x="175236" y="48761"/>
                  </a:lnTo>
                  <a:cubicBezTo>
                    <a:pt x="172113" y="54252"/>
                    <a:pt x="168990" y="59755"/>
                    <a:pt x="165867" y="65258"/>
                  </a:cubicBezTo>
                  <a:moveTo>
                    <a:pt x="90938" y="16527"/>
                  </a:moveTo>
                  <a:lnTo>
                    <a:pt x="90938" y="0"/>
                  </a:lnTo>
                  <a:lnTo>
                    <a:pt x="100320" y="0"/>
                  </a:lnTo>
                  <a:cubicBezTo>
                    <a:pt x="97197" y="5503"/>
                    <a:pt x="94068" y="11006"/>
                    <a:pt x="90938" y="16527"/>
                  </a:cubicBezTo>
                </a:path>
              </a:pathLst>
            </a:custGeom>
            <a:solidFill>
              <a:srgbClr val="77A39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5A32355C-4670-79C3-772C-D7689325A2C1}"/>
                </a:ext>
              </a:extLst>
            </p:cNvPr>
            <p:cNvSpPr/>
            <p:nvPr/>
          </p:nvSpPr>
          <p:spPr>
            <a:xfrm>
              <a:off x="11359965" y="3660247"/>
              <a:ext cx="5735" cy="18968"/>
            </a:xfrm>
            <a:custGeom>
              <a:avLst/>
              <a:gdLst>
                <a:gd name="connsiteX0" fmla="*/ 0 w 5735"/>
                <a:gd name="connsiteY0" fmla="*/ 18969 h 18968"/>
                <a:gd name="connsiteX1" fmla="*/ 24 w 5735"/>
                <a:gd name="connsiteY1" fmla="*/ 18908 h 18968"/>
                <a:gd name="connsiteX2" fmla="*/ 0 w 5735"/>
                <a:gd name="connsiteY2" fmla="*/ 18969 h 18968"/>
                <a:gd name="connsiteX3" fmla="*/ 194 w 5735"/>
                <a:gd name="connsiteY3" fmla="*/ 18252 h 18968"/>
                <a:gd name="connsiteX4" fmla="*/ 286 w 5735"/>
                <a:gd name="connsiteY4" fmla="*/ 17924 h 18968"/>
                <a:gd name="connsiteX5" fmla="*/ 194 w 5735"/>
                <a:gd name="connsiteY5" fmla="*/ 18252 h 18968"/>
                <a:gd name="connsiteX6" fmla="*/ 383 w 5735"/>
                <a:gd name="connsiteY6" fmla="*/ 17554 h 18968"/>
                <a:gd name="connsiteX7" fmla="*/ 5736 w 5735"/>
                <a:gd name="connsiteY7" fmla="*/ 0 h 18968"/>
                <a:gd name="connsiteX8" fmla="*/ 1136 w 5735"/>
                <a:gd name="connsiteY8" fmla="*/ 14851 h 18968"/>
                <a:gd name="connsiteX9" fmla="*/ 1112 w 5735"/>
                <a:gd name="connsiteY9" fmla="*/ 14942 h 18968"/>
                <a:gd name="connsiteX10" fmla="*/ 948 w 5735"/>
                <a:gd name="connsiteY10" fmla="*/ 15531 h 18968"/>
                <a:gd name="connsiteX11" fmla="*/ 383 w 5735"/>
                <a:gd name="connsiteY11" fmla="*/ 17554 h 1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35" h="18968">
                  <a:moveTo>
                    <a:pt x="0" y="18969"/>
                  </a:moveTo>
                  <a:cubicBezTo>
                    <a:pt x="6" y="18951"/>
                    <a:pt x="18" y="18920"/>
                    <a:pt x="24" y="18908"/>
                  </a:cubicBezTo>
                  <a:cubicBezTo>
                    <a:pt x="18" y="18920"/>
                    <a:pt x="6" y="18951"/>
                    <a:pt x="0" y="18969"/>
                  </a:cubicBezTo>
                  <a:moveTo>
                    <a:pt x="194" y="18252"/>
                  </a:moveTo>
                  <a:cubicBezTo>
                    <a:pt x="225" y="18143"/>
                    <a:pt x="255" y="18033"/>
                    <a:pt x="286" y="17924"/>
                  </a:cubicBezTo>
                  <a:cubicBezTo>
                    <a:pt x="255" y="18033"/>
                    <a:pt x="225" y="18143"/>
                    <a:pt x="194" y="18252"/>
                  </a:cubicBezTo>
                  <a:moveTo>
                    <a:pt x="383" y="17554"/>
                  </a:moveTo>
                  <a:cubicBezTo>
                    <a:pt x="1993" y="11662"/>
                    <a:pt x="3779" y="5801"/>
                    <a:pt x="5736" y="0"/>
                  </a:cubicBezTo>
                  <a:cubicBezTo>
                    <a:pt x="4077" y="4914"/>
                    <a:pt x="2546" y="9858"/>
                    <a:pt x="1136" y="14851"/>
                  </a:cubicBezTo>
                  <a:cubicBezTo>
                    <a:pt x="1130" y="14881"/>
                    <a:pt x="1118" y="14911"/>
                    <a:pt x="1112" y="14942"/>
                  </a:cubicBezTo>
                  <a:cubicBezTo>
                    <a:pt x="1057" y="15130"/>
                    <a:pt x="1003" y="15330"/>
                    <a:pt x="948" y="15531"/>
                  </a:cubicBezTo>
                  <a:cubicBezTo>
                    <a:pt x="753" y="16199"/>
                    <a:pt x="571" y="16885"/>
                    <a:pt x="383" y="17554"/>
                  </a:cubicBezTo>
                </a:path>
              </a:pathLst>
            </a:custGeom>
            <a:solidFill>
              <a:srgbClr val="FFFFF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CC1F90CC-FA23-525E-0260-E5AC11F8A47C}"/>
                </a:ext>
              </a:extLst>
            </p:cNvPr>
            <p:cNvSpPr/>
            <p:nvPr/>
          </p:nvSpPr>
          <p:spPr>
            <a:xfrm>
              <a:off x="11360913" y="3609044"/>
              <a:ext cx="22766" cy="66733"/>
            </a:xfrm>
            <a:custGeom>
              <a:avLst/>
              <a:gdLst>
                <a:gd name="connsiteX0" fmla="*/ 0 w 22766"/>
                <a:gd name="connsiteY0" fmla="*/ 66734 h 66733"/>
                <a:gd name="connsiteX1" fmla="*/ 164 w 22766"/>
                <a:gd name="connsiteY1" fmla="*/ 66145 h 66733"/>
                <a:gd name="connsiteX2" fmla="*/ 0 w 22766"/>
                <a:gd name="connsiteY2" fmla="*/ 66734 h 66733"/>
                <a:gd name="connsiteX3" fmla="*/ 188 w 22766"/>
                <a:gd name="connsiteY3" fmla="*/ 66054 h 66733"/>
                <a:gd name="connsiteX4" fmla="*/ 4788 w 22766"/>
                <a:gd name="connsiteY4" fmla="*/ 51203 h 66733"/>
                <a:gd name="connsiteX5" fmla="*/ 6131 w 22766"/>
                <a:gd name="connsiteY5" fmla="*/ 47297 h 66733"/>
                <a:gd name="connsiteX6" fmla="*/ 22767 w 22766"/>
                <a:gd name="connsiteY6" fmla="*/ 0 h 66733"/>
                <a:gd name="connsiteX7" fmla="*/ 6131 w 22766"/>
                <a:gd name="connsiteY7" fmla="*/ 47297 h 66733"/>
                <a:gd name="connsiteX8" fmla="*/ 188 w 22766"/>
                <a:gd name="connsiteY8" fmla="*/ 66054 h 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66" h="66733">
                  <a:moveTo>
                    <a:pt x="0" y="66734"/>
                  </a:moveTo>
                  <a:cubicBezTo>
                    <a:pt x="55" y="66533"/>
                    <a:pt x="109" y="66333"/>
                    <a:pt x="164" y="66145"/>
                  </a:cubicBezTo>
                  <a:cubicBezTo>
                    <a:pt x="109" y="66345"/>
                    <a:pt x="55" y="66533"/>
                    <a:pt x="0" y="66734"/>
                  </a:cubicBezTo>
                  <a:moveTo>
                    <a:pt x="188" y="66054"/>
                  </a:moveTo>
                  <a:cubicBezTo>
                    <a:pt x="1598" y="61061"/>
                    <a:pt x="3129" y="56117"/>
                    <a:pt x="4788" y="51203"/>
                  </a:cubicBezTo>
                  <a:cubicBezTo>
                    <a:pt x="5225" y="49897"/>
                    <a:pt x="5669" y="48591"/>
                    <a:pt x="6131" y="47297"/>
                  </a:cubicBezTo>
                  <a:lnTo>
                    <a:pt x="22767" y="0"/>
                  </a:lnTo>
                  <a:lnTo>
                    <a:pt x="6131" y="47297"/>
                  </a:lnTo>
                  <a:cubicBezTo>
                    <a:pt x="3949" y="53487"/>
                    <a:pt x="1969" y="59755"/>
                    <a:pt x="188" y="66054"/>
                  </a:cubicBezTo>
                </a:path>
              </a:pathLst>
            </a:custGeom>
            <a:solidFill>
              <a:srgbClr val="E0D4D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F0995EA2-0457-4535-A6C1-1B55AE297AB0}"/>
                </a:ext>
              </a:extLst>
            </p:cNvPr>
            <p:cNvSpPr/>
            <p:nvPr/>
          </p:nvSpPr>
          <p:spPr>
            <a:xfrm>
              <a:off x="12033105" y="3319271"/>
              <a:ext cx="5431" cy="528"/>
            </a:xfrm>
            <a:custGeom>
              <a:avLst/>
              <a:gdLst>
                <a:gd name="connsiteX0" fmla="*/ 0 w 5431"/>
                <a:gd name="connsiteY0" fmla="*/ 528 h 528"/>
                <a:gd name="connsiteX1" fmla="*/ 5432 w 5431"/>
                <a:gd name="connsiteY1" fmla="*/ 0 h 528"/>
                <a:gd name="connsiteX2" fmla="*/ 0 w 5431"/>
                <a:gd name="connsiteY2" fmla="*/ 528 h 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31" h="528">
                  <a:moveTo>
                    <a:pt x="0" y="528"/>
                  </a:moveTo>
                  <a:cubicBezTo>
                    <a:pt x="1817" y="261"/>
                    <a:pt x="3627" y="91"/>
                    <a:pt x="5432" y="0"/>
                  </a:cubicBezTo>
                  <a:cubicBezTo>
                    <a:pt x="3627" y="91"/>
                    <a:pt x="1817" y="261"/>
                    <a:pt x="0" y="528"/>
                  </a:cubicBezTo>
                </a:path>
              </a:pathLst>
            </a:custGeom>
            <a:solidFill>
              <a:srgbClr val="FFFFF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1F1080DC-9400-6E2D-C775-5186DFBDCEA3}"/>
                </a:ext>
              </a:extLst>
            </p:cNvPr>
            <p:cNvSpPr/>
            <p:nvPr/>
          </p:nvSpPr>
          <p:spPr>
            <a:xfrm>
              <a:off x="11757817" y="3390761"/>
              <a:ext cx="54100" cy="132155"/>
            </a:xfrm>
            <a:custGeom>
              <a:avLst/>
              <a:gdLst>
                <a:gd name="connsiteX0" fmla="*/ 0 w 54100"/>
                <a:gd name="connsiteY0" fmla="*/ 132156 h 132155"/>
                <a:gd name="connsiteX1" fmla="*/ 31364 w 54100"/>
                <a:gd name="connsiteY1" fmla="*/ 0 h 132155"/>
                <a:gd name="connsiteX2" fmla="*/ 54100 w 54100"/>
                <a:gd name="connsiteY2" fmla="*/ 0 h 132155"/>
                <a:gd name="connsiteX3" fmla="*/ 40484 w 54100"/>
                <a:gd name="connsiteY3" fmla="*/ 60800 h 132155"/>
                <a:gd name="connsiteX4" fmla="*/ 0 w 54100"/>
                <a:gd name="connsiteY4" fmla="*/ 132156 h 132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00" h="132155">
                  <a:moveTo>
                    <a:pt x="0" y="132156"/>
                  </a:moveTo>
                  <a:lnTo>
                    <a:pt x="31364" y="0"/>
                  </a:lnTo>
                  <a:lnTo>
                    <a:pt x="54100" y="0"/>
                  </a:lnTo>
                  <a:lnTo>
                    <a:pt x="40484" y="60800"/>
                  </a:lnTo>
                  <a:cubicBezTo>
                    <a:pt x="27062" y="84451"/>
                    <a:pt x="13489" y="108364"/>
                    <a:pt x="0" y="132156"/>
                  </a:cubicBezTo>
                </a:path>
              </a:pathLst>
            </a:custGeom>
            <a:solidFill>
              <a:srgbClr val="93B8A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9AEE7427-7F75-65AD-6379-4AAE2996AA61}"/>
                </a:ext>
              </a:extLst>
            </p:cNvPr>
            <p:cNvSpPr/>
            <p:nvPr/>
          </p:nvSpPr>
          <p:spPr>
            <a:xfrm>
              <a:off x="11754384" y="3451560"/>
              <a:ext cx="48212" cy="85830"/>
            </a:xfrm>
            <a:custGeom>
              <a:avLst/>
              <a:gdLst>
                <a:gd name="connsiteX0" fmla="*/ 0 w 48212"/>
                <a:gd name="connsiteY0" fmla="*/ 85830 h 85830"/>
                <a:gd name="connsiteX1" fmla="*/ 3433 w 48212"/>
                <a:gd name="connsiteY1" fmla="*/ 71356 h 85830"/>
                <a:gd name="connsiteX2" fmla="*/ 43917 w 48212"/>
                <a:gd name="connsiteY2" fmla="*/ 0 h 85830"/>
                <a:gd name="connsiteX3" fmla="*/ 28982 w 48212"/>
                <a:gd name="connsiteY3" fmla="*/ 66643 h 85830"/>
                <a:gd name="connsiteX4" fmla="*/ 48213 w 48212"/>
                <a:gd name="connsiteY4" fmla="*/ 80777 h 85830"/>
                <a:gd name="connsiteX5" fmla="*/ 0 w 48212"/>
                <a:gd name="connsiteY5" fmla="*/ 85830 h 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2" h="85830">
                  <a:moveTo>
                    <a:pt x="0" y="85830"/>
                  </a:moveTo>
                  <a:lnTo>
                    <a:pt x="3433" y="71356"/>
                  </a:lnTo>
                  <a:cubicBezTo>
                    <a:pt x="16921" y="47565"/>
                    <a:pt x="30495" y="23652"/>
                    <a:pt x="43917" y="0"/>
                  </a:cubicBezTo>
                  <a:lnTo>
                    <a:pt x="28982" y="66643"/>
                  </a:lnTo>
                  <a:lnTo>
                    <a:pt x="48213" y="80777"/>
                  </a:lnTo>
                  <a:lnTo>
                    <a:pt x="0" y="85830"/>
                  </a:lnTo>
                </a:path>
              </a:pathLst>
            </a:custGeom>
            <a:solidFill>
              <a:srgbClr val="B1CDC3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C9592A71-036C-7E7D-DC9C-DC6919CABAB3}"/>
                </a:ext>
              </a:extLst>
            </p:cNvPr>
            <p:cNvSpPr/>
            <p:nvPr/>
          </p:nvSpPr>
          <p:spPr>
            <a:xfrm>
              <a:off x="11383679" y="3319192"/>
              <a:ext cx="698981" cy="352230"/>
            </a:xfrm>
            <a:custGeom>
              <a:avLst/>
              <a:gdLst>
                <a:gd name="connsiteX0" fmla="*/ 19486 w 698981"/>
                <a:gd name="connsiteY0" fmla="*/ 352231 h 352230"/>
                <a:gd name="connsiteX1" fmla="*/ 19486 w 698981"/>
                <a:gd name="connsiteY1" fmla="*/ 335473 h 352230"/>
                <a:gd name="connsiteX2" fmla="*/ 9436 w 698981"/>
                <a:gd name="connsiteY2" fmla="*/ 303409 h 352230"/>
                <a:gd name="connsiteX3" fmla="*/ 0 w 698981"/>
                <a:gd name="connsiteY3" fmla="*/ 289852 h 352230"/>
                <a:gd name="connsiteX4" fmla="*/ 47836 w 698981"/>
                <a:gd name="connsiteY4" fmla="*/ 252079 h 352230"/>
                <a:gd name="connsiteX5" fmla="*/ 370705 w 698981"/>
                <a:gd name="connsiteY5" fmla="*/ 218198 h 352230"/>
                <a:gd name="connsiteX6" fmla="*/ 418917 w 698981"/>
                <a:gd name="connsiteY6" fmla="*/ 213145 h 352230"/>
                <a:gd name="connsiteX7" fmla="*/ 432643 w 698981"/>
                <a:gd name="connsiteY7" fmla="*/ 213145 h 352230"/>
                <a:gd name="connsiteX8" fmla="*/ 420795 w 698981"/>
                <a:gd name="connsiteY8" fmla="*/ 254678 h 352230"/>
                <a:gd name="connsiteX9" fmla="*/ 420795 w 698981"/>
                <a:gd name="connsiteY9" fmla="*/ 268764 h 352230"/>
                <a:gd name="connsiteX10" fmla="*/ 390713 w 698981"/>
                <a:gd name="connsiteY10" fmla="*/ 268764 h 352230"/>
                <a:gd name="connsiteX11" fmla="*/ 388677 w 698981"/>
                <a:gd name="connsiteY11" fmla="*/ 268873 h 352230"/>
                <a:gd name="connsiteX12" fmla="*/ 388677 w 698981"/>
                <a:gd name="connsiteY12" fmla="*/ 267227 h 352230"/>
                <a:gd name="connsiteX13" fmla="*/ 369538 w 698981"/>
                <a:gd name="connsiteY13" fmla="*/ 248070 h 352230"/>
                <a:gd name="connsiteX14" fmla="*/ 367648 w 698981"/>
                <a:gd name="connsiteY14" fmla="*/ 248161 h 352230"/>
                <a:gd name="connsiteX15" fmla="*/ 259740 w 698981"/>
                <a:gd name="connsiteY15" fmla="*/ 258657 h 352230"/>
                <a:gd name="connsiteX16" fmla="*/ 242430 w 698981"/>
                <a:gd name="connsiteY16" fmla="*/ 277382 h 352230"/>
                <a:gd name="connsiteX17" fmla="*/ 33357 w 698981"/>
                <a:gd name="connsiteY17" fmla="*/ 289542 h 352230"/>
                <a:gd name="connsiteX18" fmla="*/ 19486 w 698981"/>
                <a:gd name="connsiteY18" fmla="*/ 352231 h 352230"/>
                <a:gd name="connsiteX19" fmla="*/ 428238 w 698981"/>
                <a:gd name="connsiteY19" fmla="*/ 71569 h 352230"/>
                <a:gd name="connsiteX20" fmla="*/ 405501 w 698981"/>
                <a:gd name="connsiteY20" fmla="*/ 71569 h 352230"/>
                <a:gd name="connsiteX21" fmla="*/ 387444 w 698981"/>
                <a:gd name="connsiteY21" fmla="*/ 53535 h 352230"/>
                <a:gd name="connsiteX22" fmla="*/ 402956 w 698981"/>
                <a:gd name="connsiteY22" fmla="*/ 35666 h 352230"/>
                <a:gd name="connsiteX23" fmla="*/ 649426 w 698981"/>
                <a:gd name="connsiteY23" fmla="*/ 607 h 352230"/>
                <a:gd name="connsiteX24" fmla="*/ 654858 w 698981"/>
                <a:gd name="connsiteY24" fmla="*/ 79 h 352230"/>
                <a:gd name="connsiteX25" fmla="*/ 657890 w 698981"/>
                <a:gd name="connsiteY25" fmla="*/ 0 h 352230"/>
                <a:gd name="connsiteX26" fmla="*/ 698981 w 698981"/>
                <a:gd name="connsiteY26" fmla="*/ 16296 h 352230"/>
                <a:gd name="connsiteX27" fmla="*/ 681173 w 698981"/>
                <a:gd name="connsiteY27" fmla="*/ 4744 h 352230"/>
                <a:gd name="connsiteX28" fmla="*/ 681173 w 698981"/>
                <a:gd name="connsiteY28" fmla="*/ 20196 h 352230"/>
                <a:gd name="connsiteX29" fmla="*/ 432029 w 698981"/>
                <a:gd name="connsiteY29" fmla="*/ 54653 h 352230"/>
                <a:gd name="connsiteX30" fmla="*/ 428238 w 698981"/>
                <a:gd name="connsiteY30" fmla="*/ 71569 h 35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8981" h="352230">
                  <a:moveTo>
                    <a:pt x="19486" y="352231"/>
                  </a:moveTo>
                  <a:lnTo>
                    <a:pt x="19486" y="335473"/>
                  </a:lnTo>
                  <a:cubicBezTo>
                    <a:pt x="19486" y="324012"/>
                    <a:pt x="15980" y="312830"/>
                    <a:pt x="9436" y="303409"/>
                  </a:cubicBezTo>
                  <a:lnTo>
                    <a:pt x="0" y="289852"/>
                  </a:lnTo>
                  <a:cubicBezTo>
                    <a:pt x="7309" y="269079"/>
                    <a:pt x="25932" y="254381"/>
                    <a:pt x="47836" y="252079"/>
                  </a:cubicBezTo>
                  <a:lnTo>
                    <a:pt x="370705" y="218198"/>
                  </a:lnTo>
                  <a:lnTo>
                    <a:pt x="418917" y="213145"/>
                  </a:lnTo>
                  <a:lnTo>
                    <a:pt x="432643" y="213145"/>
                  </a:lnTo>
                  <a:lnTo>
                    <a:pt x="420795" y="254678"/>
                  </a:lnTo>
                  <a:lnTo>
                    <a:pt x="420795" y="268764"/>
                  </a:lnTo>
                  <a:lnTo>
                    <a:pt x="390713" y="268764"/>
                  </a:lnTo>
                  <a:lnTo>
                    <a:pt x="388677" y="268873"/>
                  </a:lnTo>
                  <a:lnTo>
                    <a:pt x="388677" y="267227"/>
                  </a:lnTo>
                  <a:cubicBezTo>
                    <a:pt x="388677" y="256543"/>
                    <a:pt x="379983" y="248070"/>
                    <a:pt x="369538" y="248070"/>
                  </a:cubicBezTo>
                  <a:cubicBezTo>
                    <a:pt x="368912" y="248070"/>
                    <a:pt x="368286" y="248100"/>
                    <a:pt x="367648" y="248161"/>
                  </a:cubicBezTo>
                  <a:lnTo>
                    <a:pt x="259740" y="258657"/>
                  </a:lnTo>
                  <a:cubicBezTo>
                    <a:pt x="250031" y="259592"/>
                    <a:pt x="242600" y="267676"/>
                    <a:pt x="242430" y="277382"/>
                  </a:cubicBezTo>
                  <a:lnTo>
                    <a:pt x="33357" y="289542"/>
                  </a:lnTo>
                  <a:lnTo>
                    <a:pt x="19486" y="352231"/>
                  </a:lnTo>
                  <a:moveTo>
                    <a:pt x="428238" y="71569"/>
                  </a:moveTo>
                  <a:lnTo>
                    <a:pt x="405501" y="71569"/>
                  </a:lnTo>
                  <a:cubicBezTo>
                    <a:pt x="395531" y="71569"/>
                    <a:pt x="387444" y="63503"/>
                    <a:pt x="387444" y="53535"/>
                  </a:cubicBezTo>
                  <a:cubicBezTo>
                    <a:pt x="387444" y="44546"/>
                    <a:pt x="394061" y="36929"/>
                    <a:pt x="402956" y="35666"/>
                  </a:cubicBezTo>
                  <a:lnTo>
                    <a:pt x="649426" y="607"/>
                  </a:lnTo>
                  <a:cubicBezTo>
                    <a:pt x="651242" y="340"/>
                    <a:pt x="653053" y="170"/>
                    <a:pt x="654858" y="79"/>
                  </a:cubicBezTo>
                  <a:cubicBezTo>
                    <a:pt x="655872" y="30"/>
                    <a:pt x="656881" y="0"/>
                    <a:pt x="657890" y="0"/>
                  </a:cubicBezTo>
                  <a:cubicBezTo>
                    <a:pt x="673219" y="0"/>
                    <a:pt x="687917" y="5892"/>
                    <a:pt x="698981" y="16296"/>
                  </a:cubicBezTo>
                  <a:cubicBezTo>
                    <a:pt x="693750" y="11382"/>
                    <a:pt x="687704" y="7495"/>
                    <a:pt x="681173" y="4744"/>
                  </a:cubicBezTo>
                  <a:lnTo>
                    <a:pt x="681173" y="20196"/>
                  </a:lnTo>
                  <a:cubicBezTo>
                    <a:pt x="601317" y="30631"/>
                    <a:pt x="432029" y="54653"/>
                    <a:pt x="432029" y="54653"/>
                  </a:cubicBezTo>
                  <a:lnTo>
                    <a:pt x="428238" y="71569"/>
                  </a:lnTo>
                </a:path>
              </a:pathLst>
            </a:custGeom>
            <a:solidFill>
              <a:srgbClr val="E0D4D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8FA165B0-4224-8EC6-C638-64DDFD735E50}"/>
                </a:ext>
              </a:extLst>
            </p:cNvPr>
            <p:cNvSpPr/>
            <p:nvPr/>
          </p:nvSpPr>
          <p:spPr>
            <a:xfrm>
              <a:off x="11626109" y="3567262"/>
              <a:ext cx="146247" cy="29312"/>
            </a:xfrm>
            <a:custGeom>
              <a:avLst/>
              <a:gdLst>
                <a:gd name="connsiteX0" fmla="*/ 0 w 146247"/>
                <a:gd name="connsiteY0" fmla="*/ 29313 h 29312"/>
                <a:gd name="connsiteX1" fmla="*/ 17310 w 146247"/>
                <a:gd name="connsiteY1" fmla="*/ 10587 h 29312"/>
                <a:gd name="connsiteX2" fmla="*/ 125219 w 146247"/>
                <a:gd name="connsiteY2" fmla="*/ 91 h 29312"/>
                <a:gd name="connsiteX3" fmla="*/ 127108 w 146247"/>
                <a:gd name="connsiteY3" fmla="*/ 0 h 29312"/>
                <a:gd name="connsiteX4" fmla="*/ 146248 w 146247"/>
                <a:gd name="connsiteY4" fmla="*/ 19157 h 29312"/>
                <a:gd name="connsiteX5" fmla="*/ 146248 w 146247"/>
                <a:gd name="connsiteY5" fmla="*/ 20803 h 29312"/>
                <a:gd name="connsiteX6" fmla="*/ 0 w 146247"/>
                <a:gd name="connsiteY6" fmla="*/ 29313 h 2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247" h="29312">
                  <a:moveTo>
                    <a:pt x="0" y="29313"/>
                  </a:moveTo>
                  <a:cubicBezTo>
                    <a:pt x="170" y="19607"/>
                    <a:pt x="7601" y="11522"/>
                    <a:pt x="17310" y="10587"/>
                  </a:cubicBezTo>
                  <a:lnTo>
                    <a:pt x="125219" y="91"/>
                  </a:lnTo>
                  <a:cubicBezTo>
                    <a:pt x="125857" y="30"/>
                    <a:pt x="126483" y="0"/>
                    <a:pt x="127108" y="0"/>
                  </a:cubicBezTo>
                  <a:cubicBezTo>
                    <a:pt x="137553" y="0"/>
                    <a:pt x="146248" y="8473"/>
                    <a:pt x="146248" y="19157"/>
                  </a:cubicBezTo>
                  <a:lnTo>
                    <a:pt x="146248" y="20803"/>
                  </a:lnTo>
                  <a:lnTo>
                    <a:pt x="0" y="29313"/>
                  </a:lnTo>
                </a:path>
              </a:pathLst>
            </a:custGeom>
            <a:solidFill>
              <a:srgbClr val="88A0B4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C4A6C50F-0C0A-61AA-2E23-28404FE27039}"/>
                </a:ext>
              </a:extLst>
            </p:cNvPr>
            <p:cNvSpPr/>
            <p:nvPr/>
          </p:nvSpPr>
          <p:spPr>
            <a:xfrm>
              <a:off x="11349399" y="3609044"/>
              <a:ext cx="53765" cy="250244"/>
            </a:xfrm>
            <a:custGeom>
              <a:avLst/>
              <a:gdLst>
                <a:gd name="connsiteX0" fmla="*/ 0 w 53765"/>
                <a:gd name="connsiteY0" fmla="*/ 250244 h 250244"/>
                <a:gd name="connsiteX1" fmla="*/ 0 w 53765"/>
                <a:gd name="connsiteY1" fmla="*/ 150608 h 250244"/>
                <a:gd name="connsiteX2" fmla="*/ 10566 w 53765"/>
                <a:gd name="connsiteY2" fmla="*/ 70172 h 250244"/>
                <a:gd name="connsiteX3" fmla="*/ 10590 w 53765"/>
                <a:gd name="connsiteY3" fmla="*/ 70111 h 250244"/>
                <a:gd name="connsiteX4" fmla="*/ 10760 w 53765"/>
                <a:gd name="connsiteY4" fmla="*/ 69455 h 250244"/>
                <a:gd name="connsiteX5" fmla="*/ 10852 w 53765"/>
                <a:gd name="connsiteY5" fmla="*/ 69127 h 250244"/>
                <a:gd name="connsiteX6" fmla="*/ 10949 w 53765"/>
                <a:gd name="connsiteY6" fmla="*/ 68756 h 250244"/>
                <a:gd name="connsiteX7" fmla="*/ 11514 w 53765"/>
                <a:gd name="connsiteY7" fmla="*/ 66734 h 250244"/>
                <a:gd name="connsiteX8" fmla="*/ 11678 w 53765"/>
                <a:gd name="connsiteY8" fmla="*/ 66145 h 250244"/>
                <a:gd name="connsiteX9" fmla="*/ 11702 w 53765"/>
                <a:gd name="connsiteY9" fmla="*/ 66054 h 250244"/>
                <a:gd name="connsiteX10" fmla="*/ 17645 w 53765"/>
                <a:gd name="connsiteY10" fmla="*/ 47297 h 250244"/>
                <a:gd name="connsiteX11" fmla="*/ 34280 w 53765"/>
                <a:gd name="connsiteY11" fmla="*/ 0 h 250244"/>
                <a:gd name="connsiteX12" fmla="*/ 43716 w 53765"/>
                <a:gd name="connsiteY12" fmla="*/ 13557 h 250244"/>
                <a:gd name="connsiteX13" fmla="*/ 53766 w 53765"/>
                <a:gd name="connsiteY13" fmla="*/ 45621 h 250244"/>
                <a:gd name="connsiteX14" fmla="*/ 53766 w 53765"/>
                <a:gd name="connsiteY14" fmla="*/ 62379 h 250244"/>
                <a:gd name="connsiteX15" fmla="*/ 46250 w 53765"/>
                <a:gd name="connsiteY15" fmla="*/ 96338 h 250244"/>
                <a:gd name="connsiteX16" fmla="*/ 46250 w 53765"/>
                <a:gd name="connsiteY16" fmla="*/ 146284 h 250244"/>
                <a:gd name="connsiteX17" fmla="*/ 13950 w 53765"/>
                <a:gd name="connsiteY17" fmla="*/ 196727 h 250244"/>
                <a:gd name="connsiteX18" fmla="*/ 194 w 53765"/>
                <a:gd name="connsiteY18" fmla="*/ 249856 h 250244"/>
                <a:gd name="connsiteX19" fmla="*/ 0 w 53765"/>
                <a:gd name="connsiteY19" fmla="*/ 250244 h 250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765" h="250244">
                  <a:moveTo>
                    <a:pt x="0" y="250244"/>
                  </a:moveTo>
                  <a:lnTo>
                    <a:pt x="0" y="150608"/>
                  </a:lnTo>
                  <a:cubicBezTo>
                    <a:pt x="0" y="123409"/>
                    <a:pt x="3560" y="96374"/>
                    <a:pt x="10566" y="70172"/>
                  </a:cubicBezTo>
                  <a:cubicBezTo>
                    <a:pt x="10572" y="70153"/>
                    <a:pt x="10584" y="70123"/>
                    <a:pt x="10590" y="70111"/>
                  </a:cubicBezTo>
                  <a:cubicBezTo>
                    <a:pt x="10645" y="69892"/>
                    <a:pt x="10706" y="69674"/>
                    <a:pt x="10760" y="69455"/>
                  </a:cubicBezTo>
                  <a:cubicBezTo>
                    <a:pt x="10791" y="69346"/>
                    <a:pt x="10821" y="69236"/>
                    <a:pt x="10852" y="69127"/>
                  </a:cubicBezTo>
                  <a:cubicBezTo>
                    <a:pt x="10882" y="69005"/>
                    <a:pt x="10918" y="68884"/>
                    <a:pt x="10949" y="68756"/>
                  </a:cubicBezTo>
                  <a:cubicBezTo>
                    <a:pt x="11137" y="68088"/>
                    <a:pt x="11319" y="67402"/>
                    <a:pt x="11514" y="66734"/>
                  </a:cubicBezTo>
                  <a:cubicBezTo>
                    <a:pt x="11569" y="66533"/>
                    <a:pt x="11623" y="66345"/>
                    <a:pt x="11678" y="66145"/>
                  </a:cubicBezTo>
                  <a:cubicBezTo>
                    <a:pt x="11684" y="66114"/>
                    <a:pt x="11696" y="66084"/>
                    <a:pt x="11702" y="66054"/>
                  </a:cubicBezTo>
                  <a:cubicBezTo>
                    <a:pt x="13482" y="59755"/>
                    <a:pt x="15463" y="53487"/>
                    <a:pt x="17645" y="47297"/>
                  </a:cubicBezTo>
                  <a:lnTo>
                    <a:pt x="34280" y="0"/>
                  </a:lnTo>
                  <a:lnTo>
                    <a:pt x="43716" y="13557"/>
                  </a:lnTo>
                  <a:cubicBezTo>
                    <a:pt x="50260" y="22978"/>
                    <a:pt x="53766" y="34160"/>
                    <a:pt x="53766" y="45621"/>
                  </a:cubicBezTo>
                  <a:lnTo>
                    <a:pt x="53766" y="62379"/>
                  </a:lnTo>
                  <a:lnTo>
                    <a:pt x="46250" y="96338"/>
                  </a:lnTo>
                  <a:lnTo>
                    <a:pt x="46250" y="146284"/>
                  </a:lnTo>
                  <a:cubicBezTo>
                    <a:pt x="31534" y="163874"/>
                    <a:pt x="20853" y="182636"/>
                    <a:pt x="13950" y="196727"/>
                  </a:cubicBezTo>
                  <a:cubicBezTo>
                    <a:pt x="5894" y="213175"/>
                    <a:pt x="1185" y="231403"/>
                    <a:pt x="194" y="249856"/>
                  </a:cubicBezTo>
                  <a:lnTo>
                    <a:pt x="0" y="250244"/>
                  </a:lnTo>
                </a:path>
              </a:pathLst>
            </a:custGeom>
            <a:solidFill>
              <a:srgbClr val="88A0B4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26AD4276-294E-FBE6-F39C-B87D4D8EB01F}"/>
                </a:ext>
              </a:extLst>
            </p:cNvPr>
            <p:cNvSpPr/>
            <p:nvPr/>
          </p:nvSpPr>
          <p:spPr>
            <a:xfrm>
              <a:off x="11815708" y="3532337"/>
              <a:ext cx="249143" cy="55618"/>
            </a:xfrm>
            <a:custGeom>
              <a:avLst/>
              <a:gdLst>
                <a:gd name="connsiteX0" fmla="*/ 249144 w 249143"/>
                <a:gd name="connsiteY0" fmla="*/ 55619 h 55618"/>
                <a:gd name="connsiteX1" fmla="*/ 224038 w 249143"/>
                <a:gd name="connsiteY1" fmla="*/ 55619 h 55618"/>
                <a:gd name="connsiteX2" fmla="*/ 224038 w 249143"/>
                <a:gd name="connsiteY2" fmla="*/ 0 h 55618"/>
                <a:gd name="connsiteX3" fmla="*/ 249144 w 249143"/>
                <a:gd name="connsiteY3" fmla="*/ 0 h 55618"/>
                <a:gd name="connsiteX4" fmla="*/ 249144 w 249143"/>
                <a:gd name="connsiteY4" fmla="*/ 55619 h 55618"/>
                <a:gd name="connsiteX5" fmla="*/ 212803 w 249143"/>
                <a:gd name="connsiteY5" fmla="*/ 55619 h 55618"/>
                <a:gd name="connsiteX6" fmla="*/ 0 w 249143"/>
                <a:gd name="connsiteY6" fmla="*/ 55619 h 55618"/>
                <a:gd name="connsiteX7" fmla="*/ 0 w 249143"/>
                <a:gd name="connsiteY7" fmla="*/ 43106 h 55618"/>
                <a:gd name="connsiteX8" fmla="*/ 12298 w 249143"/>
                <a:gd name="connsiteY8" fmla="*/ 0 h 55618"/>
                <a:gd name="connsiteX9" fmla="*/ 24079 w 249143"/>
                <a:gd name="connsiteY9" fmla="*/ 0 h 55618"/>
                <a:gd name="connsiteX10" fmla="*/ 16113 w 249143"/>
                <a:gd name="connsiteY10" fmla="*/ 29215 h 55618"/>
                <a:gd name="connsiteX11" fmla="*/ 98157 w 249143"/>
                <a:gd name="connsiteY11" fmla="*/ 29215 h 55618"/>
                <a:gd name="connsiteX12" fmla="*/ 119034 w 249143"/>
                <a:gd name="connsiteY12" fmla="*/ 0 h 55618"/>
                <a:gd name="connsiteX13" fmla="*/ 212803 w 249143"/>
                <a:gd name="connsiteY13" fmla="*/ 0 h 55618"/>
                <a:gd name="connsiteX14" fmla="*/ 212803 w 249143"/>
                <a:gd name="connsiteY14" fmla="*/ 55619 h 5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9143" h="55618">
                  <a:moveTo>
                    <a:pt x="249144" y="55619"/>
                  </a:moveTo>
                  <a:lnTo>
                    <a:pt x="224038" y="55619"/>
                  </a:lnTo>
                  <a:lnTo>
                    <a:pt x="224038" y="0"/>
                  </a:lnTo>
                  <a:lnTo>
                    <a:pt x="249144" y="0"/>
                  </a:lnTo>
                  <a:lnTo>
                    <a:pt x="249144" y="55619"/>
                  </a:lnTo>
                  <a:moveTo>
                    <a:pt x="212803" y="55619"/>
                  </a:moveTo>
                  <a:lnTo>
                    <a:pt x="0" y="55619"/>
                  </a:lnTo>
                  <a:lnTo>
                    <a:pt x="0" y="43106"/>
                  </a:lnTo>
                  <a:lnTo>
                    <a:pt x="12298" y="0"/>
                  </a:lnTo>
                  <a:lnTo>
                    <a:pt x="24079" y="0"/>
                  </a:lnTo>
                  <a:lnTo>
                    <a:pt x="16113" y="29215"/>
                  </a:lnTo>
                  <a:lnTo>
                    <a:pt x="98157" y="29215"/>
                  </a:lnTo>
                  <a:lnTo>
                    <a:pt x="119034" y="0"/>
                  </a:lnTo>
                  <a:lnTo>
                    <a:pt x="212803" y="0"/>
                  </a:lnTo>
                  <a:lnTo>
                    <a:pt x="212803" y="55619"/>
                  </a:lnTo>
                </a:path>
              </a:pathLst>
            </a:custGeom>
            <a:solidFill>
              <a:srgbClr val="E0D4D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10751666-A870-E2C7-4C4F-E456454D4AFA}"/>
                </a:ext>
              </a:extLst>
            </p:cNvPr>
            <p:cNvSpPr/>
            <p:nvPr/>
          </p:nvSpPr>
          <p:spPr>
            <a:xfrm>
              <a:off x="11804474" y="3532337"/>
              <a:ext cx="235272" cy="55618"/>
            </a:xfrm>
            <a:custGeom>
              <a:avLst/>
              <a:gdLst>
                <a:gd name="connsiteX0" fmla="*/ 235272 w 235272"/>
                <a:gd name="connsiteY0" fmla="*/ 55619 h 55618"/>
                <a:gd name="connsiteX1" fmla="*/ 224038 w 235272"/>
                <a:gd name="connsiteY1" fmla="*/ 55619 h 55618"/>
                <a:gd name="connsiteX2" fmla="*/ 224038 w 235272"/>
                <a:gd name="connsiteY2" fmla="*/ 0 h 55618"/>
                <a:gd name="connsiteX3" fmla="*/ 235272 w 235272"/>
                <a:gd name="connsiteY3" fmla="*/ 0 h 55618"/>
                <a:gd name="connsiteX4" fmla="*/ 235272 w 235272"/>
                <a:gd name="connsiteY4" fmla="*/ 55619 h 55618"/>
                <a:gd name="connsiteX5" fmla="*/ 11234 w 235272"/>
                <a:gd name="connsiteY5" fmla="*/ 55619 h 55618"/>
                <a:gd name="connsiteX6" fmla="*/ 0 w 235272"/>
                <a:gd name="connsiteY6" fmla="*/ 55619 h 55618"/>
                <a:gd name="connsiteX7" fmla="*/ 0 w 235272"/>
                <a:gd name="connsiteY7" fmla="*/ 41533 h 55618"/>
                <a:gd name="connsiteX8" fmla="*/ 11848 w 235272"/>
                <a:gd name="connsiteY8" fmla="*/ 0 h 55618"/>
                <a:gd name="connsiteX9" fmla="*/ 23532 w 235272"/>
                <a:gd name="connsiteY9" fmla="*/ 0 h 55618"/>
                <a:gd name="connsiteX10" fmla="*/ 11234 w 235272"/>
                <a:gd name="connsiteY10" fmla="*/ 43106 h 55618"/>
                <a:gd name="connsiteX11" fmla="*/ 11234 w 235272"/>
                <a:gd name="connsiteY11" fmla="*/ 55619 h 5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5272" h="55618">
                  <a:moveTo>
                    <a:pt x="235272" y="55619"/>
                  </a:moveTo>
                  <a:lnTo>
                    <a:pt x="224038" y="55619"/>
                  </a:lnTo>
                  <a:lnTo>
                    <a:pt x="224038" y="0"/>
                  </a:lnTo>
                  <a:lnTo>
                    <a:pt x="235272" y="0"/>
                  </a:lnTo>
                  <a:lnTo>
                    <a:pt x="235272" y="55619"/>
                  </a:lnTo>
                  <a:moveTo>
                    <a:pt x="11234" y="55619"/>
                  </a:moveTo>
                  <a:lnTo>
                    <a:pt x="0" y="55619"/>
                  </a:lnTo>
                  <a:lnTo>
                    <a:pt x="0" y="41533"/>
                  </a:lnTo>
                  <a:lnTo>
                    <a:pt x="11848" y="0"/>
                  </a:lnTo>
                  <a:lnTo>
                    <a:pt x="23532" y="0"/>
                  </a:lnTo>
                  <a:lnTo>
                    <a:pt x="11234" y="43106"/>
                  </a:lnTo>
                  <a:lnTo>
                    <a:pt x="11234" y="55619"/>
                  </a:lnTo>
                </a:path>
              </a:pathLst>
            </a:custGeom>
            <a:solidFill>
              <a:srgbClr val="D7CACC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87B47482-719F-C66B-881C-3156E046A9F9}"/>
                </a:ext>
              </a:extLst>
            </p:cNvPr>
            <p:cNvSpPr/>
            <p:nvPr/>
          </p:nvSpPr>
          <p:spPr>
            <a:xfrm>
              <a:off x="11849077" y="3532337"/>
              <a:ext cx="71939" cy="29215"/>
            </a:xfrm>
            <a:custGeom>
              <a:avLst/>
              <a:gdLst>
                <a:gd name="connsiteX0" fmla="*/ 55400 w 71939"/>
                <a:gd name="connsiteY0" fmla="*/ 29215 h 29215"/>
                <a:gd name="connsiteX1" fmla="*/ 0 w 71939"/>
                <a:gd name="connsiteY1" fmla="*/ 29215 h 29215"/>
                <a:gd name="connsiteX2" fmla="*/ 16527 w 71939"/>
                <a:gd name="connsiteY2" fmla="*/ 0 h 29215"/>
                <a:gd name="connsiteX3" fmla="*/ 71939 w 71939"/>
                <a:gd name="connsiteY3" fmla="*/ 0 h 29215"/>
                <a:gd name="connsiteX4" fmla="*/ 55400 w 71939"/>
                <a:gd name="connsiteY4" fmla="*/ 29215 h 2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39" h="29215">
                  <a:moveTo>
                    <a:pt x="55400" y="29215"/>
                  </a:moveTo>
                  <a:lnTo>
                    <a:pt x="0" y="29215"/>
                  </a:lnTo>
                  <a:cubicBezTo>
                    <a:pt x="5432" y="19607"/>
                    <a:pt x="10943" y="9858"/>
                    <a:pt x="16527" y="0"/>
                  </a:cubicBezTo>
                  <a:lnTo>
                    <a:pt x="71939" y="0"/>
                  </a:lnTo>
                  <a:cubicBezTo>
                    <a:pt x="66373" y="9828"/>
                    <a:pt x="60857" y="19576"/>
                    <a:pt x="55400" y="29215"/>
                  </a:cubicBezTo>
                </a:path>
              </a:pathLst>
            </a:custGeom>
            <a:solidFill>
              <a:srgbClr val="68A89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1575806B-560A-B39C-6BFE-A158C2479C85}"/>
                </a:ext>
              </a:extLst>
            </p:cNvPr>
            <p:cNvSpPr/>
            <p:nvPr/>
          </p:nvSpPr>
          <p:spPr>
            <a:xfrm>
              <a:off x="11831821" y="3532337"/>
              <a:ext cx="102920" cy="29215"/>
            </a:xfrm>
            <a:custGeom>
              <a:avLst/>
              <a:gdLst>
                <a:gd name="connsiteX0" fmla="*/ 82043 w 102920"/>
                <a:gd name="connsiteY0" fmla="*/ 29215 h 29215"/>
                <a:gd name="connsiteX1" fmla="*/ 72656 w 102920"/>
                <a:gd name="connsiteY1" fmla="*/ 29215 h 29215"/>
                <a:gd name="connsiteX2" fmla="*/ 89195 w 102920"/>
                <a:gd name="connsiteY2" fmla="*/ 0 h 29215"/>
                <a:gd name="connsiteX3" fmla="*/ 102920 w 102920"/>
                <a:gd name="connsiteY3" fmla="*/ 0 h 29215"/>
                <a:gd name="connsiteX4" fmla="*/ 82043 w 102920"/>
                <a:gd name="connsiteY4" fmla="*/ 29215 h 29215"/>
                <a:gd name="connsiteX5" fmla="*/ 17256 w 102920"/>
                <a:gd name="connsiteY5" fmla="*/ 29215 h 29215"/>
                <a:gd name="connsiteX6" fmla="*/ 0 w 102920"/>
                <a:gd name="connsiteY6" fmla="*/ 29215 h 29215"/>
                <a:gd name="connsiteX7" fmla="*/ 7966 w 102920"/>
                <a:gd name="connsiteY7" fmla="*/ 0 h 29215"/>
                <a:gd name="connsiteX8" fmla="*/ 33782 w 102920"/>
                <a:gd name="connsiteY8" fmla="*/ 0 h 29215"/>
                <a:gd name="connsiteX9" fmla="*/ 17256 w 102920"/>
                <a:gd name="connsiteY9" fmla="*/ 29215 h 2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920" h="29215">
                  <a:moveTo>
                    <a:pt x="82043" y="29215"/>
                  </a:moveTo>
                  <a:lnTo>
                    <a:pt x="72656" y="29215"/>
                  </a:lnTo>
                  <a:cubicBezTo>
                    <a:pt x="78112" y="19576"/>
                    <a:pt x="83629" y="9828"/>
                    <a:pt x="89195" y="0"/>
                  </a:cubicBezTo>
                  <a:lnTo>
                    <a:pt x="102920" y="0"/>
                  </a:lnTo>
                  <a:lnTo>
                    <a:pt x="82043" y="29215"/>
                  </a:lnTo>
                  <a:moveTo>
                    <a:pt x="17256" y="29215"/>
                  </a:moveTo>
                  <a:lnTo>
                    <a:pt x="0" y="29215"/>
                  </a:lnTo>
                  <a:lnTo>
                    <a:pt x="7966" y="0"/>
                  </a:lnTo>
                  <a:lnTo>
                    <a:pt x="33782" y="0"/>
                  </a:lnTo>
                  <a:cubicBezTo>
                    <a:pt x="28198" y="9858"/>
                    <a:pt x="22688" y="19607"/>
                    <a:pt x="17256" y="29215"/>
                  </a:cubicBezTo>
                </a:path>
              </a:pathLst>
            </a:custGeom>
            <a:solidFill>
              <a:srgbClr val="9ABEB5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6C275734-DDA2-10AB-984B-E5A42B454C6E}"/>
                </a:ext>
              </a:extLst>
            </p:cNvPr>
            <p:cNvSpPr/>
            <p:nvPr/>
          </p:nvSpPr>
          <p:spPr>
            <a:xfrm>
              <a:off x="11961075" y="3579531"/>
              <a:ext cx="44955" cy="16855"/>
            </a:xfrm>
            <a:custGeom>
              <a:avLst/>
              <a:gdLst>
                <a:gd name="connsiteX0" fmla="*/ 44956 w 44955"/>
                <a:gd name="connsiteY0" fmla="*/ 16855 h 16855"/>
                <a:gd name="connsiteX1" fmla="*/ 0 w 44955"/>
                <a:gd name="connsiteY1" fmla="*/ 16855 h 16855"/>
                <a:gd name="connsiteX2" fmla="*/ 0 w 44955"/>
                <a:gd name="connsiteY2" fmla="*/ 0 h 16855"/>
                <a:gd name="connsiteX3" fmla="*/ 44956 w 44955"/>
                <a:gd name="connsiteY3" fmla="*/ 0 h 16855"/>
                <a:gd name="connsiteX4" fmla="*/ 44956 w 44955"/>
                <a:gd name="connsiteY4" fmla="*/ 16855 h 1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55" h="16855">
                  <a:moveTo>
                    <a:pt x="44956" y="16855"/>
                  </a:moveTo>
                  <a:lnTo>
                    <a:pt x="0" y="16855"/>
                  </a:lnTo>
                  <a:lnTo>
                    <a:pt x="0" y="0"/>
                  </a:lnTo>
                  <a:lnTo>
                    <a:pt x="44956" y="0"/>
                  </a:lnTo>
                  <a:lnTo>
                    <a:pt x="44956" y="16855"/>
                  </a:ln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3668BFA5-D1FB-EC41-66C4-5A1284B3AAD4}"/>
                </a:ext>
              </a:extLst>
            </p:cNvPr>
            <p:cNvSpPr/>
            <p:nvPr/>
          </p:nvSpPr>
          <p:spPr>
            <a:xfrm>
              <a:off x="11790043" y="3770476"/>
              <a:ext cx="264126" cy="167742"/>
            </a:xfrm>
            <a:custGeom>
              <a:avLst/>
              <a:gdLst>
                <a:gd name="connsiteX0" fmla="*/ 0 w 264126"/>
                <a:gd name="connsiteY0" fmla="*/ 167743 h 167742"/>
                <a:gd name="connsiteX1" fmla="*/ 264127 w 264126"/>
                <a:gd name="connsiteY1" fmla="*/ 167743 h 167742"/>
                <a:gd name="connsiteX2" fmla="*/ 264127 w 264126"/>
                <a:gd name="connsiteY2" fmla="*/ 0 h 167742"/>
                <a:gd name="connsiteX3" fmla="*/ 0 w 264126"/>
                <a:gd name="connsiteY3" fmla="*/ 0 h 16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126" h="167742">
                  <a:moveTo>
                    <a:pt x="0" y="167743"/>
                  </a:moveTo>
                  <a:lnTo>
                    <a:pt x="264127" y="167743"/>
                  </a:lnTo>
                  <a:lnTo>
                    <a:pt x="2641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7B9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5148A9C6-8992-B5B3-E09D-E5E674E257CF}"/>
                </a:ext>
              </a:extLst>
            </p:cNvPr>
            <p:cNvSpPr/>
            <p:nvPr/>
          </p:nvSpPr>
          <p:spPr>
            <a:xfrm>
              <a:off x="11809529" y="3770476"/>
              <a:ext cx="224602" cy="151057"/>
            </a:xfrm>
            <a:custGeom>
              <a:avLst/>
              <a:gdLst>
                <a:gd name="connsiteX0" fmla="*/ 224603 w 224602"/>
                <a:gd name="connsiteY0" fmla="*/ 0 h 151057"/>
                <a:gd name="connsiteX1" fmla="*/ 0 w 224602"/>
                <a:gd name="connsiteY1" fmla="*/ 0 h 151057"/>
                <a:gd name="connsiteX2" fmla="*/ 0 w 224602"/>
                <a:gd name="connsiteY2" fmla="*/ 68696 h 151057"/>
                <a:gd name="connsiteX3" fmla="*/ 224603 w 224602"/>
                <a:gd name="connsiteY3" fmla="*/ 68696 h 151057"/>
                <a:gd name="connsiteX4" fmla="*/ 224603 w 224602"/>
                <a:gd name="connsiteY4" fmla="*/ 0 h 151057"/>
                <a:gd name="connsiteX5" fmla="*/ 224603 w 224602"/>
                <a:gd name="connsiteY5" fmla="*/ 151058 h 151057"/>
                <a:gd name="connsiteX6" fmla="*/ 0 w 224602"/>
                <a:gd name="connsiteY6" fmla="*/ 151058 h 151057"/>
                <a:gd name="connsiteX7" fmla="*/ 0 w 224602"/>
                <a:gd name="connsiteY7" fmla="*/ 85362 h 151057"/>
                <a:gd name="connsiteX8" fmla="*/ 224603 w 224602"/>
                <a:gd name="connsiteY8" fmla="*/ 85362 h 151057"/>
                <a:gd name="connsiteX9" fmla="*/ 224603 w 224602"/>
                <a:gd name="connsiteY9" fmla="*/ 151058 h 1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4602" h="151057">
                  <a:moveTo>
                    <a:pt x="224603" y="0"/>
                  </a:moveTo>
                  <a:lnTo>
                    <a:pt x="0" y="0"/>
                  </a:lnTo>
                  <a:lnTo>
                    <a:pt x="0" y="68696"/>
                  </a:lnTo>
                  <a:lnTo>
                    <a:pt x="224603" y="68696"/>
                  </a:lnTo>
                  <a:lnTo>
                    <a:pt x="224603" y="0"/>
                  </a:lnTo>
                  <a:moveTo>
                    <a:pt x="224603" y="151058"/>
                  </a:moveTo>
                  <a:lnTo>
                    <a:pt x="0" y="151058"/>
                  </a:lnTo>
                  <a:lnTo>
                    <a:pt x="0" y="85362"/>
                  </a:lnTo>
                  <a:lnTo>
                    <a:pt x="224603" y="85362"/>
                  </a:lnTo>
                  <a:lnTo>
                    <a:pt x="224603" y="151058"/>
                  </a:ln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5AD3F240-ACA9-BA76-889E-768A5818A23F}"/>
                </a:ext>
              </a:extLst>
            </p:cNvPr>
            <p:cNvSpPr/>
            <p:nvPr/>
          </p:nvSpPr>
          <p:spPr>
            <a:xfrm>
              <a:off x="11809529" y="3855838"/>
              <a:ext cx="224602" cy="13277"/>
            </a:xfrm>
            <a:custGeom>
              <a:avLst/>
              <a:gdLst>
                <a:gd name="connsiteX0" fmla="*/ 224603 w 224602"/>
                <a:gd name="connsiteY0" fmla="*/ 13278 h 13277"/>
                <a:gd name="connsiteX1" fmla="*/ 224603 w 224602"/>
                <a:gd name="connsiteY1" fmla="*/ 0 h 13277"/>
                <a:gd name="connsiteX2" fmla="*/ 0 w 224602"/>
                <a:gd name="connsiteY2" fmla="*/ 0 h 13277"/>
                <a:gd name="connsiteX3" fmla="*/ 224603 w 224602"/>
                <a:gd name="connsiteY3" fmla="*/ 0 h 13277"/>
                <a:gd name="connsiteX4" fmla="*/ 224603 w 224602"/>
                <a:gd name="connsiteY4" fmla="*/ 13278 h 1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602" h="13277">
                  <a:moveTo>
                    <a:pt x="224603" y="13278"/>
                  </a:moveTo>
                  <a:lnTo>
                    <a:pt x="224603" y="0"/>
                  </a:lnTo>
                  <a:lnTo>
                    <a:pt x="0" y="0"/>
                  </a:lnTo>
                  <a:lnTo>
                    <a:pt x="224603" y="0"/>
                  </a:lnTo>
                  <a:lnTo>
                    <a:pt x="224603" y="13278"/>
                  </a:ln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BBD3CAA5-28BF-F663-23E5-735BB3CBFF67}"/>
                </a:ext>
              </a:extLst>
            </p:cNvPr>
            <p:cNvSpPr/>
            <p:nvPr/>
          </p:nvSpPr>
          <p:spPr>
            <a:xfrm>
              <a:off x="11809529" y="3855838"/>
              <a:ext cx="224602" cy="65695"/>
            </a:xfrm>
            <a:custGeom>
              <a:avLst/>
              <a:gdLst>
                <a:gd name="connsiteX0" fmla="*/ 21211 w 224602"/>
                <a:gd name="connsiteY0" fmla="*/ 65695 h 65695"/>
                <a:gd name="connsiteX1" fmla="*/ 0 w 224602"/>
                <a:gd name="connsiteY1" fmla="*/ 65695 h 65695"/>
                <a:gd name="connsiteX2" fmla="*/ 0 w 224602"/>
                <a:gd name="connsiteY2" fmla="*/ 0 h 65695"/>
                <a:gd name="connsiteX3" fmla="*/ 224603 w 224602"/>
                <a:gd name="connsiteY3" fmla="*/ 0 h 65695"/>
                <a:gd name="connsiteX4" fmla="*/ 224603 w 224602"/>
                <a:gd name="connsiteY4" fmla="*/ 13278 h 65695"/>
                <a:gd name="connsiteX5" fmla="*/ 21211 w 224602"/>
                <a:gd name="connsiteY5" fmla="*/ 13278 h 65695"/>
                <a:gd name="connsiteX6" fmla="*/ 21211 w 224602"/>
                <a:gd name="connsiteY6" fmla="*/ 65695 h 65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602" h="65695">
                  <a:moveTo>
                    <a:pt x="21211" y="65695"/>
                  </a:moveTo>
                  <a:lnTo>
                    <a:pt x="0" y="65695"/>
                  </a:lnTo>
                  <a:lnTo>
                    <a:pt x="0" y="0"/>
                  </a:lnTo>
                  <a:lnTo>
                    <a:pt x="224603" y="0"/>
                  </a:lnTo>
                  <a:lnTo>
                    <a:pt x="224603" y="13278"/>
                  </a:lnTo>
                  <a:lnTo>
                    <a:pt x="21211" y="13278"/>
                  </a:lnTo>
                  <a:lnTo>
                    <a:pt x="21211" y="65695"/>
                  </a:lnTo>
                </a:path>
              </a:pathLst>
            </a:custGeom>
            <a:solidFill>
              <a:srgbClr val="303C54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4659BCCD-1533-000A-DAE7-CAF5E2FE666C}"/>
                </a:ext>
              </a:extLst>
            </p:cNvPr>
            <p:cNvSpPr/>
            <p:nvPr/>
          </p:nvSpPr>
          <p:spPr>
            <a:xfrm>
              <a:off x="11809529" y="3770476"/>
              <a:ext cx="224602" cy="68695"/>
            </a:xfrm>
            <a:custGeom>
              <a:avLst/>
              <a:gdLst>
                <a:gd name="connsiteX0" fmla="*/ 21211 w 224602"/>
                <a:gd name="connsiteY0" fmla="*/ 68696 h 68695"/>
                <a:gd name="connsiteX1" fmla="*/ 0 w 224602"/>
                <a:gd name="connsiteY1" fmla="*/ 68696 h 68695"/>
                <a:gd name="connsiteX2" fmla="*/ 0 w 224602"/>
                <a:gd name="connsiteY2" fmla="*/ 0 h 68695"/>
                <a:gd name="connsiteX3" fmla="*/ 224603 w 224602"/>
                <a:gd name="connsiteY3" fmla="*/ 0 h 68695"/>
                <a:gd name="connsiteX4" fmla="*/ 224603 w 224602"/>
                <a:gd name="connsiteY4" fmla="*/ 13290 h 68695"/>
                <a:gd name="connsiteX5" fmla="*/ 21211 w 224602"/>
                <a:gd name="connsiteY5" fmla="*/ 13290 h 68695"/>
                <a:gd name="connsiteX6" fmla="*/ 21211 w 224602"/>
                <a:gd name="connsiteY6" fmla="*/ 68696 h 68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602" h="68695">
                  <a:moveTo>
                    <a:pt x="21211" y="68696"/>
                  </a:moveTo>
                  <a:lnTo>
                    <a:pt x="0" y="68696"/>
                  </a:lnTo>
                  <a:lnTo>
                    <a:pt x="0" y="0"/>
                  </a:lnTo>
                  <a:lnTo>
                    <a:pt x="224603" y="0"/>
                  </a:lnTo>
                  <a:lnTo>
                    <a:pt x="224603" y="13290"/>
                  </a:lnTo>
                  <a:lnTo>
                    <a:pt x="21211" y="13290"/>
                  </a:lnTo>
                  <a:lnTo>
                    <a:pt x="21211" y="68696"/>
                  </a:lnTo>
                </a:path>
              </a:pathLst>
            </a:custGeom>
            <a:solidFill>
              <a:srgbClr val="303C54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8867AD9B-E272-A98E-CDF4-8760E59F6A16}"/>
                </a:ext>
              </a:extLst>
            </p:cNvPr>
            <p:cNvSpPr/>
            <p:nvPr/>
          </p:nvSpPr>
          <p:spPr>
            <a:xfrm>
              <a:off x="11362371" y="3726343"/>
              <a:ext cx="20190" cy="87931"/>
            </a:xfrm>
            <a:custGeom>
              <a:avLst/>
              <a:gdLst>
                <a:gd name="connsiteX0" fmla="*/ 20190 w 20190"/>
                <a:gd name="connsiteY0" fmla="*/ 87932 h 87931"/>
                <a:gd name="connsiteX1" fmla="*/ 0 w 20190"/>
                <a:gd name="connsiteY1" fmla="*/ 87932 h 87931"/>
                <a:gd name="connsiteX2" fmla="*/ 0 w 20190"/>
                <a:gd name="connsiteY2" fmla="*/ 0 h 87931"/>
                <a:gd name="connsiteX3" fmla="*/ 20190 w 20190"/>
                <a:gd name="connsiteY3" fmla="*/ 0 h 87931"/>
                <a:gd name="connsiteX4" fmla="*/ 20190 w 20190"/>
                <a:gd name="connsiteY4" fmla="*/ 87932 h 8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0" h="87931">
                  <a:moveTo>
                    <a:pt x="20190" y="87932"/>
                  </a:moveTo>
                  <a:lnTo>
                    <a:pt x="0" y="87932"/>
                  </a:lnTo>
                  <a:lnTo>
                    <a:pt x="0" y="0"/>
                  </a:lnTo>
                  <a:lnTo>
                    <a:pt x="20190" y="0"/>
                  </a:lnTo>
                  <a:lnTo>
                    <a:pt x="20190" y="87932"/>
                  </a:lnTo>
                </a:path>
              </a:pathLst>
            </a:custGeom>
            <a:solidFill>
              <a:srgbClr val="E8A81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60C0E820-93F6-FC6E-B290-59F20031CF1B}"/>
                </a:ext>
              </a:extLst>
            </p:cNvPr>
            <p:cNvSpPr/>
            <p:nvPr/>
          </p:nvSpPr>
          <p:spPr>
            <a:xfrm>
              <a:off x="11382561" y="3726343"/>
              <a:ext cx="63845" cy="87931"/>
            </a:xfrm>
            <a:custGeom>
              <a:avLst/>
              <a:gdLst>
                <a:gd name="connsiteX0" fmla="*/ 63846 w 63845"/>
                <a:gd name="connsiteY0" fmla="*/ 5552 h 87931"/>
                <a:gd name="connsiteX1" fmla="*/ 0 w 63845"/>
                <a:gd name="connsiteY1" fmla="*/ 87932 h 87931"/>
                <a:gd name="connsiteX2" fmla="*/ 0 w 63845"/>
                <a:gd name="connsiteY2" fmla="*/ 0 h 87931"/>
                <a:gd name="connsiteX3" fmla="*/ 63846 w 63845"/>
                <a:gd name="connsiteY3" fmla="*/ 0 h 87931"/>
                <a:gd name="connsiteX4" fmla="*/ 63846 w 63845"/>
                <a:gd name="connsiteY4" fmla="*/ 5552 h 8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45" h="87931">
                  <a:moveTo>
                    <a:pt x="63846" y="5552"/>
                  </a:moveTo>
                  <a:lnTo>
                    <a:pt x="0" y="87932"/>
                  </a:lnTo>
                  <a:lnTo>
                    <a:pt x="0" y="0"/>
                  </a:lnTo>
                  <a:lnTo>
                    <a:pt x="63846" y="0"/>
                  </a:lnTo>
                  <a:lnTo>
                    <a:pt x="63846" y="5552"/>
                  </a:ln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id="{4B8F33D7-75F6-7C71-197D-1574165E268B}"/>
                </a:ext>
              </a:extLst>
            </p:cNvPr>
            <p:cNvSpPr/>
            <p:nvPr/>
          </p:nvSpPr>
          <p:spPr>
            <a:xfrm>
              <a:off x="12095383" y="3390590"/>
              <a:ext cx="6179" cy="361766"/>
            </a:xfrm>
            <a:custGeom>
              <a:avLst/>
              <a:gdLst>
                <a:gd name="connsiteX0" fmla="*/ 0 w 6179"/>
                <a:gd name="connsiteY0" fmla="*/ 361767 h 361766"/>
                <a:gd name="connsiteX1" fmla="*/ 6179 w 6179"/>
                <a:gd name="connsiteY1" fmla="*/ 340624 h 361766"/>
                <a:gd name="connsiteX2" fmla="*/ 6179 w 6179"/>
                <a:gd name="connsiteY2" fmla="*/ 0 h 361766"/>
                <a:gd name="connsiteX3" fmla="*/ 6179 w 6179"/>
                <a:gd name="connsiteY3" fmla="*/ 340624 h 361766"/>
                <a:gd name="connsiteX4" fmla="*/ 0 w 6179"/>
                <a:gd name="connsiteY4" fmla="*/ 361767 h 36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9" h="361766">
                  <a:moveTo>
                    <a:pt x="0" y="361767"/>
                  </a:moveTo>
                  <a:cubicBezTo>
                    <a:pt x="3913" y="355657"/>
                    <a:pt x="6179" y="348398"/>
                    <a:pt x="6179" y="340624"/>
                  </a:cubicBezTo>
                  <a:lnTo>
                    <a:pt x="6179" y="0"/>
                  </a:lnTo>
                  <a:lnTo>
                    <a:pt x="6179" y="340624"/>
                  </a:lnTo>
                  <a:cubicBezTo>
                    <a:pt x="6179" y="348398"/>
                    <a:pt x="3913" y="355657"/>
                    <a:pt x="0" y="361767"/>
                  </a:cubicBezTo>
                </a:path>
              </a:pathLst>
            </a:custGeom>
            <a:solidFill>
              <a:srgbClr val="1F222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id="{7F19D8DB-3E60-1C89-7937-DA0DB4EBC322}"/>
                </a:ext>
              </a:extLst>
            </p:cNvPr>
            <p:cNvSpPr/>
            <p:nvPr/>
          </p:nvSpPr>
          <p:spPr>
            <a:xfrm>
              <a:off x="11697549" y="3752357"/>
              <a:ext cx="397833" cy="18118"/>
            </a:xfrm>
            <a:custGeom>
              <a:avLst/>
              <a:gdLst>
                <a:gd name="connsiteX0" fmla="*/ 364726 w 397833"/>
                <a:gd name="connsiteY0" fmla="*/ 18118 h 18118"/>
                <a:gd name="connsiteX1" fmla="*/ 0 w 397833"/>
                <a:gd name="connsiteY1" fmla="*/ 18118 h 18118"/>
                <a:gd name="connsiteX2" fmla="*/ 364726 w 397833"/>
                <a:gd name="connsiteY2" fmla="*/ 18118 h 18118"/>
                <a:gd name="connsiteX3" fmla="*/ 397834 w 397833"/>
                <a:gd name="connsiteY3" fmla="*/ 0 h 18118"/>
                <a:gd name="connsiteX4" fmla="*/ 364726 w 397833"/>
                <a:gd name="connsiteY4" fmla="*/ 18118 h 1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833" h="18118">
                  <a:moveTo>
                    <a:pt x="364726" y="18118"/>
                  </a:moveTo>
                  <a:lnTo>
                    <a:pt x="0" y="18118"/>
                  </a:lnTo>
                  <a:lnTo>
                    <a:pt x="364726" y="18118"/>
                  </a:lnTo>
                  <a:cubicBezTo>
                    <a:pt x="378634" y="18118"/>
                    <a:pt x="390852" y="10903"/>
                    <a:pt x="397834" y="0"/>
                  </a:cubicBezTo>
                  <a:cubicBezTo>
                    <a:pt x="390852" y="10903"/>
                    <a:pt x="378634" y="18118"/>
                    <a:pt x="364726" y="18118"/>
                  </a:cubicBezTo>
                </a:path>
              </a:pathLst>
            </a:custGeom>
            <a:solidFill>
              <a:srgbClr val="0E0F13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id="{32AE8CDD-846D-C127-6D6A-3C214364BE9F}"/>
                </a:ext>
              </a:extLst>
            </p:cNvPr>
            <p:cNvSpPr/>
            <p:nvPr/>
          </p:nvSpPr>
          <p:spPr>
            <a:xfrm>
              <a:off x="11653256" y="3335488"/>
              <a:ext cx="448306" cy="434987"/>
            </a:xfrm>
            <a:custGeom>
              <a:avLst/>
              <a:gdLst>
                <a:gd name="connsiteX0" fmla="*/ 409019 w 448306"/>
                <a:gd name="connsiteY0" fmla="*/ 434988 h 434987"/>
                <a:gd name="connsiteX1" fmla="*/ 44294 w 448306"/>
                <a:gd name="connsiteY1" fmla="*/ 434988 h 434987"/>
                <a:gd name="connsiteX2" fmla="*/ 18082 w 448306"/>
                <a:gd name="connsiteY2" fmla="*/ 404211 h 434987"/>
                <a:gd name="connsiteX3" fmla="*/ 0 w 448306"/>
                <a:gd name="connsiteY3" fmla="*/ 390855 h 434987"/>
                <a:gd name="connsiteX4" fmla="*/ 157038 w 448306"/>
                <a:gd name="connsiteY4" fmla="*/ 390855 h 434987"/>
                <a:gd name="connsiteX5" fmla="*/ 179690 w 448306"/>
                <a:gd name="connsiteY5" fmla="*/ 402085 h 434987"/>
                <a:gd name="connsiteX6" fmla="*/ 358018 w 448306"/>
                <a:gd name="connsiteY6" fmla="*/ 402085 h 434987"/>
                <a:gd name="connsiteX7" fmla="*/ 380669 w 448306"/>
                <a:gd name="connsiteY7" fmla="*/ 390855 h 434987"/>
                <a:gd name="connsiteX8" fmla="*/ 391624 w 448306"/>
                <a:gd name="connsiteY8" fmla="*/ 390855 h 434987"/>
                <a:gd name="connsiteX9" fmla="*/ 411596 w 448306"/>
                <a:gd name="connsiteY9" fmla="*/ 370890 h 434987"/>
                <a:gd name="connsiteX10" fmla="*/ 411596 w 448306"/>
                <a:gd name="connsiteY10" fmla="*/ 252467 h 434987"/>
                <a:gd name="connsiteX11" fmla="*/ 448306 w 448306"/>
                <a:gd name="connsiteY11" fmla="*/ 252467 h 434987"/>
                <a:gd name="connsiteX12" fmla="*/ 448306 w 448306"/>
                <a:gd name="connsiteY12" fmla="*/ 395726 h 434987"/>
                <a:gd name="connsiteX13" fmla="*/ 442127 w 448306"/>
                <a:gd name="connsiteY13" fmla="*/ 416869 h 434987"/>
                <a:gd name="connsiteX14" fmla="*/ 409019 w 448306"/>
                <a:gd name="connsiteY14" fmla="*/ 434988 h 434987"/>
                <a:gd name="connsiteX15" fmla="*/ 448306 w 448306"/>
                <a:gd name="connsiteY15" fmla="*/ 196849 h 434987"/>
                <a:gd name="connsiteX16" fmla="*/ 411596 w 448306"/>
                <a:gd name="connsiteY16" fmla="*/ 196849 h 434987"/>
                <a:gd name="connsiteX17" fmla="*/ 411596 w 448306"/>
                <a:gd name="connsiteY17" fmla="*/ 3899 h 434987"/>
                <a:gd name="connsiteX18" fmla="*/ 430881 w 448306"/>
                <a:gd name="connsiteY18" fmla="*/ 1427 h 434987"/>
                <a:gd name="connsiteX19" fmla="*/ 429404 w 448306"/>
                <a:gd name="connsiteY19" fmla="*/ 0 h 434987"/>
                <a:gd name="connsiteX20" fmla="*/ 438779 w 448306"/>
                <a:gd name="connsiteY20" fmla="*/ 11255 h 434987"/>
                <a:gd name="connsiteX21" fmla="*/ 448306 w 448306"/>
                <a:gd name="connsiteY21" fmla="*/ 43689 h 434987"/>
                <a:gd name="connsiteX22" fmla="*/ 448306 w 448306"/>
                <a:gd name="connsiteY22" fmla="*/ 196849 h 43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8306" h="434987">
                  <a:moveTo>
                    <a:pt x="409019" y="434988"/>
                  </a:moveTo>
                  <a:lnTo>
                    <a:pt x="44294" y="434988"/>
                  </a:lnTo>
                  <a:cubicBezTo>
                    <a:pt x="36954" y="424504"/>
                    <a:pt x="28235" y="413838"/>
                    <a:pt x="18082" y="404211"/>
                  </a:cubicBezTo>
                  <a:cubicBezTo>
                    <a:pt x="12589" y="399018"/>
                    <a:pt x="6519" y="394542"/>
                    <a:pt x="0" y="390855"/>
                  </a:cubicBezTo>
                  <a:lnTo>
                    <a:pt x="157038" y="390855"/>
                  </a:lnTo>
                  <a:cubicBezTo>
                    <a:pt x="162246" y="397682"/>
                    <a:pt x="170460" y="402085"/>
                    <a:pt x="179690" y="402085"/>
                  </a:cubicBezTo>
                  <a:lnTo>
                    <a:pt x="358018" y="402085"/>
                  </a:lnTo>
                  <a:cubicBezTo>
                    <a:pt x="367247" y="402085"/>
                    <a:pt x="375462" y="397682"/>
                    <a:pt x="380669" y="390855"/>
                  </a:cubicBezTo>
                  <a:lnTo>
                    <a:pt x="391624" y="390855"/>
                  </a:lnTo>
                  <a:cubicBezTo>
                    <a:pt x="402652" y="390855"/>
                    <a:pt x="411596" y="381914"/>
                    <a:pt x="411596" y="370890"/>
                  </a:cubicBezTo>
                  <a:lnTo>
                    <a:pt x="411596" y="252467"/>
                  </a:lnTo>
                  <a:lnTo>
                    <a:pt x="448306" y="252467"/>
                  </a:lnTo>
                  <a:lnTo>
                    <a:pt x="448306" y="395726"/>
                  </a:lnTo>
                  <a:cubicBezTo>
                    <a:pt x="448306" y="403501"/>
                    <a:pt x="446040" y="410759"/>
                    <a:pt x="442127" y="416869"/>
                  </a:cubicBezTo>
                  <a:cubicBezTo>
                    <a:pt x="435146" y="427772"/>
                    <a:pt x="422927" y="434988"/>
                    <a:pt x="409019" y="434988"/>
                  </a:cubicBezTo>
                  <a:moveTo>
                    <a:pt x="448306" y="196849"/>
                  </a:moveTo>
                  <a:lnTo>
                    <a:pt x="411596" y="196849"/>
                  </a:lnTo>
                  <a:lnTo>
                    <a:pt x="411596" y="3899"/>
                  </a:lnTo>
                  <a:cubicBezTo>
                    <a:pt x="418820" y="2970"/>
                    <a:pt x="425315" y="2126"/>
                    <a:pt x="430881" y="1427"/>
                  </a:cubicBezTo>
                  <a:cubicBezTo>
                    <a:pt x="430401" y="948"/>
                    <a:pt x="429902" y="462"/>
                    <a:pt x="429404" y="0"/>
                  </a:cubicBezTo>
                  <a:cubicBezTo>
                    <a:pt x="432934" y="3310"/>
                    <a:pt x="436088" y="7070"/>
                    <a:pt x="438779" y="11255"/>
                  </a:cubicBezTo>
                  <a:cubicBezTo>
                    <a:pt x="445001" y="20925"/>
                    <a:pt x="448306" y="32186"/>
                    <a:pt x="448306" y="43689"/>
                  </a:cubicBezTo>
                  <a:lnTo>
                    <a:pt x="448306" y="196849"/>
                  </a:lnTo>
                </a:path>
              </a:pathLst>
            </a:custGeom>
            <a:solidFill>
              <a:srgbClr val="C7B4B8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id="{4D2F1D89-BD09-9333-3E91-8DCA3D1C0FAA}"/>
                </a:ext>
              </a:extLst>
            </p:cNvPr>
            <p:cNvSpPr/>
            <p:nvPr/>
          </p:nvSpPr>
          <p:spPr>
            <a:xfrm>
              <a:off x="11810294" y="3726343"/>
              <a:ext cx="223630" cy="11230"/>
            </a:xfrm>
            <a:custGeom>
              <a:avLst/>
              <a:gdLst>
                <a:gd name="connsiteX0" fmla="*/ 200980 w 223630"/>
                <a:gd name="connsiteY0" fmla="*/ 11231 h 11230"/>
                <a:gd name="connsiteX1" fmla="*/ 22651 w 223630"/>
                <a:gd name="connsiteY1" fmla="*/ 11231 h 11230"/>
                <a:gd name="connsiteX2" fmla="*/ 0 w 223630"/>
                <a:gd name="connsiteY2" fmla="*/ 0 h 11230"/>
                <a:gd name="connsiteX3" fmla="*/ 223631 w 223630"/>
                <a:gd name="connsiteY3" fmla="*/ 0 h 11230"/>
                <a:gd name="connsiteX4" fmla="*/ 200980 w 223630"/>
                <a:gd name="connsiteY4" fmla="*/ 11231 h 1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630" h="11230">
                  <a:moveTo>
                    <a:pt x="200980" y="11231"/>
                  </a:moveTo>
                  <a:lnTo>
                    <a:pt x="22651" y="11231"/>
                  </a:lnTo>
                  <a:cubicBezTo>
                    <a:pt x="13422" y="11231"/>
                    <a:pt x="5207" y="6827"/>
                    <a:pt x="0" y="0"/>
                  </a:cubicBezTo>
                  <a:lnTo>
                    <a:pt x="223631" y="0"/>
                  </a:lnTo>
                  <a:cubicBezTo>
                    <a:pt x="218424" y="6827"/>
                    <a:pt x="210209" y="11231"/>
                    <a:pt x="200980" y="11231"/>
                  </a:cubicBezTo>
                </a:path>
              </a:pathLst>
            </a:custGeom>
            <a:solidFill>
              <a:srgbClr val="B79FA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id="{235A96CA-7742-3869-C4B7-D65D7B159A4B}"/>
                </a:ext>
              </a:extLst>
            </p:cNvPr>
            <p:cNvSpPr/>
            <p:nvPr/>
          </p:nvSpPr>
          <p:spPr>
            <a:xfrm>
              <a:off x="12064852" y="3323936"/>
              <a:ext cx="19285" cy="15451"/>
            </a:xfrm>
            <a:custGeom>
              <a:avLst/>
              <a:gdLst>
                <a:gd name="connsiteX0" fmla="*/ 0 w 19285"/>
                <a:gd name="connsiteY0" fmla="*/ 15452 h 15451"/>
                <a:gd name="connsiteX1" fmla="*/ 0 w 19285"/>
                <a:gd name="connsiteY1" fmla="*/ 0 h 15451"/>
                <a:gd name="connsiteX2" fmla="*/ 17809 w 19285"/>
                <a:gd name="connsiteY2" fmla="*/ 11553 h 15451"/>
                <a:gd name="connsiteX3" fmla="*/ 19285 w 19285"/>
                <a:gd name="connsiteY3" fmla="*/ 12980 h 15451"/>
                <a:gd name="connsiteX4" fmla="*/ 0 w 19285"/>
                <a:gd name="connsiteY4" fmla="*/ 15452 h 1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85" h="15451">
                  <a:moveTo>
                    <a:pt x="0" y="15452"/>
                  </a:moveTo>
                  <a:lnTo>
                    <a:pt x="0" y="0"/>
                  </a:lnTo>
                  <a:cubicBezTo>
                    <a:pt x="6532" y="2751"/>
                    <a:pt x="12577" y="6639"/>
                    <a:pt x="17809" y="11553"/>
                  </a:cubicBezTo>
                  <a:cubicBezTo>
                    <a:pt x="18307" y="12014"/>
                    <a:pt x="18805" y="12500"/>
                    <a:pt x="19285" y="12980"/>
                  </a:cubicBezTo>
                  <a:cubicBezTo>
                    <a:pt x="13719" y="13678"/>
                    <a:pt x="7224" y="14523"/>
                    <a:pt x="0" y="15452"/>
                  </a:cubicBezTo>
                </a:path>
              </a:pathLst>
            </a:custGeom>
            <a:solidFill>
              <a:srgbClr val="D8C8CC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id="{263F1AEF-B0EC-3883-0431-86A1EF83FA3C}"/>
                </a:ext>
              </a:extLst>
            </p:cNvPr>
            <p:cNvSpPr/>
            <p:nvPr/>
          </p:nvSpPr>
          <p:spPr>
            <a:xfrm>
              <a:off x="12064852" y="3532337"/>
              <a:ext cx="36710" cy="55618"/>
            </a:xfrm>
            <a:custGeom>
              <a:avLst/>
              <a:gdLst>
                <a:gd name="connsiteX0" fmla="*/ 0 w 36710"/>
                <a:gd name="connsiteY0" fmla="*/ 55619 h 55618"/>
                <a:gd name="connsiteX1" fmla="*/ 36711 w 36710"/>
                <a:gd name="connsiteY1" fmla="*/ 55619 h 55618"/>
                <a:gd name="connsiteX2" fmla="*/ 36711 w 36710"/>
                <a:gd name="connsiteY2" fmla="*/ 0 h 55618"/>
                <a:gd name="connsiteX3" fmla="*/ 0 w 36710"/>
                <a:gd name="connsiteY3" fmla="*/ 0 h 5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10" h="55618">
                  <a:moveTo>
                    <a:pt x="0" y="55619"/>
                  </a:moveTo>
                  <a:lnTo>
                    <a:pt x="36711" y="55619"/>
                  </a:lnTo>
                  <a:lnTo>
                    <a:pt x="367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C8CC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id="{25E1241E-2C17-0737-07E0-46293E53F3FD}"/>
                </a:ext>
              </a:extLst>
            </p:cNvPr>
            <p:cNvSpPr/>
            <p:nvPr/>
          </p:nvSpPr>
          <p:spPr>
            <a:xfrm>
              <a:off x="11349399" y="3713983"/>
              <a:ext cx="382820" cy="255315"/>
            </a:xfrm>
            <a:custGeom>
              <a:avLst/>
              <a:gdLst>
                <a:gd name="connsiteX0" fmla="*/ 368870 w 382820"/>
                <a:gd name="connsiteY0" fmla="*/ 91789 h 255315"/>
                <a:gd name="connsiteX1" fmla="*/ 321939 w 382820"/>
                <a:gd name="connsiteY1" fmla="*/ 25717 h 255315"/>
                <a:gd name="connsiteX2" fmla="*/ 256088 w 382820"/>
                <a:gd name="connsiteY2" fmla="*/ 0 h 255315"/>
                <a:gd name="connsiteX3" fmla="*/ 126732 w 382820"/>
                <a:gd name="connsiteY3" fmla="*/ 0 h 255315"/>
                <a:gd name="connsiteX4" fmla="*/ 60887 w 382820"/>
                <a:gd name="connsiteY4" fmla="*/ 25717 h 255315"/>
                <a:gd name="connsiteX5" fmla="*/ 13950 w 382820"/>
                <a:gd name="connsiteY5" fmla="*/ 91789 h 255315"/>
                <a:gd name="connsiteX6" fmla="*/ 0 w 382820"/>
                <a:gd name="connsiteY6" fmla="*/ 152272 h 255315"/>
                <a:gd name="connsiteX7" fmla="*/ 0 w 382820"/>
                <a:gd name="connsiteY7" fmla="*/ 241200 h 255315"/>
                <a:gd name="connsiteX8" fmla="*/ 14120 w 382820"/>
                <a:gd name="connsiteY8" fmla="*/ 255316 h 255315"/>
                <a:gd name="connsiteX9" fmla="*/ 28247 w 382820"/>
                <a:gd name="connsiteY9" fmla="*/ 241200 h 255315"/>
                <a:gd name="connsiteX10" fmla="*/ 28247 w 382820"/>
                <a:gd name="connsiteY10" fmla="*/ 152272 h 255315"/>
                <a:gd name="connsiteX11" fmla="*/ 39323 w 382820"/>
                <a:gd name="connsiteY11" fmla="*/ 104210 h 255315"/>
                <a:gd name="connsiteX12" fmla="*/ 80318 w 382820"/>
                <a:gd name="connsiteY12" fmla="*/ 46210 h 255315"/>
                <a:gd name="connsiteX13" fmla="*/ 126732 w 382820"/>
                <a:gd name="connsiteY13" fmla="*/ 28238 h 255315"/>
                <a:gd name="connsiteX14" fmla="*/ 256088 w 382820"/>
                <a:gd name="connsiteY14" fmla="*/ 28238 h 255315"/>
                <a:gd name="connsiteX15" fmla="*/ 302502 w 382820"/>
                <a:gd name="connsiteY15" fmla="*/ 46210 h 255315"/>
                <a:gd name="connsiteX16" fmla="*/ 343497 w 382820"/>
                <a:gd name="connsiteY16" fmla="*/ 104210 h 255315"/>
                <a:gd name="connsiteX17" fmla="*/ 354573 w 382820"/>
                <a:gd name="connsiteY17" fmla="*/ 152272 h 255315"/>
                <a:gd name="connsiteX18" fmla="*/ 354573 w 382820"/>
                <a:gd name="connsiteY18" fmla="*/ 241200 h 255315"/>
                <a:gd name="connsiteX19" fmla="*/ 368700 w 382820"/>
                <a:gd name="connsiteY19" fmla="*/ 255316 h 255315"/>
                <a:gd name="connsiteX20" fmla="*/ 382820 w 382820"/>
                <a:gd name="connsiteY20" fmla="*/ 241200 h 255315"/>
                <a:gd name="connsiteX21" fmla="*/ 382820 w 382820"/>
                <a:gd name="connsiteY21" fmla="*/ 152272 h 255315"/>
                <a:gd name="connsiteX22" fmla="*/ 368870 w 382820"/>
                <a:gd name="connsiteY22" fmla="*/ 91789 h 25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2820" h="255315">
                  <a:moveTo>
                    <a:pt x="368870" y="91789"/>
                  </a:moveTo>
                  <a:cubicBezTo>
                    <a:pt x="359859" y="73391"/>
                    <a:pt x="344408" y="47024"/>
                    <a:pt x="321939" y="25717"/>
                  </a:cubicBezTo>
                  <a:cubicBezTo>
                    <a:pt x="304447" y="9129"/>
                    <a:pt x="281054" y="0"/>
                    <a:pt x="256088" y="0"/>
                  </a:cubicBezTo>
                  <a:lnTo>
                    <a:pt x="126732" y="0"/>
                  </a:lnTo>
                  <a:cubicBezTo>
                    <a:pt x="101766" y="0"/>
                    <a:pt x="78379" y="9129"/>
                    <a:pt x="60887" y="25717"/>
                  </a:cubicBezTo>
                  <a:cubicBezTo>
                    <a:pt x="38418" y="47024"/>
                    <a:pt x="22961" y="73391"/>
                    <a:pt x="13950" y="91789"/>
                  </a:cubicBezTo>
                  <a:cubicBezTo>
                    <a:pt x="4824" y="110417"/>
                    <a:pt x="0" y="131330"/>
                    <a:pt x="0" y="152272"/>
                  </a:cubicBezTo>
                  <a:lnTo>
                    <a:pt x="0" y="241200"/>
                  </a:lnTo>
                  <a:cubicBezTo>
                    <a:pt x="0" y="249005"/>
                    <a:pt x="6319" y="255316"/>
                    <a:pt x="14120" y="255316"/>
                  </a:cubicBezTo>
                  <a:cubicBezTo>
                    <a:pt x="21928" y="255316"/>
                    <a:pt x="28247" y="249005"/>
                    <a:pt x="28247" y="241200"/>
                  </a:cubicBezTo>
                  <a:lnTo>
                    <a:pt x="28247" y="152272"/>
                  </a:lnTo>
                  <a:cubicBezTo>
                    <a:pt x="28247" y="135606"/>
                    <a:pt x="32075" y="118981"/>
                    <a:pt x="39323" y="104210"/>
                  </a:cubicBezTo>
                  <a:cubicBezTo>
                    <a:pt x="47307" y="87901"/>
                    <a:pt x="60905" y="64608"/>
                    <a:pt x="80318" y="46210"/>
                  </a:cubicBezTo>
                  <a:cubicBezTo>
                    <a:pt x="92549" y="34615"/>
                    <a:pt x="109033" y="28238"/>
                    <a:pt x="126732" y="28238"/>
                  </a:cubicBezTo>
                  <a:lnTo>
                    <a:pt x="256088" y="28238"/>
                  </a:lnTo>
                  <a:cubicBezTo>
                    <a:pt x="273787" y="28238"/>
                    <a:pt x="290271" y="34615"/>
                    <a:pt x="302502" y="46210"/>
                  </a:cubicBezTo>
                  <a:cubicBezTo>
                    <a:pt x="321915" y="64608"/>
                    <a:pt x="335513" y="87901"/>
                    <a:pt x="343497" y="104210"/>
                  </a:cubicBezTo>
                  <a:cubicBezTo>
                    <a:pt x="350745" y="118981"/>
                    <a:pt x="354573" y="135606"/>
                    <a:pt x="354573" y="152272"/>
                  </a:cubicBezTo>
                  <a:lnTo>
                    <a:pt x="354573" y="241200"/>
                  </a:lnTo>
                  <a:cubicBezTo>
                    <a:pt x="354573" y="249005"/>
                    <a:pt x="360898" y="255316"/>
                    <a:pt x="368700" y="255316"/>
                  </a:cubicBezTo>
                  <a:cubicBezTo>
                    <a:pt x="376501" y="255316"/>
                    <a:pt x="382820" y="249005"/>
                    <a:pt x="382820" y="241200"/>
                  </a:cubicBezTo>
                  <a:lnTo>
                    <a:pt x="382820" y="152272"/>
                  </a:lnTo>
                  <a:cubicBezTo>
                    <a:pt x="382820" y="131330"/>
                    <a:pt x="377996" y="110417"/>
                    <a:pt x="368870" y="91789"/>
                  </a:cubicBez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id="{7DC63C57-2EF2-7F4F-6F95-B5B787959294}"/>
                </a:ext>
              </a:extLst>
            </p:cNvPr>
            <p:cNvSpPr/>
            <p:nvPr/>
          </p:nvSpPr>
          <p:spPr>
            <a:xfrm>
              <a:off x="12443832" y="3693526"/>
              <a:ext cx="2716232" cy="228317"/>
            </a:xfrm>
            <a:custGeom>
              <a:avLst/>
              <a:gdLst>
                <a:gd name="connsiteX0" fmla="*/ 58128 w 2716232"/>
                <a:gd name="connsiteY0" fmla="*/ 46617 h 228317"/>
                <a:gd name="connsiteX1" fmla="*/ 899390 w 2716232"/>
                <a:gd name="connsiteY1" fmla="*/ 46617 h 228317"/>
                <a:gd name="connsiteX2" fmla="*/ 956880 w 2716232"/>
                <a:gd name="connsiteY2" fmla="*/ 104082 h 228317"/>
                <a:gd name="connsiteX3" fmla="*/ 1467076 w 2716232"/>
                <a:gd name="connsiteY3" fmla="*/ 104082 h 228317"/>
                <a:gd name="connsiteX4" fmla="*/ 1591335 w 2716232"/>
                <a:gd name="connsiteY4" fmla="*/ 228318 h 228317"/>
                <a:gd name="connsiteX5" fmla="*/ 2508685 w 2716232"/>
                <a:gd name="connsiteY5" fmla="*/ 228318 h 228317"/>
                <a:gd name="connsiteX6" fmla="*/ 2644864 w 2716232"/>
                <a:gd name="connsiteY6" fmla="*/ 92220 h 228317"/>
                <a:gd name="connsiteX7" fmla="*/ 2716232 w 2716232"/>
                <a:gd name="connsiteY7" fmla="*/ 92220 h 228317"/>
                <a:gd name="connsiteX8" fmla="*/ 2716232 w 2716232"/>
                <a:gd name="connsiteY8" fmla="*/ 0 h 228317"/>
                <a:gd name="connsiteX9" fmla="*/ 0 w 2716232"/>
                <a:gd name="connsiteY9" fmla="*/ 0 h 228317"/>
                <a:gd name="connsiteX10" fmla="*/ 58128 w 2716232"/>
                <a:gd name="connsiteY10" fmla="*/ 46617 h 22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16232" h="228317">
                  <a:moveTo>
                    <a:pt x="58128" y="46617"/>
                  </a:moveTo>
                  <a:lnTo>
                    <a:pt x="899390" y="46617"/>
                  </a:lnTo>
                  <a:lnTo>
                    <a:pt x="956880" y="104082"/>
                  </a:lnTo>
                  <a:lnTo>
                    <a:pt x="1467076" y="104082"/>
                  </a:lnTo>
                  <a:lnTo>
                    <a:pt x="1591335" y="228318"/>
                  </a:lnTo>
                  <a:lnTo>
                    <a:pt x="2508685" y="228318"/>
                  </a:lnTo>
                  <a:lnTo>
                    <a:pt x="2644864" y="92220"/>
                  </a:lnTo>
                  <a:lnTo>
                    <a:pt x="2716232" y="92220"/>
                  </a:lnTo>
                  <a:lnTo>
                    <a:pt x="2716232" y="0"/>
                  </a:lnTo>
                  <a:lnTo>
                    <a:pt x="0" y="0"/>
                  </a:lnTo>
                  <a:lnTo>
                    <a:pt x="58128" y="46617"/>
                  </a:lnTo>
                </a:path>
              </a:pathLst>
            </a:custGeom>
            <a:solidFill>
              <a:srgbClr val="1A1C2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id="{94EAA5F1-5A16-B32B-3768-F82A2E8386D7}"/>
                </a:ext>
              </a:extLst>
            </p:cNvPr>
            <p:cNvSpPr/>
            <p:nvPr/>
          </p:nvSpPr>
          <p:spPr>
            <a:xfrm>
              <a:off x="12348482" y="3707405"/>
              <a:ext cx="229901" cy="63551"/>
            </a:xfrm>
            <a:custGeom>
              <a:avLst/>
              <a:gdLst>
                <a:gd name="connsiteX0" fmla="*/ 153484 w 229901"/>
                <a:gd name="connsiteY0" fmla="*/ 57769 h 63551"/>
                <a:gd name="connsiteX1" fmla="*/ 153484 w 229901"/>
                <a:gd name="connsiteY1" fmla="*/ 32732 h 63551"/>
                <a:gd name="connsiteX2" fmla="*/ 229901 w 229901"/>
                <a:gd name="connsiteY2" fmla="*/ 32732 h 63551"/>
                <a:gd name="connsiteX3" fmla="*/ 229901 w 229901"/>
                <a:gd name="connsiteY3" fmla="*/ 0 h 63551"/>
                <a:gd name="connsiteX4" fmla="*/ 0 w 229901"/>
                <a:gd name="connsiteY4" fmla="*/ 0 h 63551"/>
                <a:gd name="connsiteX5" fmla="*/ 0 w 229901"/>
                <a:gd name="connsiteY5" fmla="*/ 34664 h 63551"/>
                <a:gd name="connsiteX6" fmla="*/ 59465 w 229901"/>
                <a:gd name="connsiteY6" fmla="*/ 34664 h 63551"/>
                <a:gd name="connsiteX7" fmla="*/ 59465 w 229901"/>
                <a:gd name="connsiteY7" fmla="*/ 63551 h 63551"/>
                <a:gd name="connsiteX8" fmla="*/ 153484 w 229901"/>
                <a:gd name="connsiteY8" fmla="*/ 57769 h 6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901" h="63551">
                  <a:moveTo>
                    <a:pt x="153484" y="57769"/>
                  </a:moveTo>
                  <a:lnTo>
                    <a:pt x="153484" y="32732"/>
                  </a:lnTo>
                  <a:lnTo>
                    <a:pt x="229901" y="32732"/>
                  </a:lnTo>
                  <a:lnTo>
                    <a:pt x="229901" y="0"/>
                  </a:lnTo>
                  <a:lnTo>
                    <a:pt x="0" y="0"/>
                  </a:lnTo>
                  <a:lnTo>
                    <a:pt x="0" y="34664"/>
                  </a:lnTo>
                  <a:lnTo>
                    <a:pt x="59465" y="34664"/>
                  </a:lnTo>
                  <a:lnTo>
                    <a:pt x="59465" y="63551"/>
                  </a:lnTo>
                  <a:lnTo>
                    <a:pt x="153484" y="57769"/>
                  </a:ln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E5116A2D-DBAB-2371-1A06-ED6DDAF99B5C}"/>
                </a:ext>
              </a:extLst>
            </p:cNvPr>
            <p:cNvSpPr/>
            <p:nvPr/>
          </p:nvSpPr>
          <p:spPr>
            <a:xfrm>
              <a:off x="12087095" y="3778651"/>
              <a:ext cx="1184702" cy="214985"/>
            </a:xfrm>
            <a:custGeom>
              <a:avLst/>
              <a:gdLst>
                <a:gd name="connsiteX0" fmla="*/ 0 w 1184702"/>
                <a:gd name="connsiteY0" fmla="*/ 0 h 214985"/>
                <a:gd name="connsiteX1" fmla="*/ 0 w 1184702"/>
                <a:gd name="connsiteY1" fmla="*/ 145573 h 214985"/>
                <a:gd name="connsiteX2" fmla="*/ 550224 w 1184702"/>
                <a:gd name="connsiteY2" fmla="*/ 145573 h 214985"/>
                <a:gd name="connsiteX3" fmla="*/ 657707 w 1184702"/>
                <a:gd name="connsiteY3" fmla="*/ 214985 h 214985"/>
                <a:gd name="connsiteX4" fmla="*/ 929830 w 1184702"/>
                <a:gd name="connsiteY4" fmla="*/ 214985 h 214985"/>
                <a:gd name="connsiteX5" fmla="*/ 1033607 w 1184702"/>
                <a:gd name="connsiteY5" fmla="*/ 164323 h 214985"/>
                <a:gd name="connsiteX6" fmla="*/ 1160193 w 1184702"/>
                <a:gd name="connsiteY6" fmla="*/ 75383 h 214985"/>
                <a:gd name="connsiteX7" fmla="*/ 1184703 w 1184702"/>
                <a:gd name="connsiteY7" fmla="*/ 13763 h 214985"/>
                <a:gd name="connsiteX8" fmla="*/ 1184703 w 1184702"/>
                <a:gd name="connsiteY8" fmla="*/ 0 h 214985"/>
                <a:gd name="connsiteX9" fmla="*/ 0 w 1184702"/>
                <a:gd name="connsiteY9" fmla="*/ 0 h 214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4702" h="214985">
                  <a:moveTo>
                    <a:pt x="0" y="0"/>
                  </a:moveTo>
                  <a:lnTo>
                    <a:pt x="0" y="145573"/>
                  </a:lnTo>
                  <a:lnTo>
                    <a:pt x="550224" y="145573"/>
                  </a:lnTo>
                  <a:lnTo>
                    <a:pt x="657707" y="214985"/>
                  </a:lnTo>
                  <a:lnTo>
                    <a:pt x="929830" y="214985"/>
                  </a:lnTo>
                  <a:lnTo>
                    <a:pt x="1033607" y="164323"/>
                  </a:lnTo>
                  <a:lnTo>
                    <a:pt x="1160193" y="75383"/>
                  </a:lnTo>
                  <a:lnTo>
                    <a:pt x="1184703" y="13763"/>
                  </a:lnTo>
                  <a:lnTo>
                    <a:pt x="1184703" y="0"/>
                  </a:lnTo>
                  <a:lnTo>
                    <a:pt x="0" y="0"/>
                  </a:lnTo>
                </a:path>
              </a:pathLst>
            </a:custGeom>
            <a:solidFill>
              <a:srgbClr val="1A1C2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id="{1752E8F8-7D11-33F2-B115-350F8A743B40}"/>
                </a:ext>
              </a:extLst>
            </p:cNvPr>
            <p:cNvSpPr/>
            <p:nvPr/>
          </p:nvSpPr>
          <p:spPr>
            <a:xfrm>
              <a:off x="12087095" y="3778651"/>
              <a:ext cx="1184702" cy="61935"/>
            </a:xfrm>
            <a:custGeom>
              <a:avLst/>
              <a:gdLst>
                <a:gd name="connsiteX0" fmla="*/ 1165540 w 1184702"/>
                <a:gd name="connsiteY0" fmla="*/ 61935 h 61935"/>
                <a:gd name="connsiteX1" fmla="*/ 1032957 w 1184702"/>
                <a:gd name="connsiteY1" fmla="*/ 61935 h 61935"/>
                <a:gd name="connsiteX2" fmla="*/ 949929 w 1184702"/>
                <a:gd name="connsiteY2" fmla="*/ 33947 h 61935"/>
                <a:gd name="connsiteX3" fmla="*/ 866914 w 1184702"/>
                <a:gd name="connsiteY3" fmla="*/ 61935 h 61935"/>
                <a:gd name="connsiteX4" fmla="*/ 733268 w 1184702"/>
                <a:gd name="connsiteY4" fmla="*/ 61935 h 61935"/>
                <a:gd name="connsiteX5" fmla="*/ 650240 w 1184702"/>
                <a:gd name="connsiteY5" fmla="*/ 33947 h 61935"/>
                <a:gd name="connsiteX6" fmla="*/ 567212 w 1184702"/>
                <a:gd name="connsiteY6" fmla="*/ 61935 h 61935"/>
                <a:gd name="connsiteX7" fmla="*/ 483687 w 1184702"/>
                <a:gd name="connsiteY7" fmla="*/ 61935 h 61935"/>
                <a:gd name="connsiteX8" fmla="*/ 483687 w 1184702"/>
                <a:gd name="connsiteY8" fmla="*/ 44285 h 61935"/>
                <a:gd name="connsiteX9" fmla="*/ 229792 w 1184702"/>
                <a:gd name="connsiteY9" fmla="*/ 44285 h 61935"/>
                <a:gd name="connsiteX10" fmla="*/ 229792 w 1184702"/>
                <a:gd name="connsiteY10" fmla="*/ 61935 h 61935"/>
                <a:gd name="connsiteX11" fmla="*/ 0 w 1184702"/>
                <a:gd name="connsiteY11" fmla="*/ 61935 h 61935"/>
                <a:gd name="connsiteX12" fmla="*/ 0 w 1184702"/>
                <a:gd name="connsiteY12" fmla="*/ 0 h 61935"/>
                <a:gd name="connsiteX13" fmla="*/ 1184703 w 1184702"/>
                <a:gd name="connsiteY13" fmla="*/ 0 h 61935"/>
                <a:gd name="connsiteX14" fmla="*/ 1184703 w 1184702"/>
                <a:gd name="connsiteY14" fmla="*/ 13763 h 61935"/>
                <a:gd name="connsiteX15" fmla="*/ 1165540 w 1184702"/>
                <a:gd name="connsiteY15" fmla="*/ 61935 h 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4702" h="61935">
                  <a:moveTo>
                    <a:pt x="1165540" y="61935"/>
                  </a:moveTo>
                  <a:lnTo>
                    <a:pt x="1032957" y="61935"/>
                  </a:lnTo>
                  <a:cubicBezTo>
                    <a:pt x="1009923" y="44376"/>
                    <a:pt x="981147" y="33947"/>
                    <a:pt x="949929" y="33947"/>
                  </a:cubicBezTo>
                  <a:cubicBezTo>
                    <a:pt x="918723" y="33947"/>
                    <a:pt x="889948" y="44376"/>
                    <a:pt x="866914" y="61935"/>
                  </a:cubicBezTo>
                  <a:lnTo>
                    <a:pt x="733268" y="61935"/>
                  </a:lnTo>
                  <a:cubicBezTo>
                    <a:pt x="710234" y="44376"/>
                    <a:pt x="681458" y="33947"/>
                    <a:pt x="650240" y="33947"/>
                  </a:cubicBezTo>
                  <a:cubicBezTo>
                    <a:pt x="619040" y="33947"/>
                    <a:pt x="590264" y="44376"/>
                    <a:pt x="567212" y="61935"/>
                  </a:cubicBezTo>
                  <a:lnTo>
                    <a:pt x="483687" y="61935"/>
                  </a:lnTo>
                  <a:lnTo>
                    <a:pt x="483687" y="44285"/>
                  </a:lnTo>
                  <a:lnTo>
                    <a:pt x="229792" y="44285"/>
                  </a:lnTo>
                  <a:lnTo>
                    <a:pt x="229792" y="61935"/>
                  </a:lnTo>
                  <a:lnTo>
                    <a:pt x="0" y="61935"/>
                  </a:lnTo>
                  <a:lnTo>
                    <a:pt x="0" y="0"/>
                  </a:lnTo>
                  <a:lnTo>
                    <a:pt x="1184703" y="0"/>
                  </a:lnTo>
                  <a:lnTo>
                    <a:pt x="1184703" y="13763"/>
                  </a:lnTo>
                  <a:lnTo>
                    <a:pt x="1165540" y="61935"/>
                  </a:lnTo>
                </a:path>
              </a:pathLst>
            </a:custGeom>
            <a:solidFill>
              <a:srgbClr val="12141A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39C9C416-F44A-C645-8C7B-27B66023AF75}"/>
                </a:ext>
              </a:extLst>
            </p:cNvPr>
            <p:cNvSpPr/>
            <p:nvPr/>
          </p:nvSpPr>
          <p:spPr>
            <a:xfrm>
              <a:off x="12093579" y="3758437"/>
              <a:ext cx="1194861" cy="33977"/>
            </a:xfrm>
            <a:custGeom>
              <a:avLst/>
              <a:gdLst>
                <a:gd name="connsiteX0" fmla="*/ 1161049 w 1194861"/>
                <a:gd name="connsiteY0" fmla="*/ 0 h 33977"/>
                <a:gd name="connsiteX1" fmla="*/ 16994 w 1194861"/>
                <a:gd name="connsiteY1" fmla="*/ 0 h 33977"/>
                <a:gd name="connsiteX2" fmla="*/ 0 w 1194861"/>
                <a:gd name="connsiteY2" fmla="*/ 16983 h 33977"/>
                <a:gd name="connsiteX3" fmla="*/ 16994 w 1194861"/>
                <a:gd name="connsiteY3" fmla="*/ 33977 h 33977"/>
                <a:gd name="connsiteX4" fmla="*/ 1194862 w 1194861"/>
                <a:gd name="connsiteY4" fmla="*/ 33977 h 33977"/>
                <a:gd name="connsiteX5" fmla="*/ 1161049 w 1194861"/>
                <a:gd name="connsiteY5" fmla="*/ 0 h 3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4861" h="33977">
                  <a:moveTo>
                    <a:pt x="1161049" y="0"/>
                  </a:moveTo>
                  <a:lnTo>
                    <a:pt x="16994" y="0"/>
                  </a:lnTo>
                  <a:cubicBezTo>
                    <a:pt x="7607" y="0"/>
                    <a:pt x="0" y="7605"/>
                    <a:pt x="0" y="16983"/>
                  </a:cubicBezTo>
                  <a:cubicBezTo>
                    <a:pt x="0" y="26373"/>
                    <a:pt x="7607" y="33977"/>
                    <a:pt x="16994" y="33977"/>
                  </a:cubicBezTo>
                  <a:lnTo>
                    <a:pt x="1194862" y="33977"/>
                  </a:lnTo>
                  <a:cubicBezTo>
                    <a:pt x="1194862" y="15209"/>
                    <a:pt x="1179733" y="0"/>
                    <a:pt x="1161049" y="0"/>
                  </a:cubicBez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045EAD07-C5CE-53A3-511C-DA2DCF7B2DA0}"/>
                </a:ext>
              </a:extLst>
            </p:cNvPr>
            <p:cNvSpPr/>
            <p:nvPr/>
          </p:nvSpPr>
          <p:spPr>
            <a:xfrm>
              <a:off x="13220457" y="3792415"/>
              <a:ext cx="67983" cy="169157"/>
            </a:xfrm>
            <a:custGeom>
              <a:avLst/>
              <a:gdLst>
                <a:gd name="connsiteX0" fmla="*/ 0 w 67983"/>
                <a:gd name="connsiteY0" fmla="*/ 0 h 169157"/>
                <a:gd name="connsiteX1" fmla="*/ 67984 w 67983"/>
                <a:gd name="connsiteY1" fmla="*/ 0 h 169157"/>
                <a:gd name="connsiteX2" fmla="*/ 67984 w 67983"/>
                <a:gd name="connsiteY2" fmla="*/ 155364 h 169157"/>
                <a:gd name="connsiteX3" fmla="*/ 54191 w 67983"/>
                <a:gd name="connsiteY3" fmla="*/ 169158 h 169157"/>
                <a:gd name="connsiteX4" fmla="*/ 40812 w 67983"/>
                <a:gd name="connsiteY4" fmla="*/ 158802 h 169157"/>
                <a:gd name="connsiteX5" fmla="*/ 0 w 67983"/>
                <a:gd name="connsiteY5" fmla="*/ 0 h 16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983" h="169157">
                  <a:moveTo>
                    <a:pt x="0" y="0"/>
                  </a:moveTo>
                  <a:lnTo>
                    <a:pt x="67984" y="0"/>
                  </a:lnTo>
                  <a:lnTo>
                    <a:pt x="67984" y="155364"/>
                  </a:lnTo>
                  <a:cubicBezTo>
                    <a:pt x="67984" y="162987"/>
                    <a:pt x="61810" y="169158"/>
                    <a:pt x="54191" y="169158"/>
                  </a:cubicBezTo>
                  <a:cubicBezTo>
                    <a:pt x="47890" y="169158"/>
                    <a:pt x="42386" y="164900"/>
                    <a:pt x="40812" y="158802"/>
                  </a:cubicBezTo>
                  <a:lnTo>
                    <a:pt x="0" y="0"/>
                  </a:ln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B2E527E6-5FA3-7B47-8741-A68F4C32B7A0}"/>
                </a:ext>
              </a:extLst>
            </p:cNvPr>
            <p:cNvSpPr/>
            <p:nvPr/>
          </p:nvSpPr>
          <p:spPr>
            <a:xfrm>
              <a:off x="12899927" y="3812598"/>
              <a:ext cx="274206" cy="274126"/>
            </a:xfrm>
            <a:custGeom>
              <a:avLst/>
              <a:gdLst>
                <a:gd name="connsiteX0" fmla="*/ 137097 w 274206"/>
                <a:gd name="connsiteY0" fmla="*/ 0 h 274126"/>
                <a:gd name="connsiteX1" fmla="*/ 0 w 274206"/>
                <a:gd name="connsiteY1" fmla="*/ 137063 h 274126"/>
                <a:gd name="connsiteX2" fmla="*/ 137097 w 274206"/>
                <a:gd name="connsiteY2" fmla="*/ 274127 h 274126"/>
                <a:gd name="connsiteX3" fmla="*/ 274207 w 274206"/>
                <a:gd name="connsiteY3" fmla="*/ 137063 h 274126"/>
                <a:gd name="connsiteX4" fmla="*/ 137097 w 274206"/>
                <a:gd name="connsiteY4" fmla="*/ 0 h 27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206" h="274126">
                  <a:moveTo>
                    <a:pt x="137097" y="0"/>
                  </a:moveTo>
                  <a:cubicBezTo>
                    <a:pt x="61379" y="0"/>
                    <a:pt x="0" y="61371"/>
                    <a:pt x="0" y="137063"/>
                  </a:cubicBezTo>
                  <a:cubicBezTo>
                    <a:pt x="0" y="212756"/>
                    <a:pt x="61379" y="274127"/>
                    <a:pt x="137097" y="274127"/>
                  </a:cubicBezTo>
                  <a:cubicBezTo>
                    <a:pt x="212828" y="274127"/>
                    <a:pt x="274207" y="212756"/>
                    <a:pt x="274207" y="137063"/>
                  </a:cubicBezTo>
                  <a:cubicBezTo>
                    <a:pt x="274207" y="61371"/>
                    <a:pt x="212828" y="0"/>
                    <a:pt x="137097" y="0"/>
                  </a:cubicBez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D837597C-75D8-5E07-F14C-D8AC34945054}"/>
                </a:ext>
              </a:extLst>
            </p:cNvPr>
            <p:cNvSpPr/>
            <p:nvPr/>
          </p:nvSpPr>
          <p:spPr>
            <a:xfrm>
              <a:off x="12957418" y="3870082"/>
              <a:ext cx="159225" cy="159160"/>
            </a:xfrm>
            <a:custGeom>
              <a:avLst/>
              <a:gdLst>
                <a:gd name="connsiteX0" fmla="*/ 79607 w 159225"/>
                <a:gd name="connsiteY0" fmla="*/ 0 h 159160"/>
                <a:gd name="connsiteX1" fmla="*/ 0 w 159225"/>
                <a:gd name="connsiteY1" fmla="*/ 79580 h 159160"/>
                <a:gd name="connsiteX2" fmla="*/ 79607 w 159225"/>
                <a:gd name="connsiteY2" fmla="*/ 159160 h 159160"/>
                <a:gd name="connsiteX3" fmla="*/ 159226 w 159225"/>
                <a:gd name="connsiteY3" fmla="*/ 79580 h 159160"/>
                <a:gd name="connsiteX4" fmla="*/ 79607 w 159225"/>
                <a:gd name="connsiteY4" fmla="*/ 0 h 15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25" h="159160">
                  <a:moveTo>
                    <a:pt x="79607" y="0"/>
                  </a:moveTo>
                  <a:cubicBezTo>
                    <a:pt x="35647" y="0"/>
                    <a:pt x="0" y="35623"/>
                    <a:pt x="0" y="79580"/>
                  </a:cubicBezTo>
                  <a:cubicBezTo>
                    <a:pt x="0" y="123537"/>
                    <a:pt x="35647" y="159160"/>
                    <a:pt x="79607" y="159160"/>
                  </a:cubicBezTo>
                  <a:cubicBezTo>
                    <a:pt x="123578" y="159160"/>
                    <a:pt x="159226" y="123537"/>
                    <a:pt x="159226" y="79580"/>
                  </a:cubicBezTo>
                  <a:cubicBezTo>
                    <a:pt x="159226" y="35623"/>
                    <a:pt x="123578" y="0"/>
                    <a:pt x="79607" y="0"/>
                  </a:cubicBezTo>
                </a:path>
              </a:pathLst>
            </a:custGeom>
            <a:solidFill>
              <a:srgbClr val="687B9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3A78E8C2-CA08-BFC9-1A20-394DEFC071CD}"/>
                </a:ext>
              </a:extLst>
            </p:cNvPr>
            <p:cNvSpPr/>
            <p:nvPr/>
          </p:nvSpPr>
          <p:spPr>
            <a:xfrm>
              <a:off x="12944737" y="3857411"/>
              <a:ext cx="184586" cy="184506"/>
            </a:xfrm>
            <a:custGeom>
              <a:avLst/>
              <a:gdLst>
                <a:gd name="connsiteX0" fmla="*/ 92287 w 184586"/>
                <a:gd name="connsiteY0" fmla="*/ 184507 h 184506"/>
                <a:gd name="connsiteX1" fmla="*/ 0 w 184586"/>
                <a:gd name="connsiteY1" fmla="*/ 92250 h 184506"/>
                <a:gd name="connsiteX2" fmla="*/ 92287 w 184586"/>
                <a:gd name="connsiteY2" fmla="*/ 0 h 184506"/>
                <a:gd name="connsiteX3" fmla="*/ 184587 w 184586"/>
                <a:gd name="connsiteY3" fmla="*/ 92250 h 184506"/>
                <a:gd name="connsiteX4" fmla="*/ 92287 w 184586"/>
                <a:gd name="connsiteY4" fmla="*/ 184507 h 184506"/>
                <a:gd name="connsiteX5" fmla="*/ 92287 w 184586"/>
                <a:gd name="connsiteY5" fmla="*/ 12670 h 184506"/>
                <a:gd name="connsiteX6" fmla="*/ 12680 w 184586"/>
                <a:gd name="connsiteY6" fmla="*/ 92250 h 184506"/>
                <a:gd name="connsiteX7" fmla="*/ 92287 w 184586"/>
                <a:gd name="connsiteY7" fmla="*/ 171830 h 184506"/>
                <a:gd name="connsiteX8" fmla="*/ 171906 w 184586"/>
                <a:gd name="connsiteY8" fmla="*/ 92250 h 184506"/>
                <a:gd name="connsiteX9" fmla="*/ 92287 w 184586"/>
                <a:gd name="connsiteY9" fmla="*/ 12670 h 18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586" h="184506">
                  <a:moveTo>
                    <a:pt x="92287" y="184507"/>
                  </a:moveTo>
                  <a:cubicBezTo>
                    <a:pt x="41328" y="184507"/>
                    <a:pt x="0" y="143204"/>
                    <a:pt x="0" y="92250"/>
                  </a:cubicBezTo>
                  <a:cubicBezTo>
                    <a:pt x="0" y="41296"/>
                    <a:pt x="41328" y="0"/>
                    <a:pt x="92287" y="0"/>
                  </a:cubicBezTo>
                  <a:cubicBezTo>
                    <a:pt x="143258" y="0"/>
                    <a:pt x="184587" y="41296"/>
                    <a:pt x="184587" y="92250"/>
                  </a:cubicBezTo>
                  <a:cubicBezTo>
                    <a:pt x="184587" y="143204"/>
                    <a:pt x="143258" y="184507"/>
                    <a:pt x="92287" y="184507"/>
                  </a:cubicBezTo>
                  <a:moveTo>
                    <a:pt x="92287" y="12670"/>
                  </a:moveTo>
                  <a:cubicBezTo>
                    <a:pt x="48328" y="12670"/>
                    <a:pt x="12680" y="48294"/>
                    <a:pt x="12680" y="92250"/>
                  </a:cubicBezTo>
                  <a:cubicBezTo>
                    <a:pt x="12680" y="136207"/>
                    <a:pt x="48328" y="171830"/>
                    <a:pt x="92287" y="171830"/>
                  </a:cubicBezTo>
                  <a:cubicBezTo>
                    <a:pt x="136259" y="171830"/>
                    <a:pt x="171906" y="136207"/>
                    <a:pt x="171906" y="92250"/>
                  </a:cubicBezTo>
                  <a:cubicBezTo>
                    <a:pt x="171906" y="48294"/>
                    <a:pt x="136259" y="12670"/>
                    <a:pt x="92287" y="12670"/>
                  </a:cubicBezTo>
                </a:path>
              </a:pathLst>
            </a:custGeom>
            <a:solidFill>
              <a:srgbClr val="1F222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C2EE3FC2-06CF-CF6E-6BA4-EE36BBCAD0AB}"/>
                </a:ext>
              </a:extLst>
            </p:cNvPr>
            <p:cNvSpPr/>
            <p:nvPr/>
          </p:nvSpPr>
          <p:spPr>
            <a:xfrm>
              <a:off x="12957418" y="3870082"/>
              <a:ext cx="159225" cy="159160"/>
            </a:xfrm>
            <a:custGeom>
              <a:avLst/>
              <a:gdLst>
                <a:gd name="connsiteX0" fmla="*/ 79607 w 159225"/>
                <a:gd name="connsiteY0" fmla="*/ 159160 h 159160"/>
                <a:gd name="connsiteX1" fmla="*/ 0 w 159225"/>
                <a:gd name="connsiteY1" fmla="*/ 79580 h 159160"/>
                <a:gd name="connsiteX2" fmla="*/ 79607 w 159225"/>
                <a:gd name="connsiteY2" fmla="*/ 0 h 159160"/>
                <a:gd name="connsiteX3" fmla="*/ 159226 w 159225"/>
                <a:gd name="connsiteY3" fmla="*/ 79580 h 159160"/>
                <a:gd name="connsiteX4" fmla="*/ 79607 w 159225"/>
                <a:gd name="connsiteY4" fmla="*/ 159160 h 159160"/>
                <a:gd name="connsiteX5" fmla="*/ 79607 w 159225"/>
                <a:gd name="connsiteY5" fmla="*/ 16904 h 159160"/>
                <a:gd name="connsiteX6" fmla="*/ 16903 w 159225"/>
                <a:gd name="connsiteY6" fmla="*/ 79580 h 159160"/>
                <a:gd name="connsiteX7" fmla="*/ 79607 w 159225"/>
                <a:gd name="connsiteY7" fmla="*/ 142275 h 159160"/>
                <a:gd name="connsiteX8" fmla="*/ 142323 w 159225"/>
                <a:gd name="connsiteY8" fmla="*/ 79580 h 159160"/>
                <a:gd name="connsiteX9" fmla="*/ 79607 w 159225"/>
                <a:gd name="connsiteY9" fmla="*/ 16904 h 15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9225" h="159160">
                  <a:moveTo>
                    <a:pt x="79607" y="159160"/>
                  </a:moveTo>
                  <a:cubicBezTo>
                    <a:pt x="35647" y="159160"/>
                    <a:pt x="0" y="123537"/>
                    <a:pt x="0" y="79580"/>
                  </a:cubicBezTo>
                  <a:cubicBezTo>
                    <a:pt x="0" y="35623"/>
                    <a:pt x="35647" y="0"/>
                    <a:pt x="79607" y="0"/>
                  </a:cubicBezTo>
                  <a:cubicBezTo>
                    <a:pt x="123578" y="0"/>
                    <a:pt x="159226" y="35623"/>
                    <a:pt x="159226" y="79580"/>
                  </a:cubicBezTo>
                  <a:cubicBezTo>
                    <a:pt x="159226" y="123537"/>
                    <a:pt x="123578" y="159160"/>
                    <a:pt x="79607" y="159160"/>
                  </a:cubicBezTo>
                  <a:moveTo>
                    <a:pt x="79607" y="16904"/>
                  </a:moveTo>
                  <a:cubicBezTo>
                    <a:pt x="44980" y="16904"/>
                    <a:pt x="16903" y="44971"/>
                    <a:pt x="16903" y="79580"/>
                  </a:cubicBezTo>
                  <a:cubicBezTo>
                    <a:pt x="16903" y="114207"/>
                    <a:pt x="44980" y="142275"/>
                    <a:pt x="79607" y="142275"/>
                  </a:cubicBezTo>
                  <a:cubicBezTo>
                    <a:pt x="114246" y="142275"/>
                    <a:pt x="142323" y="114207"/>
                    <a:pt x="142323" y="79580"/>
                  </a:cubicBezTo>
                  <a:cubicBezTo>
                    <a:pt x="142323" y="44971"/>
                    <a:pt x="114246" y="16904"/>
                    <a:pt x="79607" y="16904"/>
                  </a:cubicBez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C6B185D0-1349-B43C-C236-BD26194AC2E8}"/>
                </a:ext>
              </a:extLst>
            </p:cNvPr>
            <p:cNvSpPr/>
            <p:nvPr/>
          </p:nvSpPr>
          <p:spPr>
            <a:xfrm>
              <a:off x="13012010" y="3924662"/>
              <a:ext cx="50041" cy="50018"/>
            </a:xfrm>
            <a:custGeom>
              <a:avLst/>
              <a:gdLst>
                <a:gd name="connsiteX0" fmla="*/ 25015 w 50041"/>
                <a:gd name="connsiteY0" fmla="*/ 50018 h 50018"/>
                <a:gd name="connsiteX1" fmla="*/ 0 w 50041"/>
                <a:gd name="connsiteY1" fmla="*/ 25000 h 50018"/>
                <a:gd name="connsiteX2" fmla="*/ 25015 w 50041"/>
                <a:gd name="connsiteY2" fmla="*/ 0 h 50018"/>
                <a:gd name="connsiteX3" fmla="*/ 50041 w 50041"/>
                <a:gd name="connsiteY3" fmla="*/ 25000 h 50018"/>
                <a:gd name="connsiteX4" fmla="*/ 25015 w 50041"/>
                <a:gd name="connsiteY4" fmla="*/ 50018 h 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1" h="50018">
                  <a:moveTo>
                    <a:pt x="25015" y="50018"/>
                  </a:moveTo>
                  <a:cubicBezTo>
                    <a:pt x="11198" y="50018"/>
                    <a:pt x="0" y="38806"/>
                    <a:pt x="0" y="25000"/>
                  </a:cubicBezTo>
                  <a:cubicBezTo>
                    <a:pt x="0" y="11194"/>
                    <a:pt x="11198" y="0"/>
                    <a:pt x="25015" y="0"/>
                  </a:cubicBezTo>
                  <a:cubicBezTo>
                    <a:pt x="38837" y="0"/>
                    <a:pt x="50041" y="11194"/>
                    <a:pt x="50041" y="25000"/>
                  </a:cubicBezTo>
                  <a:cubicBezTo>
                    <a:pt x="50041" y="38806"/>
                    <a:pt x="38837" y="50018"/>
                    <a:pt x="25015" y="50018"/>
                  </a:cubicBez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5E8BA90F-A06F-7ED2-E751-BBDA3E99EED5}"/>
                </a:ext>
              </a:extLst>
            </p:cNvPr>
            <p:cNvSpPr/>
            <p:nvPr/>
          </p:nvSpPr>
          <p:spPr>
            <a:xfrm>
              <a:off x="12988806" y="3901459"/>
              <a:ext cx="96449" cy="96423"/>
            </a:xfrm>
            <a:custGeom>
              <a:avLst/>
              <a:gdLst>
                <a:gd name="connsiteX0" fmla="*/ 82329 w 96449"/>
                <a:gd name="connsiteY0" fmla="*/ 14122 h 96423"/>
                <a:gd name="connsiteX1" fmla="*/ 72856 w 96449"/>
                <a:gd name="connsiteY1" fmla="*/ 14122 h 96423"/>
                <a:gd name="connsiteX2" fmla="*/ 72856 w 96449"/>
                <a:gd name="connsiteY2" fmla="*/ 23573 h 96423"/>
                <a:gd name="connsiteX3" fmla="*/ 82329 w 96449"/>
                <a:gd name="connsiteY3" fmla="*/ 23573 h 96423"/>
                <a:gd name="connsiteX4" fmla="*/ 82329 w 96449"/>
                <a:gd name="connsiteY4" fmla="*/ 14122 h 96423"/>
                <a:gd name="connsiteX5" fmla="*/ 96449 w 96449"/>
                <a:gd name="connsiteY5" fmla="*/ 48202 h 96423"/>
                <a:gd name="connsiteX6" fmla="*/ 89760 w 96449"/>
                <a:gd name="connsiteY6" fmla="*/ 41515 h 96423"/>
                <a:gd name="connsiteX7" fmla="*/ 83058 w 96449"/>
                <a:gd name="connsiteY7" fmla="*/ 48202 h 96423"/>
                <a:gd name="connsiteX8" fmla="*/ 89760 w 96449"/>
                <a:gd name="connsiteY8" fmla="*/ 54890 h 96423"/>
                <a:gd name="connsiteX9" fmla="*/ 96449 w 96449"/>
                <a:gd name="connsiteY9" fmla="*/ 48202 h 96423"/>
                <a:gd name="connsiteX10" fmla="*/ 82329 w 96449"/>
                <a:gd name="connsiteY10" fmla="*/ 82289 h 96423"/>
                <a:gd name="connsiteX11" fmla="*/ 82329 w 96449"/>
                <a:gd name="connsiteY11" fmla="*/ 72832 h 96423"/>
                <a:gd name="connsiteX12" fmla="*/ 72856 w 96449"/>
                <a:gd name="connsiteY12" fmla="*/ 72832 h 96423"/>
                <a:gd name="connsiteX13" fmla="*/ 72856 w 96449"/>
                <a:gd name="connsiteY13" fmla="*/ 82289 h 96423"/>
                <a:gd name="connsiteX14" fmla="*/ 82329 w 96449"/>
                <a:gd name="connsiteY14" fmla="*/ 82289 h 96423"/>
                <a:gd name="connsiteX15" fmla="*/ 48219 w 96449"/>
                <a:gd name="connsiteY15" fmla="*/ 96423 h 96423"/>
                <a:gd name="connsiteX16" fmla="*/ 54920 w 96449"/>
                <a:gd name="connsiteY16" fmla="*/ 89717 h 96423"/>
                <a:gd name="connsiteX17" fmla="*/ 48219 w 96449"/>
                <a:gd name="connsiteY17" fmla="*/ 83030 h 96423"/>
                <a:gd name="connsiteX18" fmla="*/ 41529 w 96449"/>
                <a:gd name="connsiteY18" fmla="*/ 89717 h 96423"/>
                <a:gd name="connsiteX19" fmla="*/ 48219 w 96449"/>
                <a:gd name="connsiteY19" fmla="*/ 96423 h 96423"/>
                <a:gd name="connsiteX20" fmla="*/ 14120 w 96449"/>
                <a:gd name="connsiteY20" fmla="*/ 82289 h 96423"/>
                <a:gd name="connsiteX21" fmla="*/ 23593 w 96449"/>
                <a:gd name="connsiteY21" fmla="*/ 82289 h 96423"/>
                <a:gd name="connsiteX22" fmla="*/ 23593 w 96449"/>
                <a:gd name="connsiteY22" fmla="*/ 72832 h 96423"/>
                <a:gd name="connsiteX23" fmla="*/ 14120 w 96449"/>
                <a:gd name="connsiteY23" fmla="*/ 72832 h 96423"/>
                <a:gd name="connsiteX24" fmla="*/ 14120 w 96449"/>
                <a:gd name="connsiteY24" fmla="*/ 82289 h 96423"/>
                <a:gd name="connsiteX25" fmla="*/ 0 w 96449"/>
                <a:gd name="connsiteY25" fmla="*/ 48202 h 96423"/>
                <a:gd name="connsiteX26" fmla="*/ 6684 w 96449"/>
                <a:gd name="connsiteY26" fmla="*/ 54890 h 96423"/>
                <a:gd name="connsiteX27" fmla="*/ 13391 w 96449"/>
                <a:gd name="connsiteY27" fmla="*/ 48202 h 96423"/>
                <a:gd name="connsiteX28" fmla="*/ 6684 w 96449"/>
                <a:gd name="connsiteY28" fmla="*/ 41515 h 96423"/>
                <a:gd name="connsiteX29" fmla="*/ 0 w 96449"/>
                <a:gd name="connsiteY29" fmla="*/ 48202 h 96423"/>
                <a:gd name="connsiteX30" fmla="*/ 14120 w 96449"/>
                <a:gd name="connsiteY30" fmla="*/ 14122 h 96423"/>
                <a:gd name="connsiteX31" fmla="*/ 14120 w 96449"/>
                <a:gd name="connsiteY31" fmla="*/ 23573 h 96423"/>
                <a:gd name="connsiteX32" fmla="*/ 23593 w 96449"/>
                <a:gd name="connsiteY32" fmla="*/ 23573 h 96423"/>
                <a:gd name="connsiteX33" fmla="*/ 23593 w 96449"/>
                <a:gd name="connsiteY33" fmla="*/ 14122 h 96423"/>
                <a:gd name="connsiteX34" fmla="*/ 14120 w 96449"/>
                <a:gd name="connsiteY34" fmla="*/ 14122 h 96423"/>
                <a:gd name="connsiteX35" fmla="*/ 54920 w 96449"/>
                <a:gd name="connsiteY35" fmla="*/ 6687 h 96423"/>
                <a:gd name="connsiteX36" fmla="*/ 48219 w 96449"/>
                <a:gd name="connsiteY36" fmla="*/ 13375 h 96423"/>
                <a:gd name="connsiteX37" fmla="*/ 41529 w 96449"/>
                <a:gd name="connsiteY37" fmla="*/ 6687 h 96423"/>
                <a:gd name="connsiteX38" fmla="*/ 48219 w 96449"/>
                <a:gd name="connsiteY38" fmla="*/ 0 h 96423"/>
                <a:gd name="connsiteX39" fmla="*/ 54920 w 96449"/>
                <a:gd name="connsiteY39" fmla="*/ 6687 h 9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6449" h="96423">
                  <a:moveTo>
                    <a:pt x="82329" y="14122"/>
                  </a:moveTo>
                  <a:cubicBezTo>
                    <a:pt x="79716" y="11504"/>
                    <a:pt x="75469" y="11504"/>
                    <a:pt x="72856" y="14122"/>
                  </a:cubicBezTo>
                  <a:cubicBezTo>
                    <a:pt x="70244" y="16734"/>
                    <a:pt x="70244" y="20961"/>
                    <a:pt x="72856" y="23573"/>
                  </a:cubicBezTo>
                  <a:cubicBezTo>
                    <a:pt x="75469" y="26185"/>
                    <a:pt x="79716" y="26185"/>
                    <a:pt x="82329" y="23573"/>
                  </a:cubicBezTo>
                  <a:cubicBezTo>
                    <a:pt x="84942" y="20961"/>
                    <a:pt x="84942" y="16734"/>
                    <a:pt x="82329" y="14122"/>
                  </a:cubicBezTo>
                  <a:close/>
                  <a:moveTo>
                    <a:pt x="96449" y="48202"/>
                  </a:moveTo>
                  <a:cubicBezTo>
                    <a:pt x="96449" y="44516"/>
                    <a:pt x="93448" y="41515"/>
                    <a:pt x="89760" y="41515"/>
                  </a:cubicBezTo>
                  <a:cubicBezTo>
                    <a:pt x="86059" y="41515"/>
                    <a:pt x="83058" y="44516"/>
                    <a:pt x="83058" y="48202"/>
                  </a:cubicBezTo>
                  <a:cubicBezTo>
                    <a:pt x="83058" y="51901"/>
                    <a:pt x="86059" y="54890"/>
                    <a:pt x="89760" y="54890"/>
                  </a:cubicBezTo>
                  <a:cubicBezTo>
                    <a:pt x="93448" y="54890"/>
                    <a:pt x="96449" y="51901"/>
                    <a:pt x="96449" y="48202"/>
                  </a:cubicBezTo>
                  <a:close/>
                  <a:moveTo>
                    <a:pt x="82329" y="82289"/>
                  </a:moveTo>
                  <a:cubicBezTo>
                    <a:pt x="84942" y="79677"/>
                    <a:pt x="84942" y="75444"/>
                    <a:pt x="82329" y="72832"/>
                  </a:cubicBezTo>
                  <a:cubicBezTo>
                    <a:pt x="79716" y="70220"/>
                    <a:pt x="75469" y="70220"/>
                    <a:pt x="72856" y="72832"/>
                  </a:cubicBezTo>
                  <a:cubicBezTo>
                    <a:pt x="70244" y="75444"/>
                    <a:pt x="70244" y="79677"/>
                    <a:pt x="72856" y="82289"/>
                  </a:cubicBezTo>
                  <a:cubicBezTo>
                    <a:pt x="75469" y="84901"/>
                    <a:pt x="79716" y="84901"/>
                    <a:pt x="82329" y="82289"/>
                  </a:cubicBezTo>
                  <a:close/>
                  <a:moveTo>
                    <a:pt x="48219" y="96423"/>
                  </a:moveTo>
                  <a:cubicBezTo>
                    <a:pt x="51919" y="96423"/>
                    <a:pt x="54920" y="93423"/>
                    <a:pt x="54920" y="89717"/>
                  </a:cubicBezTo>
                  <a:cubicBezTo>
                    <a:pt x="54920" y="86037"/>
                    <a:pt x="51919" y="83030"/>
                    <a:pt x="48219" y="83030"/>
                  </a:cubicBezTo>
                  <a:cubicBezTo>
                    <a:pt x="44530" y="83030"/>
                    <a:pt x="41529" y="86037"/>
                    <a:pt x="41529" y="89717"/>
                  </a:cubicBezTo>
                  <a:cubicBezTo>
                    <a:pt x="41529" y="93423"/>
                    <a:pt x="44530" y="96423"/>
                    <a:pt x="48219" y="96423"/>
                  </a:cubicBezTo>
                  <a:close/>
                  <a:moveTo>
                    <a:pt x="14120" y="82289"/>
                  </a:moveTo>
                  <a:cubicBezTo>
                    <a:pt x="16733" y="84901"/>
                    <a:pt x="20980" y="84901"/>
                    <a:pt x="23593" y="82289"/>
                  </a:cubicBezTo>
                  <a:cubicBezTo>
                    <a:pt x="26205" y="79677"/>
                    <a:pt x="26205" y="75444"/>
                    <a:pt x="23593" y="72832"/>
                  </a:cubicBezTo>
                  <a:cubicBezTo>
                    <a:pt x="20980" y="70220"/>
                    <a:pt x="16733" y="70220"/>
                    <a:pt x="14120" y="72832"/>
                  </a:cubicBezTo>
                  <a:cubicBezTo>
                    <a:pt x="11508" y="75444"/>
                    <a:pt x="11508" y="79677"/>
                    <a:pt x="14120" y="82289"/>
                  </a:cubicBezTo>
                  <a:close/>
                  <a:moveTo>
                    <a:pt x="0" y="48202"/>
                  </a:moveTo>
                  <a:cubicBezTo>
                    <a:pt x="0" y="51901"/>
                    <a:pt x="3002" y="54890"/>
                    <a:pt x="6684" y="54890"/>
                  </a:cubicBezTo>
                  <a:cubicBezTo>
                    <a:pt x="10390" y="54890"/>
                    <a:pt x="13391" y="51901"/>
                    <a:pt x="13391" y="48202"/>
                  </a:cubicBezTo>
                  <a:cubicBezTo>
                    <a:pt x="13391" y="44516"/>
                    <a:pt x="10390" y="41515"/>
                    <a:pt x="6684" y="41515"/>
                  </a:cubicBezTo>
                  <a:cubicBezTo>
                    <a:pt x="3002" y="41515"/>
                    <a:pt x="0" y="44516"/>
                    <a:pt x="0" y="48202"/>
                  </a:cubicBezTo>
                  <a:close/>
                  <a:moveTo>
                    <a:pt x="14120" y="14122"/>
                  </a:moveTo>
                  <a:cubicBezTo>
                    <a:pt x="11508" y="16734"/>
                    <a:pt x="11508" y="20961"/>
                    <a:pt x="14120" y="23573"/>
                  </a:cubicBezTo>
                  <a:cubicBezTo>
                    <a:pt x="16733" y="26185"/>
                    <a:pt x="20980" y="26185"/>
                    <a:pt x="23593" y="23573"/>
                  </a:cubicBezTo>
                  <a:cubicBezTo>
                    <a:pt x="26205" y="20961"/>
                    <a:pt x="26205" y="16734"/>
                    <a:pt x="23593" y="14122"/>
                  </a:cubicBezTo>
                  <a:cubicBezTo>
                    <a:pt x="20980" y="11504"/>
                    <a:pt x="16733" y="11504"/>
                    <a:pt x="14120" y="14122"/>
                  </a:cubicBezTo>
                  <a:close/>
                  <a:moveTo>
                    <a:pt x="54920" y="6687"/>
                  </a:moveTo>
                  <a:cubicBezTo>
                    <a:pt x="54920" y="10386"/>
                    <a:pt x="51919" y="13375"/>
                    <a:pt x="48219" y="13375"/>
                  </a:cubicBezTo>
                  <a:cubicBezTo>
                    <a:pt x="44530" y="13375"/>
                    <a:pt x="41529" y="10386"/>
                    <a:pt x="41529" y="6687"/>
                  </a:cubicBezTo>
                  <a:cubicBezTo>
                    <a:pt x="41529" y="2988"/>
                    <a:pt x="44530" y="0"/>
                    <a:pt x="48219" y="0"/>
                  </a:cubicBezTo>
                  <a:cubicBezTo>
                    <a:pt x="51919" y="0"/>
                    <a:pt x="54920" y="2988"/>
                    <a:pt x="54920" y="6687"/>
                  </a:cubicBez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94F27BC1-B2F9-D46F-46C4-79B0471E7BEE}"/>
                </a:ext>
              </a:extLst>
            </p:cNvPr>
            <p:cNvSpPr/>
            <p:nvPr/>
          </p:nvSpPr>
          <p:spPr>
            <a:xfrm>
              <a:off x="14666346" y="3812592"/>
              <a:ext cx="274231" cy="274132"/>
            </a:xfrm>
            <a:custGeom>
              <a:avLst/>
              <a:gdLst>
                <a:gd name="connsiteX0" fmla="*/ 137116 w 274231"/>
                <a:gd name="connsiteY0" fmla="*/ 0 h 274132"/>
                <a:gd name="connsiteX1" fmla="*/ 0 w 274231"/>
                <a:gd name="connsiteY1" fmla="*/ 137069 h 274132"/>
                <a:gd name="connsiteX2" fmla="*/ 137116 w 274231"/>
                <a:gd name="connsiteY2" fmla="*/ 274133 h 274132"/>
                <a:gd name="connsiteX3" fmla="*/ 274231 w 274231"/>
                <a:gd name="connsiteY3" fmla="*/ 137069 h 274132"/>
                <a:gd name="connsiteX4" fmla="*/ 137116 w 274231"/>
                <a:gd name="connsiteY4" fmla="*/ 0 h 27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231" h="274132">
                  <a:moveTo>
                    <a:pt x="137116" y="0"/>
                  </a:moveTo>
                  <a:cubicBezTo>
                    <a:pt x="61391" y="0"/>
                    <a:pt x="0" y="61377"/>
                    <a:pt x="0" y="137069"/>
                  </a:cubicBezTo>
                  <a:cubicBezTo>
                    <a:pt x="0" y="212762"/>
                    <a:pt x="61391" y="274133"/>
                    <a:pt x="137116" y="274133"/>
                  </a:cubicBezTo>
                  <a:cubicBezTo>
                    <a:pt x="212834" y="274133"/>
                    <a:pt x="274231" y="212762"/>
                    <a:pt x="274231" y="137069"/>
                  </a:cubicBezTo>
                  <a:cubicBezTo>
                    <a:pt x="274231" y="61377"/>
                    <a:pt x="212834" y="0"/>
                    <a:pt x="137116" y="0"/>
                  </a:cubicBez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EC32B266-CB00-332B-09F2-BCD3645F63F8}"/>
                </a:ext>
              </a:extLst>
            </p:cNvPr>
            <p:cNvSpPr/>
            <p:nvPr/>
          </p:nvSpPr>
          <p:spPr>
            <a:xfrm>
              <a:off x="14723867" y="3870075"/>
              <a:ext cx="159207" cy="159166"/>
            </a:xfrm>
            <a:custGeom>
              <a:avLst/>
              <a:gdLst>
                <a:gd name="connsiteX0" fmla="*/ 79601 w 159207"/>
                <a:gd name="connsiteY0" fmla="*/ 0 h 159166"/>
                <a:gd name="connsiteX1" fmla="*/ 0 w 159207"/>
                <a:gd name="connsiteY1" fmla="*/ 79586 h 159166"/>
                <a:gd name="connsiteX2" fmla="*/ 79601 w 159207"/>
                <a:gd name="connsiteY2" fmla="*/ 159166 h 159166"/>
                <a:gd name="connsiteX3" fmla="*/ 159208 w 159207"/>
                <a:gd name="connsiteY3" fmla="*/ 79586 h 159166"/>
                <a:gd name="connsiteX4" fmla="*/ 79601 w 159207"/>
                <a:gd name="connsiteY4" fmla="*/ 0 h 15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07" h="159166">
                  <a:moveTo>
                    <a:pt x="79601" y="0"/>
                  </a:moveTo>
                  <a:cubicBezTo>
                    <a:pt x="35623" y="0"/>
                    <a:pt x="0" y="35623"/>
                    <a:pt x="0" y="79586"/>
                  </a:cubicBezTo>
                  <a:cubicBezTo>
                    <a:pt x="0" y="123543"/>
                    <a:pt x="35623" y="159166"/>
                    <a:pt x="79601" y="159166"/>
                  </a:cubicBezTo>
                  <a:cubicBezTo>
                    <a:pt x="123560" y="159166"/>
                    <a:pt x="159208" y="123543"/>
                    <a:pt x="159208" y="79586"/>
                  </a:cubicBezTo>
                  <a:cubicBezTo>
                    <a:pt x="159208" y="35623"/>
                    <a:pt x="123560" y="0"/>
                    <a:pt x="79601" y="0"/>
                  </a:cubicBezTo>
                </a:path>
              </a:pathLst>
            </a:custGeom>
            <a:solidFill>
              <a:srgbClr val="687B9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F6FFF802-C9A5-8A73-8B38-C0CE6FA8C05F}"/>
                </a:ext>
              </a:extLst>
            </p:cNvPr>
            <p:cNvSpPr/>
            <p:nvPr/>
          </p:nvSpPr>
          <p:spPr>
            <a:xfrm>
              <a:off x="14711180" y="3857405"/>
              <a:ext cx="184568" cy="184506"/>
            </a:xfrm>
            <a:custGeom>
              <a:avLst/>
              <a:gdLst>
                <a:gd name="connsiteX0" fmla="*/ 92287 w 184568"/>
                <a:gd name="connsiteY0" fmla="*/ 184507 h 184506"/>
                <a:gd name="connsiteX1" fmla="*/ 0 w 184568"/>
                <a:gd name="connsiteY1" fmla="*/ 92256 h 184506"/>
                <a:gd name="connsiteX2" fmla="*/ 92287 w 184568"/>
                <a:gd name="connsiteY2" fmla="*/ 0 h 184506"/>
                <a:gd name="connsiteX3" fmla="*/ 184569 w 184568"/>
                <a:gd name="connsiteY3" fmla="*/ 92256 h 184506"/>
                <a:gd name="connsiteX4" fmla="*/ 92287 w 184568"/>
                <a:gd name="connsiteY4" fmla="*/ 184507 h 184506"/>
                <a:gd name="connsiteX5" fmla="*/ 92287 w 184568"/>
                <a:gd name="connsiteY5" fmla="*/ 12670 h 184506"/>
                <a:gd name="connsiteX6" fmla="*/ 12674 w 184568"/>
                <a:gd name="connsiteY6" fmla="*/ 92256 h 184506"/>
                <a:gd name="connsiteX7" fmla="*/ 92287 w 184568"/>
                <a:gd name="connsiteY7" fmla="*/ 171836 h 184506"/>
                <a:gd name="connsiteX8" fmla="*/ 171900 w 184568"/>
                <a:gd name="connsiteY8" fmla="*/ 92256 h 184506"/>
                <a:gd name="connsiteX9" fmla="*/ 92287 w 184568"/>
                <a:gd name="connsiteY9" fmla="*/ 12670 h 18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568" h="184506">
                  <a:moveTo>
                    <a:pt x="92287" y="184507"/>
                  </a:moveTo>
                  <a:cubicBezTo>
                    <a:pt x="41304" y="184507"/>
                    <a:pt x="0" y="143210"/>
                    <a:pt x="0" y="92256"/>
                  </a:cubicBezTo>
                  <a:cubicBezTo>
                    <a:pt x="0" y="41296"/>
                    <a:pt x="41304" y="0"/>
                    <a:pt x="92287" y="0"/>
                  </a:cubicBezTo>
                  <a:cubicBezTo>
                    <a:pt x="143270" y="0"/>
                    <a:pt x="184569" y="41296"/>
                    <a:pt x="184569" y="92256"/>
                  </a:cubicBezTo>
                  <a:cubicBezTo>
                    <a:pt x="184569" y="143210"/>
                    <a:pt x="143270" y="184507"/>
                    <a:pt x="92287" y="184507"/>
                  </a:cubicBezTo>
                  <a:moveTo>
                    <a:pt x="92287" y="12670"/>
                  </a:moveTo>
                  <a:cubicBezTo>
                    <a:pt x="48316" y="12670"/>
                    <a:pt x="12674" y="48300"/>
                    <a:pt x="12674" y="92256"/>
                  </a:cubicBezTo>
                  <a:cubicBezTo>
                    <a:pt x="12674" y="136213"/>
                    <a:pt x="48316" y="171836"/>
                    <a:pt x="92287" y="171836"/>
                  </a:cubicBezTo>
                  <a:cubicBezTo>
                    <a:pt x="136235" y="171836"/>
                    <a:pt x="171900" y="136213"/>
                    <a:pt x="171900" y="92256"/>
                  </a:cubicBezTo>
                  <a:cubicBezTo>
                    <a:pt x="171900" y="48300"/>
                    <a:pt x="136235" y="12670"/>
                    <a:pt x="92287" y="12670"/>
                  </a:cubicBezTo>
                </a:path>
              </a:pathLst>
            </a:custGeom>
            <a:solidFill>
              <a:srgbClr val="1F222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D820BA6D-1A02-AA8E-E234-260A8B2070B0}"/>
                </a:ext>
              </a:extLst>
            </p:cNvPr>
            <p:cNvSpPr/>
            <p:nvPr/>
          </p:nvSpPr>
          <p:spPr>
            <a:xfrm>
              <a:off x="14723867" y="3870075"/>
              <a:ext cx="159207" cy="159166"/>
            </a:xfrm>
            <a:custGeom>
              <a:avLst/>
              <a:gdLst>
                <a:gd name="connsiteX0" fmla="*/ 79601 w 159207"/>
                <a:gd name="connsiteY0" fmla="*/ 159166 h 159166"/>
                <a:gd name="connsiteX1" fmla="*/ 0 w 159207"/>
                <a:gd name="connsiteY1" fmla="*/ 79586 h 159166"/>
                <a:gd name="connsiteX2" fmla="*/ 79601 w 159207"/>
                <a:gd name="connsiteY2" fmla="*/ 0 h 159166"/>
                <a:gd name="connsiteX3" fmla="*/ 159208 w 159207"/>
                <a:gd name="connsiteY3" fmla="*/ 79586 h 159166"/>
                <a:gd name="connsiteX4" fmla="*/ 79601 w 159207"/>
                <a:gd name="connsiteY4" fmla="*/ 159166 h 159166"/>
                <a:gd name="connsiteX5" fmla="*/ 79601 w 159207"/>
                <a:gd name="connsiteY5" fmla="*/ 16904 h 159166"/>
                <a:gd name="connsiteX6" fmla="*/ 16885 w 159207"/>
                <a:gd name="connsiteY6" fmla="*/ 79586 h 159166"/>
                <a:gd name="connsiteX7" fmla="*/ 79601 w 159207"/>
                <a:gd name="connsiteY7" fmla="*/ 142275 h 159166"/>
                <a:gd name="connsiteX8" fmla="*/ 142298 w 159207"/>
                <a:gd name="connsiteY8" fmla="*/ 79586 h 159166"/>
                <a:gd name="connsiteX9" fmla="*/ 79601 w 159207"/>
                <a:gd name="connsiteY9" fmla="*/ 16904 h 15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9207" h="159166">
                  <a:moveTo>
                    <a:pt x="79601" y="159166"/>
                  </a:moveTo>
                  <a:cubicBezTo>
                    <a:pt x="35623" y="159166"/>
                    <a:pt x="0" y="123543"/>
                    <a:pt x="0" y="79586"/>
                  </a:cubicBezTo>
                  <a:cubicBezTo>
                    <a:pt x="0" y="35623"/>
                    <a:pt x="35623" y="0"/>
                    <a:pt x="79601" y="0"/>
                  </a:cubicBezTo>
                  <a:cubicBezTo>
                    <a:pt x="123560" y="0"/>
                    <a:pt x="159208" y="35623"/>
                    <a:pt x="159208" y="79586"/>
                  </a:cubicBezTo>
                  <a:cubicBezTo>
                    <a:pt x="159208" y="123543"/>
                    <a:pt x="123560" y="159166"/>
                    <a:pt x="79601" y="159166"/>
                  </a:cubicBezTo>
                  <a:moveTo>
                    <a:pt x="79601" y="16904"/>
                  </a:moveTo>
                  <a:cubicBezTo>
                    <a:pt x="44956" y="16904"/>
                    <a:pt x="16885" y="44971"/>
                    <a:pt x="16885" y="79586"/>
                  </a:cubicBezTo>
                  <a:cubicBezTo>
                    <a:pt x="16885" y="114213"/>
                    <a:pt x="44956" y="142275"/>
                    <a:pt x="79601" y="142275"/>
                  </a:cubicBezTo>
                  <a:cubicBezTo>
                    <a:pt x="114227" y="142275"/>
                    <a:pt x="142298" y="114213"/>
                    <a:pt x="142298" y="79586"/>
                  </a:cubicBezTo>
                  <a:cubicBezTo>
                    <a:pt x="142298" y="44971"/>
                    <a:pt x="114227" y="16904"/>
                    <a:pt x="79601" y="16904"/>
                  </a:cubicBez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951E4A78-6CC8-AEF3-053E-FCB90789F19B}"/>
                </a:ext>
              </a:extLst>
            </p:cNvPr>
            <p:cNvSpPr/>
            <p:nvPr/>
          </p:nvSpPr>
          <p:spPr>
            <a:xfrm>
              <a:off x="14778435" y="3924662"/>
              <a:ext cx="50029" cy="50018"/>
            </a:xfrm>
            <a:custGeom>
              <a:avLst/>
              <a:gdLst>
                <a:gd name="connsiteX0" fmla="*/ 25015 w 50029"/>
                <a:gd name="connsiteY0" fmla="*/ 50018 h 50018"/>
                <a:gd name="connsiteX1" fmla="*/ 0 w 50029"/>
                <a:gd name="connsiteY1" fmla="*/ 25000 h 50018"/>
                <a:gd name="connsiteX2" fmla="*/ 25015 w 50029"/>
                <a:gd name="connsiteY2" fmla="*/ 0 h 50018"/>
                <a:gd name="connsiteX3" fmla="*/ 50029 w 50029"/>
                <a:gd name="connsiteY3" fmla="*/ 25000 h 50018"/>
                <a:gd name="connsiteX4" fmla="*/ 25015 w 50029"/>
                <a:gd name="connsiteY4" fmla="*/ 50018 h 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29" h="50018">
                  <a:moveTo>
                    <a:pt x="25015" y="50018"/>
                  </a:moveTo>
                  <a:cubicBezTo>
                    <a:pt x="11180" y="50018"/>
                    <a:pt x="0" y="38812"/>
                    <a:pt x="0" y="25000"/>
                  </a:cubicBezTo>
                  <a:cubicBezTo>
                    <a:pt x="0" y="11194"/>
                    <a:pt x="11180" y="0"/>
                    <a:pt x="25015" y="0"/>
                  </a:cubicBezTo>
                  <a:cubicBezTo>
                    <a:pt x="38819" y="0"/>
                    <a:pt x="50029" y="11194"/>
                    <a:pt x="50029" y="25000"/>
                  </a:cubicBezTo>
                  <a:cubicBezTo>
                    <a:pt x="50029" y="38812"/>
                    <a:pt x="38819" y="50018"/>
                    <a:pt x="25015" y="50018"/>
                  </a:cubicBez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id="{61CC9781-7FE1-E88C-D77C-FF87B7BE1F36}"/>
                </a:ext>
              </a:extLst>
            </p:cNvPr>
            <p:cNvSpPr/>
            <p:nvPr/>
          </p:nvSpPr>
          <p:spPr>
            <a:xfrm>
              <a:off x="14755255" y="3901459"/>
              <a:ext cx="96431" cy="96416"/>
            </a:xfrm>
            <a:custGeom>
              <a:avLst/>
              <a:gdLst>
                <a:gd name="connsiteX0" fmla="*/ 82298 w 96431"/>
                <a:gd name="connsiteY0" fmla="*/ 14116 h 96416"/>
                <a:gd name="connsiteX1" fmla="*/ 72844 w 96431"/>
                <a:gd name="connsiteY1" fmla="*/ 14116 h 96416"/>
                <a:gd name="connsiteX2" fmla="*/ 72844 w 96431"/>
                <a:gd name="connsiteY2" fmla="*/ 23573 h 96416"/>
                <a:gd name="connsiteX3" fmla="*/ 82298 w 96431"/>
                <a:gd name="connsiteY3" fmla="*/ 23573 h 96416"/>
                <a:gd name="connsiteX4" fmla="*/ 82298 w 96431"/>
                <a:gd name="connsiteY4" fmla="*/ 14116 h 96416"/>
                <a:gd name="connsiteX5" fmla="*/ 96431 w 96431"/>
                <a:gd name="connsiteY5" fmla="*/ 48202 h 96416"/>
                <a:gd name="connsiteX6" fmla="*/ 89741 w 96431"/>
                <a:gd name="connsiteY6" fmla="*/ 41515 h 96416"/>
                <a:gd name="connsiteX7" fmla="*/ 83052 w 96431"/>
                <a:gd name="connsiteY7" fmla="*/ 48202 h 96416"/>
                <a:gd name="connsiteX8" fmla="*/ 89741 w 96431"/>
                <a:gd name="connsiteY8" fmla="*/ 54884 h 96416"/>
                <a:gd name="connsiteX9" fmla="*/ 96431 w 96431"/>
                <a:gd name="connsiteY9" fmla="*/ 48202 h 96416"/>
                <a:gd name="connsiteX10" fmla="*/ 82298 w 96431"/>
                <a:gd name="connsiteY10" fmla="*/ 82283 h 96416"/>
                <a:gd name="connsiteX11" fmla="*/ 82298 w 96431"/>
                <a:gd name="connsiteY11" fmla="*/ 72832 h 96416"/>
                <a:gd name="connsiteX12" fmla="*/ 72844 w 96431"/>
                <a:gd name="connsiteY12" fmla="*/ 72832 h 96416"/>
                <a:gd name="connsiteX13" fmla="*/ 72844 w 96431"/>
                <a:gd name="connsiteY13" fmla="*/ 82283 h 96416"/>
                <a:gd name="connsiteX14" fmla="*/ 82298 w 96431"/>
                <a:gd name="connsiteY14" fmla="*/ 82283 h 96416"/>
                <a:gd name="connsiteX15" fmla="*/ 48219 w 96431"/>
                <a:gd name="connsiteY15" fmla="*/ 96417 h 96416"/>
                <a:gd name="connsiteX16" fmla="*/ 54908 w 96431"/>
                <a:gd name="connsiteY16" fmla="*/ 89717 h 96416"/>
                <a:gd name="connsiteX17" fmla="*/ 48219 w 96431"/>
                <a:gd name="connsiteY17" fmla="*/ 83030 h 96416"/>
                <a:gd name="connsiteX18" fmla="*/ 41523 w 96431"/>
                <a:gd name="connsiteY18" fmla="*/ 89717 h 96416"/>
                <a:gd name="connsiteX19" fmla="*/ 48219 w 96431"/>
                <a:gd name="connsiteY19" fmla="*/ 96417 h 96416"/>
                <a:gd name="connsiteX20" fmla="*/ 14108 w 96431"/>
                <a:gd name="connsiteY20" fmla="*/ 82283 h 96416"/>
                <a:gd name="connsiteX21" fmla="*/ 23562 w 96431"/>
                <a:gd name="connsiteY21" fmla="*/ 82283 h 96416"/>
                <a:gd name="connsiteX22" fmla="*/ 23562 w 96431"/>
                <a:gd name="connsiteY22" fmla="*/ 72832 h 96416"/>
                <a:gd name="connsiteX23" fmla="*/ 14108 w 96431"/>
                <a:gd name="connsiteY23" fmla="*/ 72832 h 96416"/>
                <a:gd name="connsiteX24" fmla="*/ 14108 w 96431"/>
                <a:gd name="connsiteY24" fmla="*/ 82283 h 96416"/>
                <a:gd name="connsiteX25" fmla="*/ 0 w 96431"/>
                <a:gd name="connsiteY25" fmla="*/ 48202 h 96416"/>
                <a:gd name="connsiteX26" fmla="*/ 6690 w 96431"/>
                <a:gd name="connsiteY26" fmla="*/ 54884 h 96416"/>
                <a:gd name="connsiteX27" fmla="*/ 13355 w 96431"/>
                <a:gd name="connsiteY27" fmla="*/ 48202 h 96416"/>
                <a:gd name="connsiteX28" fmla="*/ 6690 w 96431"/>
                <a:gd name="connsiteY28" fmla="*/ 41515 h 96416"/>
                <a:gd name="connsiteX29" fmla="*/ 0 w 96431"/>
                <a:gd name="connsiteY29" fmla="*/ 48202 h 96416"/>
                <a:gd name="connsiteX30" fmla="*/ 14108 w 96431"/>
                <a:gd name="connsiteY30" fmla="*/ 14116 h 96416"/>
                <a:gd name="connsiteX31" fmla="*/ 14108 w 96431"/>
                <a:gd name="connsiteY31" fmla="*/ 23573 h 96416"/>
                <a:gd name="connsiteX32" fmla="*/ 23562 w 96431"/>
                <a:gd name="connsiteY32" fmla="*/ 23573 h 96416"/>
                <a:gd name="connsiteX33" fmla="*/ 23562 w 96431"/>
                <a:gd name="connsiteY33" fmla="*/ 14116 h 96416"/>
                <a:gd name="connsiteX34" fmla="*/ 14108 w 96431"/>
                <a:gd name="connsiteY34" fmla="*/ 14116 h 96416"/>
                <a:gd name="connsiteX35" fmla="*/ 54908 w 96431"/>
                <a:gd name="connsiteY35" fmla="*/ 6681 h 96416"/>
                <a:gd name="connsiteX36" fmla="*/ 48219 w 96431"/>
                <a:gd name="connsiteY36" fmla="*/ 13369 h 96416"/>
                <a:gd name="connsiteX37" fmla="*/ 41523 w 96431"/>
                <a:gd name="connsiteY37" fmla="*/ 6681 h 96416"/>
                <a:gd name="connsiteX38" fmla="*/ 48219 w 96431"/>
                <a:gd name="connsiteY38" fmla="*/ 0 h 96416"/>
                <a:gd name="connsiteX39" fmla="*/ 54908 w 96431"/>
                <a:gd name="connsiteY39" fmla="*/ 6681 h 9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6431" h="96416">
                  <a:moveTo>
                    <a:pt x="82298" y="14116"/>
                  </a:moveTo>
                  <a:cubicBezTo>
                    <a:pt x="79704" y="11504"/>
                    <a:pt x="75463" y="11504"/>
                    <a:pt x="72844" y="14116"/>
                  </a:cubicBezTo>
                  <a:cubicBezTo>
                    <a:pt x="70226" y="16727"/>
                    <a:pt x="70226" y="20961"/>
                    <a:pt x="72844" y="23573"/>
                  </a:cubicBezTo>
                  <a:cubicBezTo>
                    <a:pt x="75463" y="26185"/>
                    <a:pt x="79704" y="26185"/>
                    <a:pt x="82298" y="23573"/>
                  </a:cubicBezTo>
                  <a:cubicBezTo>
                    <a:pt x="84917" y="20961"/>
                    <a:pt x="84917" y="16727"/>
                    <a:pt x="82298" y="14116"/>
                  </a:cubicBezTo>
                  <a:close/>
                  <a:moveTo>
                    <a:pt x="96431" y="48202"/>
                  </a:moveTo>
                  <a:cubicBezTo>
                    <a:pt x="96431" y="44516"/>
                    <a:pt x="93448" y="41515"/>
                    <a:pt x="89741" y="41515"/>
                  </a:cubicBezTo>
                  <a:cubicBezTo>
                    <a:pt x="86029" y="41515"/>
                    <a:pt x="83052" y="44516"/>
                    <a:pt x="83052" y="48202"/>
                  </a:cubicBezTo>
                  <a:cubicBezTo>
                    <a:pt x="83052" y="51901"/>
                    <a:pt x="86029" y="54884"/>
                    <a:pt x="89741" y="54884"/>
                  </a:cubicBezTo>
                  <a:cubicBezTo>
                    <a:pt x="93448" y="54884"/>
                    <a:pt x="96431" y="51901"/>
                    <a:pt x="96431" y="48202"/>
                  </a:cubicBezTo>
                  <a:close/>
                  <a:moveTo>
                    <a:pt x="82298" y="82283"/>
                  </a:moveTo>
                  <a:cubicBezTo>
                    <a:pt x="84917" y="79671"/>
                    <a:pt x="84917" y="75444"/>
                    <a:pt x="82298" y="72832"/>
                  </a:cubicBezTo>
                  <a:cubicBezTo>
                    <a:pt x="79704" y="70220"/>
                    <a:pt x="75463" y="70220"/>
                    <a:pt x="72844" y="72832"/>
                  </a:cubicBezTo>
                  <a:cubicBezTo>
                    <a:pt x="70226" y="75444"/>
                    <a:pt x="70226" y="79671"/>
                    <a:pt x="72844" y="82283"/>
                  </a:cubicBezTo>
                  <a:cubicBezTo>
                    <a:pt x="75463" y="84895"/>
                    <a:pt x="79704" y="84895"/>
                    <a:pt x="82298" y="82283"/>
                  </a:cubicBezTo>
                  <a:close/>
                  <a:moveTo>
                    <a:pt x="48219" y="96417"/>
                  </a:moveTo>
                  <a:cubicBezTo>
                    <a:pt x="51901" y="96417"/>
                    <a:pt x="54908" y="93416"/>
                    <a:pt x="54908" y="89717"/>
                  </a:cubicBezTo>
                  <a:cubicBezTo>
                    <a:pt x="54908" y="86031"/>
                    <a:pt x="51901" y="83030"/>
                    <a:pt x="48219" y="83030"/>
                  </a:cubicBezTo>
                  <a:cubicBezTo>
                    <a:pt x="44506" y="83030"/>
                    <a:pt x="41523" y="86031"/>
                    <a:pt x="41523" y="89717"/>
                  </a:cubicBezTo>
                  <a:cubicBezTo>
                    <a:pt x="41523" y="93416"/>
                    <a:pt x="44506" y="96417"/>
                    <a:pt x="48219" y="96417"/>
                  </a:cubicBezTo>
                  <a:close/>
                  <a:moveTo>
                    <a:pt x="14108" y="82283"/>
                  </a:moveTo>
                  <a:cubicBezTo>
                    <a:pt x="16727" y="84895"/>
                    <a:pt x="20968" y="84895"/>
                    <a:pt x="23562" y="82283"/>
                  </a:cubicBezTo>
                  <a:cubicBezTo>
                    <a:pt x="26181" y="79671"/>
                    <a:pt x="26181" y="75444"/>
                    <a:pt x="23562" y="72832"/>
                  </a:cubicBezTo>
                  <a:cubicBezTo>
                    <a:pt x="20968" y="70220"/>
                    <a:pt x="16727" y="70220"/>
                    <a:pt x="14108" y="72832"/>
                  </a:cubicBezTo>
                  <a:cubicBezTo>
                    <a:pt x="11490" y="75444"/>
                    <a:pt x="11490" y="79671"/>
                    <a:pt x="14108" y="82283"/>
                  </a:cubicBezTo>
                  <a:close/>
                  <a:moveTo>
                    <a:pt x="0" y="48202"/>
                  </a:moveTo>
                  <a:cubicBezTo>
                    <a:pt x="0" y="51901"/>
                    <a:pt x="2983" y="54884"/>
                    <a:pt x="6690" y="54884"/>
                  </a:cubicBezTo>
                  <a:cubicBezTo>
                    <a:pt x="10378" y="54884"/>
                    <a:pt x="13355" y="51901"/>
                    <a:pt x="13355" y="48202"/>
                  </a:cubicBezTo>
                  <a:cubicBezTo>
                    <a:pt x="13355" y="44516"/>
                    <a:pt x="10378" y="41515"/>
                    <a:pt x="6690" y="41515"/>
                  </a:cubicBezTo>
                  <a:cubicBezTo>
                    <a:pt x="2983" y="41515"/>
                    <a:pt x="0" y="44516"/>
                    <a:pt x="0" y="48202"/>
                  </a:cubicBezTo>
                  <a:close/>
                  <a:moveTo>
                    <a:pt x="14108" y="14116"/>
                  </a:moveTo>
                  <a:cubicBezTo>
                    <a:pt x="11490" y="16727"/>
                    <a:pt x="11490" y="20961"/>
                    <a:pt x="14108" y="23573"/>
                  </a:cubicBezTo>
                  <a:cubicBezTo>
                    <a:pt x="16727" y="26185"/>
                    <a:pt x="20968" y="26185"/>
                    <a:pt x="23562" y="23573"/>
                  </a:cubicBezTo>
                  <a:cubicBezTo>
                    <a:pt x="26181" y="20961"/>
                    <a:pt x="26181" y="16727"/>
                    <a:pt x="23562" y="14116"/>
                  </a:cubicBezTo>
                  <a:cubicBezTo>
                    <a:pt x="20968" y="11504"/>
                    <a:pt x="16727" y="11504"/>
                    <a:pt x="14108" y="14116"/>
                  </a:cubicBezTo>
                  <a:close/>
                  <a:moveTo>
                    <a:pt x="54908" y="6681"/>
                  </a:moveTo>
                  <a:cubicBezTo>
                    <a:pt x="54908" y="10386"/>
                    <a:pt x="51901" y="13369"/>
                    <a:pt x="48219" y="13369"/>
                  </a:cubicBezTo>
                  <a:cubicBezTo>
                    <a:pt x="44506" y="13369"/>
                    <a:pt x="41523" y="10386"/>
                    <a:pt x="41523" y="6681"/>
                  </a:cubicBezTo>
                  <a:cubicBezTo>
                    <a:pt x="41523" y="2982"/>
                    <a:pt x="44506" y="0"/>
                    <a:pt x="48219" y="0"/>
                  </a:cubicBezTo>
                  <a:cubicBezTo>
                    <a:pt x="51901" y="0"/>
                    <a:pt x="54908" y="2982"/>
                    <a:pt x="54908" y="6681"/>
                  </a:cubicBez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4CE445E0-8A75-30E0-A3B6-48A2E9E87F5B}"/>
                </a:ext>
              </a:extLst>
            </p:cNvPr>
            <p:cNvSpPr/>
            <p:nvPr/>
          </p:nvSpPr>
          <p:spPr>
            <a:xfrm>
              <a:off x="14361304" y="3812592"/>
              <a:ext cx="274218" cy="274132"/>
            </a:xfrm>
            <a:custGeom>
              <a:avLst/>
              <a:gdLst>
                <a:gd name="connsiteX0" fmla="*/ 137097 w 274218"/>
                <a:gd name="connsiteY0" fmla="*/ 0 h 274132"/>
                <a:gd name="connsiteX1" fmla="*/ 0 w 274218"/>
                <a:gd name="connsiteY1" fmla="*/ 137069 h 274132"/>
                <a:gd name="connsiteX2" fmla="*/ 137097 w 274218"/>
                <a:gd name="connsiteY2" fmla="*/ 274133 h 274132"/>
                <a:gd name="connsiteX3" fmla="*/ 274219 w 274218"/>
                <a:gd name="connsiteY3" fmla="*/ 137069 h 274132"/>
                <a:gd name="connsiteX4" fmla="*/ 137097 w 274218"/>
                <a:gd name="connsiteY4" fmla="*/ 0 h 27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218" h="274132">
                  <a:moveTo>
                    <a:pt x="137097" y="0"/>
                  </a:moveTo>
                  <a:cubicBezTo>
                    <a:pt x="61385" y="0"/>
                    <a:pt x="0" y="61377"/>
                    <a:pt x="0" y="137069"/>
                  </a:cubicBezTo>
                  <a:cubicBezTo>
                    <a:pt x="0" y="212762"/>
                    <a:pt x="61385" y="274133"/>
                    <a:pt x="137097" y="274133"/>
                  </a:cubicBezTo>
                  <a:cubicBezTo>
                    <a:pt x="212828" y="274133"/>
                    <a:pt x="274219" y="212762"/>
                    <a:pt x="274219" y="137069"/>
                  </a:cubicBezTo>
                  <a:cubicBezTo>
                    <a:pt x="274219" y="61377"/>
                    <a:pt x="212828" y="0"/>
                    <a:pt x="137097" y="0"/>
                  </a:cubicBez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E5DE9735-2983-6E61-47A7-F86C99192480}"/>
                </a:ext>
              </a:extLst>
            </p:cNvPr>
            <p:cNvSpPr/>
            <p:nvPr/>
          </p:nvSpPr>
          <p:spPr>
            <a:xfrm>
              <a:off x="14418800" y="3870082"/>
              <a:ext cx="159219" cy="159160"/>
            </a:xfrm>
            <a:custGeom>
              <a:avLst/>
              <a:gdLst>
                <a:gd name="connsiteX0" fmla="*/ 79619 w 159219"/>
                <a:gd name="connsiteY0" fmla="*/ 0 h 159160"/>
                <a:gd name="connsiteX1" fmla="*/ 0 w 159219"/>
                <a:gd name="connsiteY1" fmla="*/ 79580 h 159160"/>
                <a:gd name="connsiteX2" fmla="*/ 79619 w 159219"/>
                <a:gd name="connsiteY2" fmla="*/ 159160 h 159160"/>
                <a:gd name="connsiteX3" fmla="*/ 159220 w 159219"/>
                <a:gd name="connsiteY3" fmla="*/ 79580 h 159160"/>
                <a:gd name="connsiteX4" fmla="*/ 79619 w 159219"/>
                <a:gd name="connsiteY4" fmla="*/ 0 h 15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19" h="159160">
                  <a:moveTo>
                    <a:pt x="79619" y="0"/>
                  </a:moveTo>
                  <a:cubicBezTo>
                    <a:pt x="35647" y="0"/>
                    <a:pt x="0" y="35623"/>
                    <a:pt x="0" y="79580"/>
                  </a:cubicBezTo>
                  <a:cubicBezTo>
                    <a:pt x="0" y="123537"/>
                    <a:pt x="35647" y="159160"/>
                    <a:pt x="79619" y="159160"/>
                  </a:cubicBezTo>
                  <a:cubicBezTo>
                    <a:pt x="123590" y="159160"/>
                    <a:pt x="159220" y="123537"/>
                    <a:pt x="159220" y="79580"/>
                  </a:cubicBezTo>
                  <a:cubicBezTo>
                    <a:pt x="159220" y="35623"/>
                    <a:pt x="123590" y="0"/>
                    <a:pt x="79619" y="0"/>
                  </a:cubicBezTo>
                </a:path>
              </a:pathLst>
            </a:custGeom>
            <a:solidFill>
              <a:srgbClr val="687B9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id="{3557F7ED-EBC2-AE27-9130-C21CF277D111}"/>
                </a:ext>
              </a:extLst>
            </p:cNvPr>
            <p:cNvSpPr/>
            <p:nvPr/>
          </p:nvSpPr>
          <p:spPr>
            <a:xfrm>
              <a:off x="14406114" y="3857405"/>
              <a:ext cx="184580" cy="184506"/>
            </a:xfrm>
            <a:custGeom>
              <a:avLst/>
              <a:gdLst>
                <a:gd name="connsiteX0" fmla="*/ 92306 w 184580"/>
                <a:gd name="connsiteY0" fmla="*/ 184507 h 184506"/>
                <a:gd name="connsiteX1" fmla="*/ 0 w 184580"/>
                <a:gd name="connsiteY1" fmla="*/ 92256 h 184506"/>
                <a:gd name="connsiteX2" fmla="*/ 92306 w 184580"/>
                <a:gd name="connsiteY2" fmla="*/ 0 h 184506"/>
                <a:gd name="connsiteX3" fmla="*/ 184581 w 184580"/>
                <a:gd name="connsiteY3" fmla="*/ 92256 h 184506"/>
                <a:gd name="connsiteX4" fmla="*/ 92306 w 184580"/>
                <a:gd name="connsiteY4" fmla="*/ 184507 h 184506"/>
                <a:gd name="connsiteX5" fmla="*/ 92306 w 184580"/>
                <a:gd name="connsiteY5" fmla="*/ 12676 h 184506"/>
                <a:gd name="connsiteX6" fmla="*/ 12680 w 184580"/>
                <a:gd name="connsiteY6" fmla="*/ 92256 h 184506"/>
                <a:gd name="connsiteX7" fmla="*/ 92306 w 184580"/>
                <a:gd name="connsiteY7" fmla="*/ 171836 h 184506"/>
                <a:gd name="connsiteX8" fmla="*/ 171900 w 184580"/>
                <a:gd name="connsiteY8" fmla="*/ 92256 h 184506"/>
                <a:gd name="connsiteX9" fmla="*/ 92306 w 184580"/>
                <a:gd name="connsiteY9" fmla="*/ 12676 h 18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580" h="184506">
                  <a:moveTo>
                    <a:pt x="92306" y="184507"/>
                  </a:moveTo>
                  <a:cubicBezTo>
                    <a:pt x="41316" y="184507"/>
                    <a:pt x="0" y="143210"/>
                    <a:pt x="0" y="92256"/>
                  </a:cubicBezTo>
                  <a:cubicBezTo>
                    <a:pt x="0" y="41302"/>
                    <a:pt x="41316" y="0"/>
                    <a:pt x="92306" y="0"/>
                  </a:cubicBezTo>
                  <a:cubicBezTo>
                    <a:pt x="143264" y="0"/>
                    <a:pt x="184581" y="41302"/>
                    <a:pt x="184581" y="92256"/>
                  </a:cubicBezTo>
                  <a:cubicBezTo>
                    <a:pt x="184581" y="143210"/>
                    <a:pt x="143264" y="184507"/>
                    <a:pt x="92306" y="184507"/>
                  </a:cubicBezTo>
                  <a:moveTo>
                    <a:pt x="92306" y="12676"/>
                  </a:moveTo>
                  <a:cubicBezTo>
                    <a:pt x="48334" y="12676"/>
                    <a:pt x="12680" y="48300"/>
                    <a:pt x="12680" y="92256"/>
                  </a:cubicBezTo>
                  <a:cubicBezTo>
                    <a:pt x="12680" y="136213"/>
                    <a:pt x="48334" y="171836"/>
                    <a:pt x="92306" y="171836"/>
                  </a:cubicBezTo>
                  <a:cubicBezTo>
                    <a:pt x="136271" y="171836"/>
                    <a:pt x="171900" y="136213"/>
                    <a:pt x="171900" y="92256"/>
                  </a:cubicBezTo>
                  <a:cubicBezTo>
                    <a:pt x="171900" y="48300"/>
                    <a:pt x="136271" y="12676"/>
                    <a:pt x="92306" y="12676"/>
                  </a:cubicBezTo>
                </a:path>
              </a:pathLst>
            </a:custGeom>
            <a:solidFill>
              <a:srgbClr val="1F222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id="{C2EBE320-1239-EACA-01A5-0E869DB14590}"/>
                </a:ext>
              </a:extLst>
            </p:cNvPr>
            <p:cNvSpPr/>
            <p:nvPr/>
          </p:nvSpPr>
          <p:spPr>
            <a:xfrm>
              <a:off x="14418800" y="3870082"/>
              <a:ext cx="159219" cy="159160"/>
            </a:xfrm>
            <a:custGeom>
              <a:avLst/>
              <a:gdLst>
                <a:gd name="connsiteX0" fmla="*/ 79619 w 159219"/>
                <a:gd name="connsiteY0" fmla="*/ 159160 h 159160"/>
                <a:gd name="connsiteX1" fmla="*/ 0 w 159219"/>
                <a:gd name="connsiteY1" fmla="*/ 79580 h 159160"/>
                <a:gd name="connsiteX2" fmla="*/ 79619 w 159219"/>
                <a:gd name="connsiteY2" fmla="*/ 0 h 159160"/>
                <a:gd name="connsiteX3" fmla="*/ 159220 w 159219"/>
                <a:gd name="connsiteY3" fmla="*/ 79580 h 159160"/>
                <a:gd name="connsiteX4" fmla="*/ 79619 w 159219"/>
                <a:gd name="connsiteY4" fmla="*/ 159160 h 159160"/>
                <a:gd name="connsiteX5" fmla="*/ 79619 w 159219"/>
                <a:gd name="connsiteY5" fmla="*/ 16898 h 159160"/>
                <a:gd name="connsiteX6" fmla="*/ 16921 w 159219"/>
                <a:gd name="connsiteY6" fmla="*/ 79580 h 159160"/>
                <a:gd name="connsiteX7" fmla="*/ 79619 w 159219"/>
                <a:gd name="connsiteY7" fmla="*/ 142275 h 159160"/>
                <a:gd name="connsiteX8" fmla="*/ 142317 w 159219"/>
                <a:gd name="connsiteY8" fmla="*/ 79580 h 159160"/>
                <a:gd name="connsiteX9" fmla="*/ 79619 w 159219"/>
                <a:gd name="connsiteY9" fmla="*/ 16898 h 15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9219" h="159160">
                  <a:moveTo>
                    <a:pt x="79619" y="159160"/>
                  </a:moveTo>
                  <a:cubicBezTo>
                    <a:pt x="35647" y="159160"/>
                    <a:pt x="0" y="123537"/>
                    <a:pt x="0" y="79580"/>
                  </a:cubicBezTo>
                  <a:cubicBezTo>
                    <a:pt x="0" y="35623"/>
                    <a:pt x="35647" y="0"/>
                    <a:pt x="79619" y="0"/>
                  </a:cubicBezTo>
                  <a:cubicBezTo>
                    <a:pt x="123590" y="0"/>
                    <a:pt x="159220" y="35623"/>
                    <a:pt x="159220" y="79580"/>
                  </a:cubicBezTo>
                  <a:cubicBezTo>
                    <a:pt x="159220" y="123537"/>
                    <a:pt x="123590" y="159160"/>
                    <a:pt x="79619" y="159160"/>
                  </a:cubicBezTo>
                  <a:moveTo>
                    <a:pt x="79619" y="16898"/>
                  </a:moveTo>
                  <a:cubicBezTo>
                    <a:pt x="44986" y="16898"/>
                    <a:pt x="16921" y="44965"/>
                    <a:pt x="16921" y="79580"/>
                  </a:cubicBezTo>
                  <a:cubicBezTo>
                    <a:pt x="16921" y="114207"/>
                    <a:pt x="44986" y="142275"/>
                    <a:pt x="79619" y="142275"/>
                  </a:cubicBezTo>
                  <a:cubicBezTo>
                    <a:pt x="114252" y="142275"/>
                    <a:pt x="142317" y="114207"/>
                    <a:pt x="142317" y="79580"/>
                  </a:cubicBezTo>
                  <a:cubicBezTo>
                    <a:pt x="142317" y="44965"/>
                    <a:pt x="114252" y="16898"/>
                    <a:pt x="79619" y="16898"/>
                  </a:cubicBez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42" name="Freeform: Shape 1141">
              <a:extLst>
                <a:ext uri="{FF2B5EF4-FFF2-40B4-BE49-F238E27FC236}">
                  <a16:creationId xmlns:a16="http://schemas.microsoft.com/office/drawing/2014/main" id="{9B2B30D6-FE41-BF05-4177-B83446A46F12}"/>
                </a:ext>
              </a:extLst>
            </p:cNvPr>
            <p:cNvSpPr/>
            <p:nvPr/>
          </p:nvSpPr>
          <p:spPr>
            <a:xfrm>
              <a:off x="14473399" y="3924662"/>
              <a:ext cx="50035" cy="50018"/>
            </a:xfrm>
            <a:custGeom>
              <a:avLst/>
              <a:gdLst>
                <a:gd name="connsiteX0" fmla="*/ 25009 w 50035"/>
                <a:gd name="connsiteY0" fmla="*/ 50018 h 50018"/>
                <a:gd name="connsiteX1" fmla="*/ 0 w 50035"/>
                <a:gd name="connsiteY1" fmla="*/ 25000 h 50018"/>
                <a:gd name="connsiteX2" fmla="*/ 25009 w 50035"/>
                <a:gd name="connsiteY2" fmla="*/ 0 h 50018"/>
                <a:gd name="connsiteX3" fmla="*/ 50035 w 50035"/>
                <a:gd name="connsiteY3" fmla="*/ 25000 h 50018"/>
                <a:gd name="connsiteX4" fmla="*/ 25009 w 50035"/>
                <a:gd name="connsiteY4" fmla="*/ 50018 h 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35" h="50018">
                  <a:moveTo>
                    <a:pt x="25009" y="50018"/>
                  </a:moveTo>
                  <a:cubicBezTo>
                    <a:pt x="11204" y="50018"/>
                    <a:pt x="0" y="38806"/>
                    <a:pt x="0" y="25000"/>
                  </a:cubicBezTo>
                  <a:cubicBezTo>
                    <a:pt x="0" y="11194"/>
                    <a:pt x="11204" y="0"/>
                    <a:pt x="25009" y="0"/>
                  </a:cubicBezTo>
                  <a:cubicBezTo>
                    <a:pt x="38831" y="0"/>
                    <a:pt x="50035" y="11194"/>
                    <a:pt x="50035" y="25000"/>
                  </a:cubicBezTo>
                  <a:cubicBezTo>
                    <a:pt x="50035" y="38806"/>
                    <a:pt x="38831" y="50018"/>
                    <a:pt x="25009" y="50018"/>
                  </a:cubicBez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43" name="Freeform: Shape 1142">
              <a:extLst>
                <a:ext uri="{FF2B5EF4-FFF2-40B4-BE49-F238E27FC236}">
                  <a16:creationId xmlns:a16="http://schemas.microsoft.com/office/drawing/2014/main" id="{2B41B767-993D-BB32-D64B-CF8DF95E3FBC}"/>
                </a:ext>
              </a:extLst>
            </p:cNvPr>
            <p:cNvSpPr/>
            <p:nvPr/>
          </p:nvSpPr>
          <p:spPr>
            <a:xfrm>
              <a:off x="14450176" y="3901459"/>
              <a:ext cx="96455" cy="96423"/>
            </a:xfrm>
            <a:custGeom>
              <a:avLst/>
              <a:gdLst>
                <a:gd name="connsiteX0" fmla="*/ 82341 w 96455"/>
                <a:gd name="connsiteY0" fmla="*/ 14122 h 96423"/>
                <a:gd name="connsiteX1" fmla="*/ 72856 w 96455"/>
                <a:gd name="connsiteY1" fmla="*/ 14122 h 96423"/>
                <a:gd name="connsiteX2" fmla="*/ 72856 w 96455"/>
                <a:gd name="connsiteY2" fmla="*/ 23573 h 96423"/>
                <a:gd name="connsiteX3" fmla="*/ 82341 w 96455"/>
                <a:gd name="connsiteY3" fmla="*/ 23573 h 96423"/>
                <a:gd name="connsiteX4" fmla="*/ 82341 w 96455"/>
                <a:gd name="connsiteY4" fmla="*/ 14122 h 96423"/>
                <a:gd name="connsiteX5" fmla="*/ 96455 w 96455"/>
                <a:gd name="connsiteY5" fmla="*/ 48202 h 96423"/>
                <a:gd name="connsiteX6" fmla="*/ 89741 w 96455"/>
                <a:gd name="connsiteY6" fmla="*/ 41521 h 96423"/>
                <a:gd name="connsiteX7" fmla="*/ 83052 w 96455"/>
                <a:gd name="connsiteY7" fmla="*/ 48202 h 96423"/>
                <a:gd name="connsiteX8" fmla="*/ 89741 w 96455"/>
                <a:gd name="connsiteY8" fmla="*/ 54890 h 96423"/>
                <a:gd name="connsiteX9" fmla="*/ 96455 w 96455"/>
                <a:gd name="connsiteY9" fmla="*/ 48202 h 96423"/>
                <a:gd name="connsiteX10" fmla="*/ 82341 w 96455"/>
                <a:gd name="connsiteY10" fmla="*/ 82289 h 96423"/>
                <a:gd name="connsiteX11" fmla="*/ 82341 w 96455"/>
                <a:gd name="connsiteY11" fmla="*/ 72832 h 96423"/>
                <a:gd name="connsiteX12" fmla="*/ 72856 w 96455"/>
                <a:gd name="connsiteY12" fmla="*/ 72832 h 96423"/>
                <a:gd name="connsiteX13" fmla="*/ 72856 w 96455"/>
                <a:gd name="connsiteY13" fmla="*/ 82289 h 96423"/>
                <a:gd name="connsiteX14" fmla="*/ 82341 w 96455"/>
                <a:gd name="connsiteY14" fmla="*/ 82289 h 96423"/>
                <a:gd name="connsiteX15" fmla="*/ 48225 w 96455"/>
                <a:gd name="connsiteY15" fmla="*/ 96423 h 96423"/>
                <a:gd name="connsiteX16" fmla="*/ 54914 w 96455"/>
                <a:gd name="connsiteY16" fmla="*/ 89724 h 96423"/>
                <a:gd name="connsiteX17" fmla="*/ 48225 w 96455"/>
                <a:gd name="connsiteY17" fmla="*/ 83036 h 96423"/>
                <a:gd name="connsiteX18" fmla="*/ 41535 w 96455"/>
                <a:gd name="connsiteY18" fmla="*/ 89724 h 96423"/>
                <a:gd name="connsiteX19" fmla="*/ 48225 w 96455"/>
                <a:gd name="connsiteY19" fmla="*/ 96423 h 96423"/>
                <a:gd name="connsiteX20" fmla="*/ 14133 w 96455"/>
                <a:gd name="connsiteY20" fmla="*/ 82289 h 96423"/>
                <a:gd name="connsiteX21" fmla="*/ 23575 w 96455"/>
                <a:gd name="connsiteY21" fmla="*/ 82289 h 96423"/>
                <a:gd name="connsiteX22" fmla="*/ 23575 w 96455"/>
                <a:gd name="connsiteY22" fmla="*/ 72832 h 96423"/>
                <a:gd name="connsiteX23" fmla="*/ 14133 w 96455"/>
                <a:gd name="connsiteY23" fmla="*/ 72832 h 96423"/>
                <a:gd name="connsiteX24" fmla="*/ 14133 w 96455"/>
                <a:gd name="connsiteY24" fmla="*/ 82289 h 96423"/>
                <a:gd name="connsiteX25" fmla="*/ 0 w 96455"/>
                <a:gd name="connsiteY25" fmla="*/ 48202 h 96423"/>
                <a:gd name="connsiteX26" fmla="*/ 6690 w 96455"/>
                <a:gd name="connsiteY26" fmla="*/ 54890 h 96423"/>
                <a:gd name="connsiteX27" fmla="*/ 13373 w 96455"/>
                <a:gd name="connsiteY27" fmla="*/ 48202 h 96423"/>
                <a:gd name="connsiteX28" fmla="*/ 6690 w 96455"/>
                <a:gd name="connsiteY28" fmla="*/ 41521 h 96423"/>
                <a:gd name="connsiteX29" fmla="*/ 0 w 96455"/>
                <a:gd name="connsiteY29" fmla="*/ 48202 h 96423"/>
                <a:gd name="connsiteX30" fmla="*/ 14133 w 96455"/>
                <a:gd name="connsiteY30" fmla="*/ 14122 h 96423"/>
                <a:gd name="connsiteX31" fmla="*/ 14133 w 96455"/>
                <a:gd name="connsiteY31" fmla="*/ 23573 h 96423"/>
                <a:gd name="connsiteX32" fmla="*/ 23575 w 96455"/>
                <a:gd name="connsiteY32" fmla="*/ 23573 h 96423"/>
                <a:gd name="connsiteX33" fmla="*/ 23575 w 96455"/>
                <a:gd name="connsiteY33" fmla="*/ 14122 h 96423"/>
                <a:gd name="connsiteX34" fmla="*/ 14133 w 96455"/>
                <a:gd name="connsiteY34" fmla="*/ 14122 h 96423"/>
                <a:gd name="connsiteX35" fmla="*/ 54914 w 96455"/>
                <a:gd name="connsiteY35" fmla="*/ 6687 h 96423"/>
                <a:gd name="connsiteX36" fmla="*/ 48225 w 96455"/>
                <a:gd name="connsiteY36" fmla="*/ 13375 h 96423"/>
                <a:gd name="connsiteX37" fmla="*/ 41535 w 96455"/>
                <a:gd name="connsiteY37" fmla="*/ 6687 h 96423"/>
                <a:gd name="connsiteX38" fmla="*/ 48225 w 96455"/>
                <a:gd name="connsiteY38" fmla="*/ 0 h 96423"/>
                <a:gd name="connsiteX39" fmla="*/ 54914 w 96455"/>
                <a:gd name="connsiteY39" fmla="*/ 6687 h 9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6455" h="96423">
                  <a:moveTo>
                    <a:pt x="82341" y="14122"/>
                  </a:moveTo>
                  <a:cubicBezTo>
                    <a:pt x="79722" y="11510"/>
                    <a:pt x="75469" y="11510"/>
                    <a:pt x="72856" y="14122"/>
                  </a:cubicBezTo>
                  <a:cubicBezTo>
                    <a:pt x="70238" y="16734"/>
                    <a:pt x="70238" y="20961"/>
                    <a:pt x="72856" y="23573"/>
                  </a:cubicBezTo>
                  <a:cubicBezTo>
                    <a:pt x="75469" y="26185"/>
                    <a:pt x="79722" y="26185"/>
                    <a:pt x="82341" y="23573"/>
                  </a:cubicBezTo>
                  <a:cubicBezTo>
                    <a:pt x="84935" y="20961"/>
                    <a:pt x="84935" y="16734"/>
                    <a:pt x="82341" y="14122"/>
                  </a:cubicBezTo>
                  <a:close/>
                  <a:moveTo>
                    <a:pt x="96455" y="48202"/>
                  </a:moveTo>
                  <a:cubicBezTo>
                    <a:pt x="96455" y="44522"/>
                    <a:pt x="93454" y="41521"/>
                    <a:pt x="89741" y="41521"/>
                  </a:cubicBezTo>
                  <a:cubicBezTo>
                    <a:pt x="86072" y="41521"/>
                    <a:pt x="83052" y="44522"/>
                    <a:pt x="83052" y="48202"/>
                  </a:cubicBezTo>
                  <a:cubicBezTo>
                    <a:pt x="83052" y="51907"/>
                    <a:pt x="86072" y="54890"/>
                    <a:pt x="89741" y="54890"/>
                  </a:cubicBezTo>
                  <a:cubicBezTo>
                    <a:pt x="93454" y="54890"/>
                    <a:pt x="96455" y="51907"/>
                    <a:pt x="96455" y="48202"/>
                  </a:cubicBezTo>
                  <a:close/>
                  <a:moveTo>
                    <a:pt x="82341" y="82289"/>
                  </a:moveTo>
                  <a:cubicBezTo>
                    <a:pt x="84935" y="79677"/>
                    <a:pt x="84935" y="75450"/>
                    <a:pt x="82341" y="72832"/>
                  </a:cubicBezTo>
                  <a:cubicBezTo>
                    <a:pt x="79722" y="70220"/>
                    <a:pt x="75469" y="70220"/>
                    <a:pt x="72856" y="72832"/>
                  </a:cubicBezTo>
                  <a:cubicBezTo>
                    <a:pt x="70238" y="75450"/>
                    <a:pt x="70238" y="79677"/>
                    <a:pt x="72856" y="82289"/>
                  </a:cubicBezTo>
                  <a:cubicBezTo>
                    <a:pt x="75469" y="84901"/>
                    <a:pt x="79722" y="84901"/>
                    <a:pt x="82341" y="82289"/>
                  </a:cubicBezTo>
                  <a:close/>
                  <a:moveTo>
                    <a:pt x="48225" y="96423"/>
                  </a:moveTo>
                  <a:cubicBezTo>
                    <a:pt x="51919" y="96423"/>
                    <a:pt x="54914" y="93423"/>
                    <a:pt x="54914" y="89724"/>
                  </a:cubicBezTo>
                  <a:cubicBezTo>
                    <a:pt x="54914" y="86037"/>
                    <a:pt x="51919" y="83036"/>
                    <a:pt x="48225" y="83036"/>
                  </a:cubicBezTo>
                  <a:cubicBezTo>
                    <a:pt x="44537" y="83036"/>
                    <a:pt x="41535" y="86037"/>
                    <a:pt x="41535" y="89724"/>
                  </a:cubicBezTo>
                  <a:cubicBezTo>
                    <a:pt x="41535" y="93423"/>
                    <a:pt x="44537" y="96423"/>
                    <a:pt x="48225" y="96423"/>
                  </a:cubicBezTo>
                  <a:close/>
                  <a:moveTo>
                    <a:pt x="14133" y="82289"/>
                  </a:moveTo>
                  <a:cubicBezTo>
                    <a:pt x="16733" y="84901"/>
                    <a:pt x="20956" y="84901"/>
                    <a:pt x="23575" y="82289"/>
                  </a:cubicBezTo>
                  <a:cubicBezTo>
                    <a:pt x="26193" y="79677"/>
                    <a:pt x="26193" y="75450"/>
                    <a:pt x="23575" y="72832"/>
                  </a:cubicBezTo>
                  <a:cubicBezTo>
                    <a:pt x="20956" y="70220"/>
                    <a:pt x="16733" y="70220"/>
                    <a:pt x="14133" y="72832"/>
                  </a:cubicBezTo>
                  <a:cubicBezTo>
                    <a:pt x="11520" y="75450"/>
                    <a:pt x="11520" y="79677"/>
                    <a:pt x="14133" y="82289"/>
                  </a:cubicBezTo>
                  <a:close/>
                  <a:moveTo>
                    <a:pt x="0" y="48202"/>
                  </a:moveTo>
                  <a:cubicBezTo>
                    <a:pt x="0" y="51907"/>
                    <a:pt x="2995" y="54890"/>
                    <a:pt x="6690" y="54890"/>
                  </a:cubicBezTo>
                  <a:cubicBezTo>
                    <a:pt x="10402" y="54890"/>
                    <a:pt x="13373" y="51907"/>
                    <a:pt x="13373" y="48202"/>
                  </a:cubicBezTo>
                  <a:cubicBezTo>
                    <a:pt x="13373" y="44522"/>
                    <a:pt x="10402" y="41521"/>
                    <a:pt x="6690" y="41521"/>
                  </a:cubicBezTo>
                  <a:cubicBezTo>
                    <a:pt x="2995" y="41521"/>
                    <a:pt x="0" y="44522"/>
                    <a:pt x="0" y="48202"/>
                  </a:cubicBezTo>
                  <a:close/>
                  <a:moveTo>
                    <a:pt x="14133" y="14122"/>
                  </a:moveTo>
                  <a:cubicBezTo>
                    <a:pt x="11520" y="16734"/>
                    <a:pt x="11520" y="20961"/>
                    <a:pt x="14133" y="23573"/>
                  </a:cubicBezTo>
                  <a:cubicBezTo>
                    <a:pt x="16733" y="26185"/>
                    <a:pt x="20956" y="26185"/>
                    <a:pt x="23575" y="23573"/>
                  </a:cubicBezTo>
                  <a:cubicBezTo>
                    <a:pt x="26193" y="20961"/>
                    <a:pt x="26193" y="16734"/>
                    <a:pt x="23575" y="14122"/>
                  </a:cubicBezTo>
                  <a:cubicBezTo>
                    <a:pt x="20956" y="11510"/>
                    <a:pt x="16733" y="11510"/>
                    <a:pt x="14133" y="14122"/>
                  </a:cubicBezTo>
                  <a:close/>
                  <a:moveTo>
                    <a:pt x="54914" y="6687"/>
                  </a:moveTo>
                  <a:cubicBezTo>
                    <a:pt x="54914" y="10386"/>
                    <a:pt x="51919" y="13375"/>
                    <a:pt x="48225" y="13375"/>
                  </a:cubicBezTo>
                  <a:cubicBezTo>
                    <a:pt x="44537" y="13375"/>
                    <a:pt x="41535" y="10386"/>
                    <a:pt x="41535" y="6687"/>
                  </a:cubicBezTo>
                  <a:cubicBezTo>
                    <a:pt x="41535" y="2988"/>
                    <a:pt x="44537" y="0"/>
                    <a:pt x="48225" y="0"/>
                  </a:cubicBezTo>
                  <a:cubicBezTo>
                    <a:pt x="51919" y="0"/>
                    <a:pt x="54914" y="2988"/>
                    <a:pt x="54914" y="6687"/>
                  </a:cubicBez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44" name="Freeform: Shape 1143">
              <a:extLst>
                <a:ext uri="{FF2B5EF4-FFF2-40B4-BE49-F238E27FC236}">
                  <a16:creationId xmlns:a16="http://schemas.microsoft.com/office/drawing/2014/main" id="{FFBAC4B9-61D8-1530-BA87-3A393B4ED443}"/>
                </a:ext>
              </a:extLst>
            </p:cNvPr>
            <p:cNvSpPr/>
            <p:nvPr/>
          </p:nvSpPr>
          <p:spPr>
            <a:xfrm>
              <a:off x="14056256" y="3812598"/>
              <a:ext cx="274206" cy="274126"/>
            </a:xfrm>
            <a:custGeom>
              <a:avLst/>
              <a:gdLst>
                <a:gd name="connsiteX0" fmla="*/ 137116 w 274206"/>
                <a:gd name="connsiteY0" fmla="*/ 0 h 274126"/>
                <a:gd name="connsiteX1" fmla="*/ 0 w 274206"/>
                <a:gd name="connsiteY1" fmla="*/ 137063 h 274126"/>
                <a:gd name="connsiteX2" fmla="*/ 137116 w 274206"/>
                <a:gd name="connsiteY2" fmla="*/ 274127 h 274126"/>
                <a:gd name="connsiteX3" fmla="*/ 274207 w 274206"/>
                <a:gd name="connsiteY3" fmla="*/ 137063 h 274126"/>
                <a:gd name="connsiteX4" fmla="*/ 137116 w 274206"/>
                <a:gd name="connsiteY4" fmla="*/ 0 h 27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206" h="274126">
                  <a:moveTo>
                    <a:pt x="137116" y="0"/>
                  </a:moveTo>
                  <a:cubicBezTo>
                    <a:pt x="61403" y="0"/>
                    <a:pt x="0" y="61371"/>
                    <a:pt x="0" y="137063"/>
                  </a:cubicBezTo>
                  <a:cubicBezTo>
                    <a:pt x="0" y="212756"/>
                    <a:pt x="61403" y="274127"/>
                    <a:pt x="137116" y="274127"/>
                  </a:cubicBezTo>
                  <a:cubicBezTo>
                    <a:pt x="212828" y="274127"/>
                    <a:pt x="274207" y="212756"/>
                    <a:pt x="274207" y="137063"/>
                  </a:cubicBezTo>
                  <a:cubicBezTo>
                    <a:pt x="274207" y="61371"/>
                    <a:pt x="212828" y="0"/>
                    <a:pt x="137116" y="0"/>
                  </a:cubicBez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45" name="Freeform: Shape 1144">
              <a:extLst>
                <a:ext uri="{FF2B5EF4-FFF2-40B4-BE49-F238E27FC236}">
                  <a16:creationId xmlns:a16="http://schemas.microsoft.com/office/drawing/2014/main" id="{C48E212E-A761-DAAE-ED57-15074F73A95C}"/>
                </a:ext>
              </a:extLst>
            </p:cNvPr>
            <p:cNvSpPr/>
            <p:nvPr/>
          </p:nvSpPr>
          <p:spPr>
            <a:xfrm>
              <a:off x="14113752" y="3870082"/>
              <a:ext cx="159213" cy="159166"/>
            </a:xfrm>
            <a:custGeom>
              <a:avLst/>
              <a:gdLst>
                <a:gd name="connsiteX0" fmla="*/ 79595 w 159213"/>
                <a:gd name="connsiteY0" fmla="*/ 0 h 159166"/>
                <a:gd name="connsiteX1" fmla="*/ 0 w 159213"/>
                <a:gd name="connsiteY1" fmla="*/ 79586 h 159166"/>
                <a:gd name="connsiteX2" fmla="*/ 79595 w 159213"/>
                <a:gd name="connsiteY2" fmla="*/ 159166 h 159166"/>
                <a:gd name="connsiteX3" fmla="*/ 159214 w 159213"/>
                <a:gd name="connsiteY3" fmla="*/ 79586 h 159166"/>
                <a:gd name="connsiteX4" fmla="*/ 79595 w 159213"/>
                <a:gd name="connsiteY4" fmla="*/ 0 h 15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13" h="159166">
                  <a:moveTo>
                    <a:pt x="79595" y="0"/>
                  </a:moveTo>
                  <a:cubicBezTo>
                    <a:pt x="35629" y="0"/>
                    <a:pt x="0" y="35629"/>
                    <a:pt x="0" y="79586"/>
                  </a:cubicBezTo>
                  <a:cubicBezTo>
                    <a:pt x="0" y="123543"/>
                    <a:pt x="35629" y="159166"/>
                    <a:pt x="79595" y="159166"/>
                  </a:cubicBezTo>
                  <a:cubicBezTo>
                    <a:pt x="123560" y="159166"/>
                    <a:pt x="159214" y="123543"/>
                    <a:pt x="159214" y="79586"/>
                  </a:cubicBezTo>
                  <a:cubicBezTo>
                    <a:pt x="159214" y="35629"/>
                    <a:pt x="123560" y="0"/>
                    <a:pt x="79595" y="0"/>
                  </a:cubicBezTo>
                </a:path>
              </a:pathLst>
            </a:custGeom>
            <a:solidFill>
              <a:srgbClr val="687B9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46" name="Freeform: Shape 1145">
              <a:extLst>
                <a:ext uri="{FF2B5EF4-FFF2-40B4-BE49-F238E27FC236}">
                  <a16:creationId xmlns:a16="http://schemas.microsoft.com/office/drawing/2014/main" id="{A691E2BE-1F38-F72F-33A1-821D9F61E352}"/>
                </a:ext>
              </a:extLst>
            </p:cNvPr>
            <p:cNvSpPr/>
            <p:nvPr/>
          </p:nvSpPr>
          <p:spPr>
            <a:xfrm>
              <a:off x="14101078" y="3857411"/>
              <a:ext cx="184562" cy="184506"/>
            </a:xfrm>
            <a:custGeom>
              <a:avLst/>
              <a:gdLst>
                <a:gd name="connsiteX0" fmla="*/ 92269 w 184562"/>
                <a:gd name="connsiteY0" fmla="*/ 184507 h 184506"/>
                <a:gd name="connsiteX1" fmla="*/ 0 w 184562"/>
                <a:gd name="connsiteY1" fmla="*/ 92250 h 184506"/>
                <a:gd name="connsiteX2" fmla="*/ 92269 w 184562"/>
                <a:gd name="connsiteY2" fmla="*/ 0 h 184506"/>
                <a:gd name="connsiteX3" fmla="*/ 184562 w 184562"/>
                <a:gd name="connsiteY3" fmla="*/ 92250 h 184506"/>
                <a:gd name="connsiteX4" fmla="*/ 92269 w 184562"/>
                <a:gd name="connsiteY4" fmla="*/ 184507 h 184506"/>
                <a:gd name="connsiteX5" fmla="*/ 92269 w 184562"/>
                <a:gd name="connsiteY5" fmla="*/ 12676 h 184506"/>
                <a:gd name="connsiteX6" fmla="*/ 12668 w 184562"/>
                <a:gd name="connsiteY6" fmla="*/ 92250 h 184506"/>
                <a:gd name="connsiteX7" fmla="*/ 92269 w 184562"/>
                <a:gd name="connsiteY7" fmla="*/ 171836 h 184506"/>
                <a:gd name="connsiteX8" fmla="*/ 171894 w 184562"/>
                <a:gd name="connsiteY8" fmla="*/ 92250 h 184506"/>
                <a:gd name="connsiteX9" fmla="*/ 92269 w 184562"/>
                <a:gd name="connsiteY9" fmla="*/ 12676 h 18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562" h="184506">
                  <a:moveTo>
                    <a:pt x="92269" y="184507"/>
                  </a:moveTo>
                  <a:cubicBezTo>
                    <a:pt x="41304" y="184507"/>
                    <a:pt x="0" y="143210"/>
                    <a:pt x="0" y="92250"/>
                  </a:cubicBezTo>
                  <a:cubicBezTo>
                    <a:pt x="0" y="41302"/>
                    <a:pt x="41304" y="0"/>
                    <a:pt x="92269" y="0"/>
                  </a:cubicBezTo>
                  <a:cubicBezTo>
                    <a:pt x="143252" y="0"/>
                    <a:pt x="184562" y="41302"/>
                    <a:pt x="184562" y="92250"/>
                  </a:cubicBezTo>
                  <a:cubicBezTo>
                    <a:pt x="184562" y="143210"/>
                    <a:pt x="143252" y="184507"/>
                    <a:pt x="92269" y="184507"/>
                  </a:cubicBezTo>
                  <a:moveTo>
                    <a:pt x="92269" y="12676"/>
                  </a:moveTo>
                  <a:cubicBezTo>
                    <a:pt x="48304" y="12676"/>
                    <a:pt x="12668" y="48294"/>
                    <a:pt x="12668" y="92250"/>
                  </a:cubicBezTo>
                  <a:cubicBezTo>
                    <a:pt x="12668" y="136213"/>
                    <a:pt x="48304" y="171836"/>
                    <a:pt x="92269" y="171836"/>
                  </a:cubicBezTo>
                  <a:cubicBezTo>
                    <a:pt x="136235" y="171836"/>
                    <a:pt x="171894" y="136213"/>
                    <a:pt x="171894" y="92250"/>
                  </a:cubicBezTo>
                  <a:cubicBezTo>
                    <a:pt x="171894" y="48294"/>
                    <a:pt x="136235" y="12676"/>
                    <a:pt x="92269" y="12676"/>
                  </a:cubicBezTo>
                </a:path>
              </a:pathLst>
            </a:custGeom>
            <a:solidFill>
              <a:srgbClr val="1F222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id="{846801E2-4D9F-E173-3448-F51ED093E59A}"/>
                </a:ext>
              </a:extLst>
            </p:cNvPr>
            <p:cNvSpPr/>
            <p:nvPr/>
          </p:nvSpPr>
          <p:spPr>
            <a:xfrm>
              <a:off x="14113752" y="3870082"/>
              <a:ext cx="159213" cy="159166"/>
            </a:xfrm>
            <a:custGeom>
              <a:avLst/>
              <a:gdLst>
                <a:gd name="connsiteX0" fmla="*/ 79595 w 159213"/>
                <a:gd name="connsiteY0" fmla="*/ 159166 h 159166"/>
                <a:gd name="connsiteX1" fmla="*/ 0 w 159213"/>
                <a:gd name="connsiteY1" fmla="*/ 79586 h 159166"/>
                <a:gd name="connsiteX2" fmla="*/ 79595 w 159213"/>
                <a:gd name="connsiteY2" fmla="*/ 0 h 159166"/>
                <a:gd name="connsiteX3" fmla="*/ 159214 w 159213"/>
                <a:gd name="connsiteY3" fmla="*/ 79586 h 159166"/>
                <a:gd name="connsiteX4" fmla="*/ 79595 w 159213"/>
                <a:gd name="connsiteY4" fmla="*/ 159166 h 159166"/>
                <a:gd name="connsiteX5" fmla="*/ 79595 w 159213"/>
                <a:gd name="connsiteY5" fmla="*/ 16904 h 159166"/>
                <a:gd name="connsiteX6" fmla="*/ 16885 w 159213"/>
                <a:gd name="connsiteY6" fmla="*/ 79586 h 159166"/>
                <a:gd name="connsiteX7" fmla="*/ 79595 w 159213"/>
                <a:gd name="connsiteY7" fmla="*/ 142281 h 159166"/>
                <a:gd name="connsiteX8" fmla="*/ 142304 w 159213"/>
                <a:gd name="connsiteY8" fmla="*/ 79586 h 159166"/>
                <a:gd name="connsiteX9" fmla="*/ 79595 w 159213"/>
                <a:gd name="connsiteY9" fmla="*/ 16904 h 15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9213" h="159166">
                  <a:moveTo>
                    <a:pt x="79595" y="159166"/>
                  </a:moveTo>
                  <a:cubicBezTo>
                    <a:pt x="35629" y="159166"/>
                    <a:pt x="0" y="123543"/>
                    <a:pt x="0" y="79586"/>
                  </a:cubicBezTo>
                  <a:cubicBezTo>
                    <a:pt x="0" y="35629"/>
                    <a:pt x="35629" y="0"/>
                    <a:pt x="79595" y="0"/>
                  </a:cubicBezTo>
                  <a:cubicBezTo>
                    <a:pt x="123560" y="0"/>
                    <a:pt x="159214" y="35629"/>
                    <a:pt x="159214" y="79586"/>
                  </a:cubicBezTo>
                  <a:cubicBezTo>
                    <a:pt x="159214" y="123543"/>
                    <a:pt x="123560" y="159166"/>
                    <a:pt x="79595" y="159166"/>
                  </a:cubicBezTo>
                  <a:moveTo>
                    <a:pt x="79595" y="16904"/>
                  </a:moveTo>
                  <a:cubicBezTo>
                    <a:pt x="44962" y="16904"/>
                    <a:pt x="16885" y="44971"/>
                    <a:pt x="16885" y="79586"/>
                  </a:cubicBezTo>
                  <a:cubicBezTo>
                    <a:pt x="16885" y="114213"/>
                    <a:pt x="44962" y="142281"/>
                    <a:pt x="79595" y="142281"/>
                  </a:cubicBezTo>
                  <a:cubicBezTo>
                    <a:pt x="114227" y="142281"/>
                    <a:pt x="142304" y="114213"/>
                    <a:pt x="142304" y="79586"/>
                  </a:cubicBezTo>
                  <a:cubicBezTo>
                    <a:pt x="142304" y="44971"/>
                    <a:pt x="114227" y="16904"/>
                    <a:pt x="79595" y="16904"/>
                  </a:cubicBez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48" name="Freeform: Shape 1147">
              <a:extLst>
                <a:ext uri="{FF2B5EF4-FFF2-40B4-BE49-F238E27FC236}">
                  <a16:creationId xmlns:a16="http://schemas.microsoft.com/office/drawing/2014/main" id="{0F3CD05E-6751-2D7F-6D7F-9446420AAFB2}"/>
                </a:ext>
              </a:extLst>
            </p:cNvPr>
            <p:cNvSpPr/>
            <p:nvPr/>
          </p:nvSpPr>
          <p:spPr>
            <a:xfrm>
              <a:off x="14168344" y="3924662"/>
              <a:ext cx="50029" cy="50018"/>
            </a:xfrm>
            <a:custGeom>
              <a:avLst/>
              <a:gdLst>
                <a:gd name="connsiteX0" fmla="*/ 25015 w 50029"/>
                <a:gd name="connsiteY0" fmla="*/ 50018 h 50018"/>
                <a:gd name="connsiteX1" fmla="*/ 0 w 50029"/>
                <a:gd name="connsiteY1" fmla="*/ 25000 h 50018"/>
                <a:gd name="connsiteX2" fmla="*/ 25015 w 50029"/>
                <a:gd name="connsiteY2" fmla="*/ 0 h 50018"/>
                <a:gd name="connsiteX3" fmla="*/ 50029 w 50029"/>
                <a:gd name="connsiteY3" fmla="*/ 25000 h 50018"/>
                <a:gd name="connsiteX4" fmla="*/ 25015 w 50029"/>
                <a:gd name="connsiteY4" fmla="*/ 50018 h 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29" h="50018">
                  <a:moveTo>
                    <a:pt x="25015" y="50018"/>
                  </a:moveTo>
                  <a:cubicBezTo>
                    <a:pt x="11192" y="50018"/>
                    <a:pt x="0" y="38806"/>
                    <a:pt x="0" y="25000"/>
                  </a:cubicBezTo>
                  <a:cubicBezTo>
                    <a:pt x="0" y="11194"/>
                    <a:pt x="11192" y="0"/>
                    <a:pt x="25015" y="0"/>
                  </a:cubicBezTo>
                  <a:cubicBezTo>
                    <a:pt x="38837" y="0"/>
                    <a:pt x="50029" y="11194"/>
                    <a:pt x="50029" y="25000"/>
                  </a:cubicBezTo>
                  <a:cubicBezTo>
                    <a:pt x="50029" y="38806"/>
                    <a:pt x="38837" y="50018"/>
                    <a:pt x="25015" y="50018"/>
                  </a:cubicBez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49" name="Freeform: Shape 1148">
              <a:extLst>
                <a:ext uri="{FF2B5EF4-FFF2-40B4-BE49-F238E27FC236}">
                  <a16:creationId xmlns:a16="http://schemas.microsoft.com/office/drawing/2014/main" id="{3D602F62-FA49-5E40-2859-10E58662C8F7}"/>
                </a:ext>
              </a:extLst>
            </p:cNvPr>
            <p:cNvSpPr/>
            <p:nvPr/>
          </p:nvSpPr>
          <p:spPr>
            <a:xfrm>
              <a:off x="14145116" y="3901465"/>
              <a:ext cx="96461" cy="96416"/>
            </a:xfrm>
            <a:custGeom>
              <a:avLst/>
              <a:gdLst>
                <a:gd name="connsiteX0" fmla="*/ 82335 w 96461"/>
                <a:gd name="connsiteY0" fmla="*/ 14116 h 96416"/>
                <a:gd name="connsiteX1" fmla="*/ 72887 w 96461"/>
                <a:gd name="connsiteY1" fmla="*/ 14116 h 96416"/>
                <a:gd name="connsiteX2" fmla="*/ 72887 w 96461"/>
                <a:gd name="connsiteY2" fmla="*/ 23573 h 96416"/>
                <a:gd name="connsiteX3" fmla="*/ 82335 w 96461"/>
                <a:gd name="connsiteY3" fmla="*/ 23573 h 96416"/>
                <a:gd name="connsiteX4" fmla="*/ 82335 w 96461"/>
                <a:gd name="connsiteY4" fmla="*/ 14116 h 96416"/>
                <a:gd name="connsiteX5" fmla="*/ 96461 w 96461"/>
                <a:gd name="connsiteY5" fmla="*/ 48202 h 96416"/>
                <a:gd name="connsiteX6" fmla="*/ 89778 w 96461"/>
                <a:gd name="connsiteY6" fmla="*/ 41515 h 96416"/>
                <a:gd name="connsiteX7" fmla="*/ 83076 w 96461"/>
                <a:gd name="connsiteY7" fmla="*/ 48202 h 96416"/>
                <a:gd name="connsiteX8" fmla="*/ 89778 w 96461"/>
                <a:gd name="connsiteY8" fmla="*/ 54884 h 96416"/>
                <a:gd name="connsiteX9" fmla="*/ 96461 w 96461"/>
                <a:gd name="connsiteY9" fmla="*/ 48202 h 96416"/>
                <a:gd name="connsiteX10" fmla="*/ 82335 w 96461"/>
                <a:gd name="connsiteY10" fmla="*/ 82283 h 96416"/>
                <a:gd name="connsiteX11" fmla="*/ 82335 w 96461"/>
                <a:gd name="connsiteY11" fmla="*/ 72832 h 96416"/>
                <a:gd name="connsiteX12" fmla="*/ 72887 w 96461"/>
                <a:gd name="connsiteY12" fmla="*/ 72832 h 96416"/>
                <a:gd name="connsiteX13" fmla="*/ 72887 w 96461"/>
                <a:gd name="connsiteY13" fmla="*/ 82283 h 96416"/>
                <a:gd name="connsiteX14" fmla="*/ 82335 w 96461"/>
                <a:gd name="connsiteY14" fmla="*/ 82283 h 96416"/>
                <a:gd name="connsiteX15" fmla="*/ 48249 w 96461"/>
                <a:gd name="connsiteY15" fmla="*/ 96417 h 96416"/>
                <a:gd name="connsiteX16" fmla="*/ 54932 w 96461"/>
                <a:gd name="connsiteY16" fmla="*/ 89717 h 96416"/>
                <a:gd name="connsiteX17" fmla="*/ 48249 w 96461"/>
                <a:gd name="connsiteY17" fmla="*/ 83030 h 96416"/>
                <a:gd name="connsiteX18" fmla="*/ 41547 w 96461"/>
                <a:gd name="connsiteY18" fmla="*/ 89717 h 96416"/>
                <a:gd name="connsiteX19" fmla="*/ 48249 w 96461"/>
                <a:gd name="connsiteY19" fmla="*/ 96417 h 96416"/>
                <a:gd name="connsiteX20" fmla="*/ 14139 w 96461"/>
                <a:gd name="connsiteY20" fmla="*/ 82283 h 96416"/>
                <a:gd name="connsiteX21" fmla="*/ 23611 w 96461"/>
                <a:gd name="connsiteY21" fmla="*/ 82283 h 96416"/>
                <a:gd name="connsiteX22" fmla="*/ 23611 w 96461"/>
                <a:gd name="connsiteY22" fmla="*/ 72832 h 96416"/>
                <a:gd name="connsiteX23" fmla="*/ 14139 w 96461"/>
                <a:gd name="connsiteY23" fmla="*/ 72832 h 96416"/>
                <a:gd name="connsiteX24" fmla="*/ 14139 w 96461"/>
                <a:gd name="connsiteY24" fmla="*/ 82283 h 96416"/>
                <a:gd name="connsiteX25" fmla="*/ 0 w 96461"/>
                <a:gd name="connsiteY25" fmla="*/ 48202 h 96416"/>
                <a:gd name="connsiteX26" fmla="*/ 6720 w 96461"/>
                <a:gd name="connsiteY26" fmla="*/ 54884 h 96416"/>
                <a:gd name="connsiteX27" fmla="*/ 13404 w 96461"/>
                <a:gd name="connsiteY27" fmla="*/ 48202 h 96416"/>
                <a:gd name="connsiteX28" fmla="*/ 6720 w 96461"/>
                <a:gd name="connsiteY28" fmla="*/ 41515 h 96416"/>
                <a:gd name="connsiteX29" fmla="*/ 0 w 96461"/>
                <a:gd name="connsiteY29" fmla="*/ 48202 h 96416"/>
                <a:gd name="connsiteX30" fmla="*/ 14139 w 96461"/>
                <a:gd name="connsiteY30" fmla="*/ 14116 h 96416"/>
                <a:gd name="connsiteX31" fmla="*/ 14139 w 96461"/>
                <a:gd name="connsiteY31" fmla="*/ 23573 h 96416"/>
                <a:gd name="connsiteX32" fmla="*/ 23611 w 96461"/>
                <a:gd name="connsiteY32" fmla="*/ 23573 h 96416"/>
                <a:gd name="connsiteX33" fmla="*/ 23611 w 96461"/>
                <a:gd name="connsiteY33" fmla="*/ 14116 h 96416"/>
                <a:gd name="connsiteX34" fmla="*/ 14139 w 96461"/>
                <a:gd name="connsiteY34" fmla="*/ 14116 h 96416"/>
                <a:gd name="connsiteX35" fmla="*/ 54932 w 96461"/>
                <a:gd name="connsiteY35" fmla="*/ 6681 h 96416"/>
                <a:gd name="connsiteX36" fmla="*/ 48249 w 96461"/>
                <a:gd name="connsiteY36" fmla="*/ 13369 h 96416"/>
                <a:gd name="connsiteX37" fmla="*/ 41547 w 96461"/>
                <a:gd name="connsiteY37" fmla="*/ 6681 h 96416"/>
                <a:gd name="connsiteX38" fmla="*/ 48249 w 96461"/>
                <a:gd name="connsiteY38" fmla="*/ 0 h 96416"/>
                <a:gd name="connsiteX39" fmla="*/ 54932 w 96461"/>
                <a:gd name="connsiteY39" fmla="*/ 6681 h 9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6461" h="96416">
                  <a:moveTo>
                    <a:pt x="82335" y="14116"/>
                  </a:moveTo>
                  <a:cubicBezTo>
                    <a:pt x="79734" y="11504"/>
                    <a:pt x="75487" y="11504"/>
                    <a:pt x="72887" y="14116"/>
                  </a:cubicBezTo>
                  <a:cubicBezTo>
                    <a:pt x="70262" y="16727"/>
                    <a:pt x="70262" y="20955"/>
                    <a:pt x="72887" y="23573"/>
                  </a:cubicBezTo>
                  <a:cubicBezTo>
                    <a:pt x="75487" y="26178"/>
                    <a:pt x="79734" y="26178"/>
                    <a:pt x="82335" y="23573"/>
                  </a:cubicBezTo>
                  <a:cubicBezTo>
                    <a:pt x="84942" y="20955"/>
                    <a:pt x="84942" y="16727"/>
                    <a:pt x="82335" y="14116"/>
                  </a:cubicBezTo>
                  <a:close/>
                  <a:moveTo>
                    <a:pt x="96461" y="48202"/>
                  </a:moveTo>
                  <a:cubicBezTo>
                    <a:pt x="96461" y="44516"/>
                    <a:pt x="93466" y="41515"/>
                    <a:pt x="89778" y="41515"/>
                  </a:cubicBezTo>
                  <a:cubicBezTo>
                    <a:pt x="86066" y="41515"/>
                    <a:pt x="83076" y="44516"/>
                    <a:pt x="83076" y="48202"/>
                  </a:cubicBezTo>
                  <a:cubicBezTo>
                    <a:pt x="83076" y="51901"/>
                    <a:pt x="86066" y="54884"/>
                    <a:pt x="89778" y="54884"/>
                  </a:cubicBezTo>
                  <a:cubicBezTo>
                    <a:pt x="93466" y="54884"/>
                    <a:pt x="96461" y="51901"/>
                    <a:pt x="96461" y="48202"/>
                  </a:cubicBezTo>
                  <a:close/>
                  <a:moveTo>
                    <a:pt x="82335" y="82283"/>
                  </a:moveTo>
                  <a:cubicBezTo>
                    <a:pt x="84942" y="79671"/>
                    <a:pt x="84942" y="75444"/>
                    <a:pt x="82335" y="72832"/>
                  </a:cubicBezTo>
                  <a:cubicBezTo>
                    <a:pt x="79734" y="70220"/>
                    <a:pt x="75487" y="70220"/>
                    <a:pt x="72887" y="72832"/>
                  </a:cubicBezTo>
                  <a:cubicBezTo>
                    <a:pt x="70262" y="75444"/>
                    <a:pt x="70262" y="79671"/>
                    <a:pt x="72887" y="82283"/>
                  </a:cubicBezTo>
                  <a:cubicBezTo>
                    <a:pt x="75487" y="84895"/>
                    <a:pt x="79734" y="84895"/>
                    <a:pt x="82335" y="82283"/>
                  </a:cubicBezTo>
                  <a:close/>
                  <a:moveTo>
                    <a:pt x="48249" y="96417"/>
                  </a:moveTo>
                  <a:cubicBezTo>
                    <a:pt x="51919" y="96417"/>
                    <a:pt x="54932" y="93416"/>
                    <a:pt x="54932" y="89717"/>
                  </a:cubicBezTo>
                  <a:cubicBezTo>
                    <a:pt x="54932" y="86031"/>
                    <a:pt x="51919" y="83030"/>
                    <a:pt x="48249" y="83030"/>
                  </a:cubicBezTo>
                  <a:cubicBezTo>
                    <a:pt x="44537" y="83030"/>
                    <a:pt x="41547" y="86031"/>
                    <a:pt x="41547" y="89717"/>
                  </a:cubicBezTo>
                  <a:cubicBezTo>
                    <a:pt x="41547" y="93416"/>
                    <a:pt x="44537" y="96417"/>
                    <a:pt x="48249" y="96417"/>
                  </a:cubicBezTo>
                  <a:close/>
                  <a:moveTo>
                    <a:pt x="14139" y="82283"/>
                  </a:moveTo>
                  <a:cubicBezTo>
                    <a:pt x="16745" y="84895"/>
                    <a:pt x="20986" y="84895"/>
                    <a:pt x="23611" y="82283"/>
                  </a:cubicBezTo>
                  <a:cubicBezTo>
                    <a:pt x="26212" y="79671"/>
                    <a:pt x="26212" y="75444"/>
                    <a:pt x="23611" y="72832"/>
                  </a:cubicBezTo>
                  <a:cubicBezTo>
                    <a:pt x="20986" y="70220"/>
                    <a:pt x="16745" y="70220"/>
                    <a:pt x="14139" y="72832"/>
                  </a:cubicBezTo>
                  <a:cubicBezTo>
                    <a:pt x="11538" y="75444"/>
                    <a:pt x="11538" y="79671"/>
                    <a:pt x="14139" y="82283"/>
                  </a:cubicBezTo>
                  <a:close/>
                  <a:moveTo>
                    <a:pt x="0" y="48202"/>
                  </a:moveTo>
                  <a:cubicBezTo>
                    <a:pt x="0" y="51901"/>
                    <a:pt x="3008" y="54884"/>
                    <a:pt x="6720" y="54884"/>
                  </a:cubicBezTo>
                  <a:cubicBezTo>
                    <a:pt x="10390" y="54884"/>
                    <a:pt x="13404" y="51901"/>
                    <a:pt x="13404" y="48202"/>
                  </a:cubicBezTo>
                  <a:cubicBezTo>
                    <a:pt x="13404" y="44516"/>
                    <a:pt x="10390" y="41515"/>
                    <a:pt x="6720" y="41515"/>
                  </a:cubicBezTo>
                  <a:cubicBezTo>
                    <a:pt x="3008" y="41515"/>
                    <a:pt x="0" y="44516"/>
                    <a:pt x="0" y="48202"/>
                  </a:cubicBezTo>
                  <a:close/>
                  <a:moveTo>
                    <a:pt x="14139" y="14116"/>
                  </a:moveTo>
                  <a:cubicBezTo>
                    <a:pt x="11538" y="16727"/>
                    <a:pt x="11538" y="20955"/>
                    <a:pt x="14139" y="23573"/>
                  </a:cubicBezTo>
                  <a:cubicBezTo>
                    <a:pt x="16745" y="26178"/>
                    <a:pt x="20986" y="26178"/>
                    <a:pt x="23611" y="23573"/>
                  </a:cubicBezTo>
                  <a:cubicBezTo>
                    <a:pt x="26212" y="20955"/>
                    <a:pt x="26212" y="16727"/>
                    <a:pt x="23611" y="14116"/>
                  </a:cubicBezTo>
                  <a:cubicBezTo>
                    <a:pt x="20986" y="11504"/>
                    <a:pt x="16745" y="11504"/>
                    <a:pt x="14139" y="14116"/>
                  </a:cubicBezTo>
                  <a:close/>
                  <a:moveTo>
                    <a:pt x="54932" y="6681"/>
                  </a:moveTo>
                  <a:cubicBezTo>
                    <a:pt x="54932" y="10386"/>
                    <a:pt x="51919" y="13369"/>
                    <a:pt x="48249" y="13369"/>
                  </a:cubicBezTo>
                  <a:cubicBezTo>
                    <a:pt x="44537" y="13369"/>
                    <a:pt x="41547" y="10386"/>
                    <a:pt x="41547" y="6681"/>
                  </a:cubicBezTo>
                  <a:cubicBezTo>
                    <a:pt x="41547" y="2982"/>
                    <a:pt x="44537" y="0"/>
                    <a:pt x="48249" y="0"/>
                  </a:cubicBezTo>
                  <a:cubicBezTo>
                    <a:pt x="51919" y="0"/>
                    <a:pt x="54932" y="2982"/>
                    <a:pt x="54932" y="6681"/>
                  </a:cubicBez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50" name="Freeform: Shape 1149">
              <a:extLst>
                <a:ext uri="{FF2B5EF4-FFF2-40B4-BE49-F238E27FC236}">
                  <a16:creationId xmlns:a16="http://schemas.microsoft.com/office/drawing/2014/main" id="{C2EB8B62-0156-E37A-D492-10EB68E6935D}"/>
                </a:ext>
              </a:extLst>
            </p:cNvPr>
            <p:cNvSpPr/>
            <p:nvPr/>
          </p:nvSpPr>
          <p:spPr>
            <a:xfrm>
              <a:off x="12600238" y="3812598"/>
              <a:ext cx="274206" cy="274126"/>
            </a:xfrm>
            <a:custGeom>
              <a:avLst/>
              <a:gdLst>
                <a:gd name="connsiteX0" fmla="*/ 137097 w 274206"/>
                <a:gd name="connsiteY0" fmla="*/ 0 h 274126"/>
                <a:gd name="connsiteX1" fmla="*/ 0 w 274206"/>
                <a:gd name="connsiteY1" fmla="*/ 137063 h 274126"/>
                <a:gd name="connsiteX2" fmla="*/ 137097 w 274206"/>
                <a:gd name="connsiteY2" fmla="*/ 274127 h 274126"/>
                <a:gd name="connsiteX3" fmla="*/ 274207 w 274206"/>
                <a:gd name="connsiteY3" fmla="*/ 137063 h 274126"/>
                <a:gd name="connsiteX4" fmla="*/ 137097 w 274206"/>
                <a:gd name="connsiteY4" fmla="*/ 0 h 27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206" h="274126">
                  <a:moveTo>
                    <a:pt x="137097" y="0"/>
                  </a:moveTo>
                  <a:cubicBezTo>
                    <a:pt x="61379" y="0"/>
                    <a:pt x="0" y="61371"/>
                    <a:pt x="0" y="137063"/>
                  </a:cubicBezTo>
                  <a:cubicBezTo>
                    <a:pt x="0" y="212756"/>
                    <a:pt x="61379" y="274127"/>
                    <a:pt x="137097" y="274127"/>
                  </a:cubicBezTo>
                  <a:cubicBezTo>
                    <a:pt x="212816" y="274127"/>
                    <a:pt x="274207" y="212756"/>
                    <a:pt x="274207" y="137063"/>
                  </a:cubicBezTo>
                  <a:cubicBezTo>
                    <a:pt x="274207" y="61371"/>
                    <a:pt x="212816" y="0"/>
                    <a:pt x="137097" y="0"/>
                  </a:cubicBez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51" name="Freeform: Shape 1150">
              <a:extLst>
                <a:ext uri="{FF2B5EF4-FFF2-40B4-BE49-F238E27FC236}">
                  <a16:creationId xmlns:a16="http://schemas.microsoft.com/office/drawing/2014/main" id="{829F3142-7DB7-ED86-3A69-86D80E9D8DC7}"/>
                </a:ext>
              </a:extLst>
            </p:cNvPr>
            <p:cNvSpPr/>
            <p:nvPr/>
          </p:nvSpPr>
          <p:spPr>
            <a:xfrm>
              <a:off x="12657729" y="3870082"/>
              <a:ext cx="159213" cy="159160"/>
            </a:xfrm>
            <a:custGeom>
              <a:avLst/>
              <a:gdLst>
                <a:gd name="connsiteX0" fmla="*/ 79607 w 159213"/>
                <a:gd name="connsiteY0" fmla="*/ 0 h 159160"/>
                <a:gd name="connsiteX1" fmla="*/ 0 w 159213"/>
                <a:gd name="connsiteY1" fmla="*/ 79580 h 159160"/>
                <a:gd name="connsiteX2" fmla="*/ 79607 w 159213"/>
                <a:gd name="connsiteY2" fmla="*/ 159160 h 159160"/>
                <a:gd name="connsiteX3" fmla="*/ 159214 w 159213"/>
                <a:gd name="connsiteY3" fmla="*/ 79580 h 159160"/>
                <a:gd name="connsiteX4" fmla="*/ 79607 w 159213"/>
                <a:gd name="connsiteY4" fmla="*/ 0 h 15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13" h="159160">
                  <a:moveTo>
                    <a:pt x="79607" y="0"/>
                  </a:moveTo>
                  <a:cubicBezTo>
                    <a:pt x="35654" y="0"/>
                    <a:pt x="0" y="35623"/>
                    <a:pt x="0" y="79580"/>
                  </a:cubicBezTo>
                  <a:cubicBezTo>
                    <a:pt x="0" y="123537"/>
                    <a:pt x="35654" y="159160"/>
                    <a:pt x="79607" y="159160"/>
                  </a:cubicBezTo>
                  <a:cubicBezTo>
                    <a:pt x="123578" y="159160"/>
                    <a:pt x="159214" y="123537"/>
                    <a:pt x="159214" y="79580"/>
                  </a:cubicBezTo>
                  <a:cubicBezTo>
                    <a:pt x="159214" y="35623"/>
                    <a:pt x="123578" y="0"/>
                    <a:pt x="79607" y="0"/>
                  </a:cubicBezTo>
                </a:path>
              </a:pathLst>
            </a:custGeom>
            <a:solidFill>
              <a:srgbClr val="687B9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52" name="Freeform: Shape 1151">
              <a:extLst>
                <a:ext uri="{FF2B5EF4-FFF2-40B4-BE49-F238E27FC236}">
                  <a16:creationId xmlns:a16="http://schemas.microsoft.com/office/drawing/2014/main" id="{0D7BEAFA-D930-A5B2-9888-63A16C149876}"/>
                </a:ext>
              </a:extLst>
            </p:cNvPr>
            <p:cNvSpPr/>
            <p:nvPr/>
          </p:nvSpPr>
          <p:spPr>
            <a:xfrm>
              <a:off x="12645054" y="3857411"/>
              <a:ext cx="184568" cy="184506"/>
            </a:xfrm>
            <a:custGeom>
              <a:avLst/>
              <a:gdLst>
                <a:gd name="connsiteX0" fmla="*/ 92281 w 184568"/>
                <a:gd name="connsiteY0" fmla="*/ 184507 h 184506"/>
                <a:gd name="connsiteX1" fmla="*/ 0 w 184568"/>
                <a:gd name="connsiteY1" fmla="*/ 92250 h 184506"/>
                <a:gd name="connsiteX2" fmla="*/ 92281 w 184568"/>
                <a:gd name="connsiteY2" fmla="*/ 0 h 184506"/>
                <a:gd name="connsiteX3" fmla="*/ 184569 w 184568"/>
                <a:gd name="connsiteY3" fmla="*/ 92250 h 184506"/>
                <a:gd name="connsiteX4" fmla="*/ 92281 w 184568"/>
                <a:gd name="connsiteY4" fmla="*/ 184507 h 184506"/>
                <a:gd name="connsiteX5" fmla="*/ 92281 w 184568"/>
                <a:gd name="connsiteY5" fmla="*/ 12670 h 184506"/>
                <a:gd name="connsiteX6" fmla="*/ 12674 w 184568"/>
                <a:gd name="connsiteY6" fmla="*/ 92250 h 184506"/>
                <a:gd name="connsiteX7" fmla="*/ 92281 w 184568"/>
                <a:gd name="connsiteY7" fmla="*/ 171830 h 184506"/>
                <a:gd name="connsiteX8" fmla="*/ 171888 w 184568"/>
                <a:gd name="connsiteY8" fmla="*/ 92250 h 184506"/>
                <a:gd name="connsiteX9" fmla="*/ 92281 w 184568"/>
                <a:gd name="connsiteY9" fmla="*/ 12670 h 18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568" h="184506">
                  <a:moveTo>
                    <a:pt x="92281" y="184507"/>
                  </a:moveTo>
                  <a:cubicBezTo>
                    <a:pt x="41310" y="184507"/>
                    <a:pt x="0" y="143204"/>
                    <a:pt x="0" y="92250"/>
                  </a:cubicBezTo>
                  <a:cubicBezTo>
                    <a:pt x="0" y="41296"/>
                    <a:pt x="41310" y="0"/>
                    <a:pt x="92281" y="0"/>
                  </a:cubicBezTo>
                  <a:cubicBezTo>
                    <a:pt x="143252" y="0"/>
                    <a:pt x="184569" y="41296"/>
                    <a:pt x="184569" y="92250"/>
                  </a:cubicBezTo>
                  <a:cubicBezTo>
                    <a:pt x="184569" y="143204"/>
                    <a:pt x="143252" y="184507"/>
                    <a:pt x="92281" y="184507"/>
                  </a:cubicBezTo>
                  <a:moveTo>
                    <a:pt x="92281" y="12670"/>
                  </a:moveTo>
                  <a:cubicBezTo>
                    <a:pt x="48328" y="12670"/>
                    <a:pt x="12674" y="48294"/>
                    <a:pt x="12674" y="92250"/>
                  </a:cubicBezTo>
                  <a:cubicBezTo>
                    <a:pt x="12674" y="136207"/>
                    <a:pt x="48328" y="171830"/>
                    <a:pt x="92281" y="171830"/>
                  </a:cubicBezTo>
                  <a:cubicBezTo>
                    <a:pt x="136253" y="171830"/>
                    <a:pt x="171888" y="136207"/>
                    <a:pt x="171888" y="92250"/>
                  </a:cubicBezTo>
                  <a:cubicBezTo>
                    <a:pt x="171888" y="48294"/>
                    <a:pt x="136253" y="12670"/>
                    <a:pt x="92281" y="12670"/>
                  </a:cubicBezTo>
                </a:path>
              </a:pathLst>
            </a:custGeom>
            <a:solidFill>
              <a:srgbClr val="1F222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53" name="Freeform: Shape 1152">
              <a:extLst>
                <a:ext uri="{FF2B5EF4-FFF2-40B4-BE49-F238E27FC236}">
                  <a16:creationId xmlns:a16="http://schemas.microsoft.com/office/drawing/2014/main" id="{9C298057-8C36-4969-08B6-C5922EFBC7AB}"/>
                </a:ext>
              </a:extLst>
            </p:cNvPr>
            <p:cNvSpPr/>
            <p:nvPr/>
          </p:nvSpPr>
          <p:spPr>
            <a:xfrm>
              <a:off x="12657729" y="3870082"/>
              <a:ext cx="159213" cy="159160"/>
            </a:xfrm>
            <a:custGeom>
              <a:avLst/>
              <a:gdLst>
                <a:gd name="connsiteX0" fmla="*/ 79607 w 159213"/>
                <a:gd name="connsiteY0" fmla="*/ 159160 h 159160"/>
                <a:gd name="connsiteX1" fmla="*/ 0 w 159213"/>
                <a:gd name="connsiteY1" fmla="*/ 79580 h 159160"/>
                <a:gd name="connsiteX2" fmla="*/ 79607 w 159213"/>
                <a:gd name="connsiteY2" fmla="*/ 0 h 159160"/>
                <a:gd name="connsiteX3" fmla="*/ 159214 w 159213"/>
                <a:gd name="connsiteY3" fmla="*/ 79580 h 159160"/>
                <a:gd name="connsiteX4" fmla="*/ 79607 w 159213"/>
                <a:gd name="connsiteY4" fmla="*/ 159160 h 159160"/>
                <a:gd name="connsiteX5" fmla="*/ 79607 w 159213"/>
                <a:gd name="connsiteY5" fmla="*/ 16904 h 159160"/>
                <a:gd name="connsiteX6" fmla="*/ 16909 w 159213"/>
                <a:gd name="connsiteY6" fmla="*/ 79580 h 159160"/>
                <a:gd name="connsiteX7" fmla="*/ 79607 w 159213"/>
                <a:gd name="connsiteY7" fmla="*/ 142275 h 159160"/>
                <a:gd name="connsiteX8" fmla="*/ 142323 w 159213"/>
                <a:gd name="connsiteY8" fmla="*/ 79580 h 159160"/>
                <a:gd name="connsiteX9" fmla="*/ 79607 w 159213"/>
                <a:gd name="connsiteY9" fmla="*/ 16904 h 15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9213" h="159160">
                  <a:moveTo>
                    <a:pt x="79607" y="159160"/>
                  </a:moveTo>
                  <a:cubicBezTo>
                    <a:pt x="35654" y="159160"/>
                    <a:pt x="0" y="123537"/>
                    <a:pt x="0" y="79580"/>
                  </a:cubicBezTo>
                  <a:cubicBezTo>
                    <a:pt x="0" y="35623"/>
                    <a:pt x="35654" y="0"/>
                    <a:pt x="79607" y="0"/>
                  </a:cubicBezTo>
                  <a:cubicBezTo>
                    <a:pt x="123578" y="0"/>
                    <a:pt x="159214" y="35623"/>
                    <a:pt x="159214" y="79580"/>
                  </a:cubicBezTo>
                  <a:cubicBezTo>
                    <a:pt x="159214" y="123537"/>
                    <a:pt x="123578" y="159160"/>
                    <a:pt x="79607" y="159160"/>
                  </a:cubicBezTo>
                  <a:moveTo>
                    <a:pt x="79607" y="16904"/>
                  </a:moveTo>
                  <a:cubicBezTo>
                    <a:pt x="44986" y="16904"/>
                    <a:pt x="16909" y="44971"/>
                    <a:pt x="16909" y="79580"/>
                  </a:cubicBezTo>
                  <a:cubicBezTo>
                    <a:pt x="16909" y="114207"/>
                    <a:pt x="44986" y="142275"/>
                    <a:pt x="79607" y="142275"/>
                  </a:cubicBezTo>
                  <a:cubicBezTo>
                    <a:pt x="114246" y="142275"/>
                    <a:pt x="142323" y="114207"/>
                    <a:pt x="142323" y="79580"/>
                  </a:cubicBezTo>
                  <a:cubicBezTo>
                    <a:pt x="142323" y="44971"/>
                    <a:pt x="114246" y="16904"/>
                    <a:pt x="79607" y="16904"/>
                  </a:cubicBez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54" name="Freeform: Shape 1153">
              <a:extLst>
                <a:ext uri="{FF2B5EF4-FFF2-40B4-BE49-F238E27FC236}">
                  <a16:creationId xmlns:a16="http://schemas.microsoft.com/office/drawing/2014/main" id="{2A42B162-0141-801F-C75B-48CBF9FC2D4B}"/>
                </a:ext>
              </a:extLst>
            </p:cNvPr>
            <p:cNvSpPr/>
            <p:nvPr/>
          </p:nvSpPr>
          <p:spPr>
            <a:xfrm>
              <a:off x="12712327" y="3924662"/>
              <a:ext cx="50035" cy="50018"/>
            </a:xfrm>
            <a:custGeom>
              <a:avLst/>
              <a:gdLst>
                <a:gd name="connsiteX0" fmla="*/ 25009 w 50035"/>
                <a:gd name="connsiteY0" fmla="*/ 50018 h 50018"/>
                <a:gd name="connsiteX1" fmla="*/ 0 w 50035"/>
                <a:gd name="connsiteY1" fmla="*/ 25000 h 50018"/>
                <a:gd name="connsiteX2" fmla="*/ 25009 w 50035"/>
                <a:gd name="connsiteY2" fmla="*/ 0 h 50018"/>
                <a:gd name="connsiteX3" fmla="*/ 50035 w 50035"/>
                <a:gd name="connsiteY3" fmla="*/ 25000 h 50018"/>
                <a:gd name="connsiteX4" fmla="*/ 25009 w 50035"/>
                <a:gd name="connsiteY4" fmla="*/ 50018 h 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35" h="50018">
                  <a:moveTo>
                    <a:pt x="25009" y="50018"/>
                  </a:moveTo>
                  <a:cubicBezTo>
                    <a:pt x="11198" y="50018"/>
                    <a:pt x="0" y="38806"/>
                    <a:pt x="0" y="25000"/>
                  </a:cubicBezTo>
                  <a:cubicBezTo>
                    <a:pt x="0" y="11194"/>
                    <a:pt x="11198" y="0"/>
                    <a:pt x="25009" y="0"/>
                  </a:cubicBezTo>
                  <a:cubicBezTo>
                    <a:pt x="38837" y="0"/>
                    <a:pt x="50035" y="11194"/>
                    <a:pt x="50035" y="25000"/>
                  </a:cubicBezTo>
                  <a:cubicBezTo>
                    <a:pt x="50035" y="38806"/>
                    <a:pt x="38837" y="50018"/>
                    <a:pt x="25009" y="50018"/>
                  </a:cubicBez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55" name="Freeform: Shape 1154">
              <a:extLst>
                <a:ext uri="{FF2B5EF4-FFF2-40B4-BE49-F238E27FC236}">
                  <a16:creationId xmlns:a16="http://schemas.microsoft.com/office/drawing/2014/main" id="{244FDE8B-6F21-58DF-B830-95A1291E4024}"/>
                </a:ext>
              </a:extLst>
            </p:cNvPr>
            <p:cNvSpPr/>
            <p:nvPr/>
          </p:nvSpPr>
          <p:spPr>
            <a:xfrm>
              <a:off x="12689117" y="3901459"/>
              <a:ext cx="96455" cy="96423"/>
            </a:xfrm>
            <a:custGeom>
              <a:avLst/>
              <a:gdLst>
                <a:gd name="connsiteX0" fmla="*/ 82317 w 96455"/>
                <a:gd name="connsiteY0" fmla="*/ 14122 h 96423"/>
                <a:gd name="connsiteX1" fmla="*/ 72856 w 96455"/>
                <a:gd name="connsiteY1" fmla="*/ 14122 h 96423"/>
                <a:gd name="connsiteX2" fmla="*/ 72856 w 96455"/>
                <a:gd name="connsiteY2" fmla="*/ 23573 h 96423"/>
                <a:gd name="connsiteX3" fmla="*/ 82317 w 96455"/>
                <a:gd name="connsiteY3" fmla="*/ 23573 h 96423"/>
                <a:gd name="connsiteX4" fmla="*/ 82317 w 96455"/>
                <a:gd name="connsiteY4" fmla="*/ 14122 h 96423"/>
                <a:gd name="connsiteX5" fmla="*/ 96455 w 96455"/>
                <a:gd name="connsiteY5" fmla="*/ 48202 h 96423"/>
                <a:gd name="connsiteX6" fmla="*/ 89748 w 96455"/>
                <a:gd name="connsiteY6" fmla="*/ 41515 h 96423"/>
                <a:gd name="connsiteX7" fmla="*/ 83058 w 96455"/>
                <a:gd name="connsiteY7" fmla="*/ 48202 h 96423"/>
                <a:gd name="connsiteX8" fmla="*/ 89748 w 96455"/>
                <a:gd name="connsiteY8" fmla="*/ 54890 h 96423"/>
                <a:gd name="connsiteX9" fmla="*/ 96455 w 96455"/>
                <a:gd name="connsiteY9" fmla="*/ 48202 h 96423"/>
                <a:gd name="connsiteX10" fmla="*/ 82317 w 96455"/>
                <a:gd name="connsiteY10" fmla="*/ 82289 h 96423"/>
                <a:gd name="connsiteX11" fmla="*/ 82317 w 96455"/>
                <a:gd name="connsiteY11" fmla="*/ 72832 h 96423"/>
                <a:gd name="connsiteX12" fmla="*/ 72856 w 96455"/>
                <a:gd name="connsiteY12" fmla="*/ 72832 h 96423"/>
                <a:gd name="connsiteX13" fmla="*/ 72856 w 96455"/>
                <a:gd name="connsiteY13" fmla="*/ 82289 h 96423"/>
                <a:gd name="connsiteX14" fmla="*/ 82317 w 96455"/>
                <a:gd name="connsiteY14" fmla="*/ 82289 h 96423"/>
                <a:gd name="connsiteX15" fmla="*/ 48219 w 96455"/>
                <a:gd name="connsiteY15" fmla="*/ 96423 h 96423"/>
                <a:gd name="connsiteX16" fmla="*/ 54908 w 96455"/>
                <a:gd name="connsiteY16" fmla="*/ 89717 h 96423"/>
                <a:gd name="connsiteX17" fmla="*/ 48219 w 96455"/>
                <a:gd name="connsiteY17" fmla="*/ 83030 h 96423"/>
                <a:gd name="connsiteX18" fmla="*/ 41529 w 96455"/>
                <a:gd name="connsiteY18" fmla="*/ 89717 h 96423"/>
                <a:gd name="connsiteX19" fmla="*/ 48219 w 96455"/>
                <a:gd name="connsiteY19" fmla="*/ 96423 h 96423"/>
                <a:gd name="connsiteX20" fmla="*/ 14127 w 96455"/>
                <a:gd name="connsiteY20" fmla="*/ 82289 h 96423"/>
                <a:gd name="connsiteX21" fmla="*/ 23581 w 96455"/>
                <a:gd name="connsiteY21" fmla="*/ 82289 h 96423"/>
                <a:gd name="connsiteX22" fmla="*/ 23581 w 96455"/>
                <a:gd name="connsiteY22" fmla="*/ 72832 h 96423"/>
                <a:gd name="connsiteX23" fmla="*/ 14127 w 96455"/>
                <a:gd name="connsiteY23" fmla="*/ 72832 h 96423"/>
                <a:gd name="connsiteX24" fmla="*/ 14127 w 96455"/>
                <a:gd name="connsiteY24" fmla="*/ 82289 h 96423"/>
                <a:gd name="connsiteX25" fmla="*/ 0 w 96455"/>
                <a:gd name="connsiteY25" fmla="*/ 48202 h 96423"/>
                <a:gd name="connsiteX26" fmla="*/ 6690 w 96455"/>
                <a:gd name="connsiteY26" fmla="*/ 54890 h 96423"/>
                <a:gd name="connsiteX27" fmla="*/ 13379 w 96455"/>
                <a:gd name="connsiteY27" fmla="*/ 48202 h 96423"/>
                <a:gd name="connsiteX28" fmla="*/ 6690 w 96455"/>
                <a:gd name="connsiteY28" fmla="*/ 41515 h 96423"/>
                <a:gd name="connsiteX29" fmla="*/ 0 w 96455"/>
                <a:gd name="connsiteY29" fmla="*/ 48202 h 96423"/>
                <a:gd name="connsiteX30" fmla="*/ 14127 w 96455"/>
                <a:gd name="connsiteY30" fmla="*/ 14122 h 96423"/>
                <a:gd name="connsiteX31" fmla="*/ 14127 w 96455"/>
                <a:gd name="connsiteY31" fmla="*/ 23573 h 96423"/>
                <a:gd name="connsiteX32" fmla="*/ 23581 w 96455"/>
                <a:gd name="connsiteY32" fmla="*/ 23573 h 96423"/>
                <a:gd name="connsiteX33" fmla="*/ 23581 w 96455"/>
                <a:gd name="connsiteY33" fmla="*/ 14122 h 96423"/>
                <a:gd name="connsiteX34" fmla="*/ 14127 w 96455"/>
                <a:gd name="connsiteY34" fmla="*/ 14122 h 96423"/>
                <a:gd name="connsiteX35" fmla="*/ 54908 w 96455"/>
                <a:gd name="connsiteY35" fmla="*/ 6687 h 96423"/>
                <a:gd name="connsiteX36" fmla="*/ 48219 w 96455"/>
                <a:gd name="connsiteY36" fmla="*/ 13375 h 96423"/>
                <a:gd name="connsiteX37" fmla="*/ 41529 w 96455"/>
                <a:gd name="connsiteY37" fmla="*/ 6687 h 96423"/>
                <a:gd name="connsiteX38" fmla="*/ 48219 w 96455"/>
                <a:gd name="connsiteY38" fmla="*/ 0 h 96423"/>
                <a:gd name="connsiteX39" fmla="*/ 54908 w 96455"/>
                <a:gd name="connsiteY39" fmla="*/ 6687 h 9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6455" h="96423">
                  <a:moveTo>
                    <a:pt x="82317" y="14122"/>
                  </a:moveTo>
                  <a:cubicBezTo>
                    <a:pt x="79716" y="11504"/>
                    <a:pt x="75469" y="11504"/>
                    <a:pt x="72856" y="14122"/>
                  </a:cubicBezTo>
                  <a:cubicBezTo>
                    <a:pt x="70244" y="16734"/>
                    <a:pt x="70244" y="20961"/>
                    <a:pt x="72856" y="23573"/>
                  </a:cubicBezTo>
                  <a:cubicBezTo>
                    <a:pt x="75469" y="26185"/>
                    <a:pt x="79716" y="26185"/>
                    <a:pt x="82317" y="23573"/>
                  </a:cubicBezTo>
                  <a:cubicBezTo>
                    <a:pt x="84942" y="20961"/>
                    <a:pt x="84942" y="16734"/>
                    <a:pt x="82317" y="14122"/>
                  </a:cubicBezTo>
                  <a:close/>
                  <a:moveTo>
                    <a:pt x="96455" y="48202"/>
                  </a:moveTo>
                  <a:cubicBezTo>
                    <a:pt x="96455" y="44516"/>
                    <a:pt x="93454" y="41515"/>
                    <a:pt x="89748" y="41515"/>
                  </a:cubicBezTo>
                  <a:cubicBezTo>
                    <a:pt x="86066" y="41515"/>
                    <a:pt x="83058" y="44516"/>
                    <a:pt x="83058" y="48202"/>
                  </a:cubicBezTo>
                  <a:cubicBezTo>
                    <a:pt x="83058" y="51901"/>
                    <a:pt x="86066" y="54890"/>
                    <a:pt x="89748" y="54890"/>
                  </a:cubicBezTo>
                  <a:cubicBezTo>
                    <a:pt x="93454" y="54890"/>
                    <a:pt x="96455" y="51901"/>
                    <a:pt x="96455" y="48202"/>
                  </a:cubicBezTo>
                  <a:close/>
                  <a:moveTo>
                    <a:pt x="82317" y="82289"/>
                  </a:moveTo>
                  <a:cubicBezTo>
                    <a:pt x="84942" y="79677"/>
                    <a:pt x="84942" y="75444"/>
                    <a:pt x="82317" y="72832"/>
                  </a:cubicBezTo>
                  <a:cubicBezTo>
                    <a:pt x="79716" y="70220"/>
                    <a:pt x="75469" y="70220"/>
                    <a:pt x="72856" y="72832"/>
                  </a:cubicBezTo>
                  <a:cubicBezTo>
                    <a:pt x="70244" y="75444"/>
                    <a:pt x="70244" y="79677"/>
                    <a:pt x="72856" y="82289"/>
                  </a:cubicBezTo>
                  <a:cubicBezTo>
                    <a:pt x="75469" y="84901"/>
                    <a:pt x="79716" y="84901"/>
                    <a:pt x="82317" y="82289"/>
                  </a:cubicBezTo>
                  <a:close/>
                  <a:moveTo>
                    <a:pt x="48219" y="96423"/>
                  </a:moveTo>
                  <a:cubicBezTo>
                    <a:pt x="51919" y="96423"/>
                    <a:pt x="54908" y="93423"/>
                    <a:pt x="54908" y="89717"/>
                  </a:cubicBezTo>
                  <a:cubicBezTo>
                    <a:pt x="54908" y="86037"/>
                    <a:pt x="51919" y="83030"/>
                    <a:pt x="48219" y="83030"/>
                  </a:cubicBezTo>
                  <a:cubicBezTo>
                    <a:pt x="44530" y="83030"/>
                    <a:pt x="41529" y="86037"/>
                    <a:pt x="41529" y="89717"/>
                  </a:cubicBezTo>
                  <a:cubicBezTo>
                    <a:pt x="41529" y="93423"/>
                    <a:pt x="44530" y="96423"/>
                    <a:pt x="48219" y="96423"/>
                  </a:cubicBezTo>
                  <a:close/>
                  <a:moveTo>
                    <a:pt x="14127" y="82289"/>
                  </a:moveTo>
                  <a:cubicBezTo>
                    <a:pt x="16739" y="84901"/>
                    <a:pt x="20968" y="84901"/>
                    <a:pt x="23581" y="82289"/>
                  </a:cubicBezTo>
                  <a:cubicBezTo>
                    <a:pt x="26193" y="79677"/>
                    <a:pt x="26193" y="75444"/>
                    <a:pt x="23581" y="72832"/>
                  </a:cubicBezTo>
                  <a:cubicBezTo>
                    <a:pt x="20968" y="70220"/>
                    <a:pt x="16739" y="70220"/>
                    <a:pt x="14127" y="72832"/>
                  </a:cubicBezTo>
                  <a:cubicBezTo>
                    <a:pt x="11508" y="75444"/>
                    <a:pt x="11508" y="79677"/>
                    <a:pt x="14127" y="82289"/>
                  </a:cubicBezTo>
                  <a:close/>
                  <a:moveTo>
                    <a:pt x="0" y="48202"/>
                  </a:moveTo>
                  <a:cubicBezTo>
                    <a:pt x="0" y="51901"/>
                    <a:pt x="3002" y="54890"/>
                    <a:pt x="6690" y="54890"/>
                  </a:cubicBezTo>
                  <a:cubicBezTo>
                    <a:pt x="10390" y="54890"/>
                    <a:pt x="13379" y="51901"/>
                    <a:pt x="13379" y="48202"/>
                  </a:cubicBezTo>
                  <a:cubicBezTo>
                    <a:pt x="13379" y="44516"/>
                    <a:pt x="10390" y="41515"/>
                    <a:pt x="6690" y="41515"/>
                  </a:cubicBezTo>
                  <a:cubicBezTo>
                    <a:pt x="3002" y="41515"/>
                    <a:pt x="0" y="44516"/>
                    <a:pt x="0" y="48202"/>
                  </a:cubicBezTo>
                  <a:close/>
                  <a:moveTo>
                    <a:pt x="14127" y="14122"/>
                  </a:moveTo>
                  <a:cubicBezTo>
                    <a:pt x="11508" y="16734"/>
                    <a:pt x="11508" y="20961"/>
                    <a:pt x="14127" y="23573"/>
                  </a:cubicBezTo>
                  <a:cubicBezTo>
                    <a:pt x="16739" y="26185"/>
                    <a:pt x="20968" y="26185"/>
                    <a:pt x="23581" y="23573"/>
                  </a:cubicBezTo>
                  <a:cubicBezTo>
                    <a:pt x="26193" y="20961"/>
                    <a:pt x="26193" y="16734"/>
                    <a:pt x="23581" y="14122"/>
                  </a:cubicBezTo>
                  <a:cubicBezTo>
                    <a:pt x="20968" y="11504"/>
                    <a:pt x="16739" y="11504"/>
                    <a:pt x="14127" y="14122"/>
                  </a:cubicBezTo>
                  <a:close/>
                  <a:moveTo>
                    <a:pt x="54908" y="6687"/>
                  </a:moveTo>
                  <a:cubicBezTo>
                    <a:pt x="54908" y="10386"/>
                    <a:pt x="51919" y="13375"/>
                    <a:pt x="48219" y="13375"/>
                  </a:cubicBezTo>
                  <a:cubicBezTo>
                    <a:pt x="44530" y="13375"/>
                    <a:pt x="41529" y="10386"/>
                    <a:pt x="41529" y="6687"/>
                  </a:cubicBezTo>
                  <a:cubicBezTo>
                    <a:pt x="41529" y="2988"/>
                    <a:pt x="44530" y="0"/>
                    <a:pt x="48219" y="0"/>
                  </a:cubicBezTo>
                  <a:cubicBezTo>
                    <a:pt x="51919" y="0"/>
                    <a:pt x="54908" y="2988"/>
                    <a:pt x="54908" y="6687"/>
                  </a:cubicBez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id="{03AB4FAD-E025-37C8-69A2-79FD406D20D1}"/>
                </a:ext>
              </a:extLst>
            </p:cNvPr>
            <p:cNvSpPr/>
            <p:nvPr/>
          </p:nvSpPr>
          <p:spPr>
            <a:xfrm>
              <a:off x="11403699" y="3812598"/>
              <a:ext cx="274218" cy="274126"/>
            </a:xfrm>
            <a:custGeom>
              <a:avLst/>
              <a:gdLst>
                <a:gd name="connsiteX0" fmla="*/ 137109 w 274218"/>
                <a:gd name="connsiteY0" fmla="*/ 0 h 274126"/>
                <a:gd name="connsiteX1" fmla="*/ 0 w 274218"/>
                <a:gd name="connsiteY1" fmla="*/ 137063 h 274126"/>
                <a:gd name="connsiteX2" fmla="*/ 137109 w 274218"/>
                <a:gd name="connsiteY2" fmla="*/ 274127 h 274126"/>
                <a:gd name="connsiteX3" fmla="*/ 274219 w 274218"/>
                <a:gd name="connsiteY3" fmla="*/ 137063 h 274126"/>
                <a:gd name="connsiteX4" fmla="*/ 137109 w 274218"/>
                <a:gd name="connsiteY4" fmla="*/ 0 h 27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218" h="274126">
                  <a:moveTo>
                    <a:pt x="137109" y="0"/>
                  </a:moveTo>
                  <a:cubicBezTo>
                    <a:pt x="61385" y="0"/>
                    <a:pt x="0" y="61371"/>
                    <a:pt x="0" y="137063"/>
                  </a:cubicBezTo>
                  <a:cubicBezTo>
                    <a:pt x="0" y="212756"/>
                    <a:pt x="61385" y="274127"/>
                    <a:pt x="137109" y="274127"/>
                  </a:cubicBezTo>
                  <a:cubicBezTo>
                    <a:pt x="212834" y="274127"/>
                    <a:pt x="274219" y="212756"/>
                    <a:pt x="274219" y="137063"/>
                  </a:cubicBezTo>
                  <a:cubicBezTo>
                    <a:pt x="274219" y="61371"/>
                    <a:pt x="212834" y="0"/>
                    <a:pt x="137109" y="0"/>
                  </a:cubicBez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57" name="Freeform: Shape 1156">
              <a:extLst>
                <a:ext uri="{FF2B5EF4-FFF2-40B4-BE49-F238E27FC236}">
                  <a16:creationId xmlns:a16="http://schemas.microsoft.com/office/drawing/2014/main" id="{076505BC-574E-A7A9-6061-1EF0CA3BCEF2}"/>
                </a:ext>
              </a:extLst>
            </p:cNvPr>
            <p:cNvSpPr/>
            <p:nvPr/>
          </p:nvSpPr>
          <p:spPr>
            <a:xfrm>
              <a:off x="11461196" y="3870082"/>
              <a:ext cx="159219" cy="159160"/>
            </a:xfrm>
            <a:custGeom>
              <a:avLst/>
              <a:gdLst>
                <a:gd name="connsiteX0" fmla="*/ 79613 w 159219"/>
                <a:gd name="connsiteY0" fmla="*/ 0 h 159160"/>
                <a:gd name="connsiteX1" fmla="*/ 0 w 159219"/>
                <a:gd name="connsiteY1" fmla="*/ 79580 h 159160"/>
                <a:gd name="connsiteX2" fmla="*/ 79613 w 159219"/>
                <a:gd name="connsiteY2" fmla="*/ 159160 h 159160"/>
                <a:gd name="connsiteX3" fmla="*/ 159220 w 159219"/>
                <a:gd name="connsiteY3" fmla="*/ 79580 h 159160"/>
                <a:gd name="connsiteX4" fmla="*/ 79613 w 159219"/>
                <a:gd name="connsiteY4" fmla="*/ 0 h 15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19" h="159160">
                  <a:moveTo>
                    <a:pt x="79613" y="0"/>
                  </a:moveTo>
                  <a:cubicBezTo>
                    <a:pt x="35647" y="0"/>
                    <a:pt x="0" y="35623"/>
                    <a:pt x="0" y="79580"/>
                  </a:cubicBezTo>
                  <a:cubicBezTo>
                    <a:pt x="0" y="123537"/>
                    <a:pt x="35647" y="159160"/>
                    <a:pt x="79613" y="159160"/>
                  </a:cubicBezTo>
                  <a:cubicBezTo>
                    <a:pt x="123578" y="159160"/>
                    <a:pt x="159220" y="123537"/>
                    <a:pt x="159220" y="79580"/>
                  </a:cubicBezTo>
                  <a:cubicBezTo>
                    <a:pt x="159220" y="35623"/>
                    <a:pt x="123578" y="0"/>
                    <a:pt x="79613" y="0"/>
                  </a:cubicBezTo>
                </a:path>
              </a:pathLst>
            </a:custGeom>
            <a:solidFill>
              <a:srgbClr val="687B9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58" name="Freeform: Shape 1157">
              <a:extLst>
                <a:ext uri="{FF2B5EF4-FFF2-40B4-BE49-F238E27FC236}">
                  <a16:creationId xmlns:a16="http://schemas.microsoft.com/office/drawing/2014/main" id="{96BA88FC-03CE-EFAB-DD72-96BE98036D66}"/>
                </a:ext>
              </a:extLst>
            </p:cNvPr>
            <p:cNvSpPr/>
            <p:nvPr/>
          </p:nvSpPr>
          <p:spPr>
            <a:xfrm>
              <a:off x="11448521" y="3857411"/>
              <a:ext cx="184574" cy="184506"/>
            </a:xfrm>
            <a:custGeom>
              <a:avLst/>
              <a:gdLst>
                <a:gd name="connsiteX0" fmla="*/ 92287 w 184574"/>
                <a:gd name="connsiteY0" fmla="*/ 184507 h 184506"/>
                <a:gd name="connsiteX1" fmla="*/ 0 w 184574"/>
                <a:gd name="connsiteY1" fmla="*/ 92250 h 184506"/>
                <a:gd name="connsiteX2" fmla="*/ 92287 w 184574"/>
                <a:gd name="connsiteY2" fmla="*/ 0 h 184506"/>
                <a:gd name="connsiteX3" fmla="*/ 184575 w 184574"/>
                <a:gd name="connsiteY3" fmla="*/ 92250 h 184506"/>
                <a:gd name="connsiteX4" fmla="*/ 92287 w 184574"/>
                <a:gd name="connsiteY4" fmla="*/ 184507 h 184506"/>
                <a:gd name="connsiteX5" fmla="*/ 92287 w 184574"/>
                <a:gd name="connsiteY5" fmla="*/ 12670 h 184506"/>
                <a:gd name="connsiteX6" fmla="*/ 12674 w 184574"/>
                <a:gd name="connsiteY6" fmla="*/ 92250 h 184506"/>
                <a:gd name="connsiteX7" fmla="*/ 92287 w 184574"/>
                <a:gd name="connsiteY7" fmla="*/ 171830 h 184506"/>
                <a:gd name="connsiteX8" fmla="*/ 171894 w 184574"/>
                <a:gd name="connsiteY8" fmla="*/ 92250 h 184506"/>
                <a:gd name="connsiteX9" fmla="*/ 92287 w 184574"/>
                <a:gd name="connsiteY9" fmla="*/ 12670 h 18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574" h="184506">
                  <a:moveTo>
                    <a:pt x="92287" y="184507"/>
                  </a:moveTo>
                  <a:cubicBezTo>
                    <a:pt x="41316" y="184507"/>
                    <a:pt x="0" y="143204"/>
                    <a:pt x="0" y="92250"/>
                  </a:cubicBezTo>
                  <a:cubicBezTo>
                    <a:pt x="0" y="41296"/>
                    <a:pt x="41316" y="0"/>
                    <a:pt x="92287" y="0"/>
                  </a:cubicBezTo>
                  <a:cubicBezTo>
                    <a:pt x="143258" y="0"/>
                    <a:pt x="184575" y="41296"/>
                    <a:pt x="184575" y="92250"/>
                  </a:cubicBezTo>
                  <a:cubicBezTo>
                    <a:pt x="184575" y="143204"/>
                    <a:pt x="143258" y="184507"/>
                    <a:pt x="92287" y="184507"/>
                  </a:cubicBezTo>
                  <a:moveTo>
                    <a:pt x="92287" y="12670"/>
                  </a:moveTo>
                  <a:cubicBezTo>
                    <a:pt x="48322" y="12670"/>
                    <a:pt x="12674" y="48294"/>
                    <a:pt x="12674" y="92250"/>
                  </a:cubicBezTo>
                  <a:cubicBezTo>
                    <a:pt x="12674" y="136207"/>
                    <a:pt x="48322" y="171830"/>
                    <a:pt x="92287" y="171830"/>
                  </a:cubicBezTo>
                  <a:cubicBezTo>
                    <a:pt x="136253" y="171830"/>
                    <a:pt x="171894" y="136207"/>
                    <a:pt x="171894" y="92250"/>
                  </a:cubicBezTo>
                  <a:cubicBezTo>
                    <a:pt x="171894" y="48294"/>
                    <a:pt x="136253" y="12670"/>
                    <a:pt x="92287" y="12670"/>
                  </a:cubicBezTo>
                </a:path>
              </a:pathLst>
            </a:custGeom>
            <a:solidFill>
              <a:srgbClr val="1F222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59" name="Freeform: Shape 1158">
              <a:extLst>
                <a:ext uri="{FF2B5EF4-FFF2-40B4-BE49-F238E27FC236}">
                  <a16:creationId xmlns:a16="http://schemas.microsoft.com/office/drawing/2014/main" id="{9A3D0777-7402-F0A4-D751-1EE78B86162B}"/>
                </a:ext>
              </a:extLst>
            </p:cNvPr>
            <p:cNvSpPr/>
            <p:nvPr/>
          </p:nvSpPr>
          <p:spPr>
            <a:xfrm>
              <a:off x="11461196" y="3870082"/>
              <a:ext cx="159219" cy="159160"/>
            </a:xfrm>
            <a:custGeom>
              <a:avLst/>
              <a:gdLst>
                <a:gd name="connsiteX0" fmla="*/ 79613 w 159219"/>
                <a:gd name="connsiteY0" fmla="*/ 159160 h 159160"/>
                <a:gd name="connsiteX1" fmla="*/ 0 w 159219"/>
                <a:gd name="connsiteY1" fmla="*/ 79580 h 159160"/>
                <a:gd name="connsiteX2" fmla="*/ 79613 w 159219"/>
                <a:gd name="connsiteY2" fmla="*/ 0 h 159160"/>
                <a:gd name="connsiteX3" fmla="*/ 159220 w 159219"/>
                <a:gd name="connsiteY3" fmla="*/ 79580 h 159160"/>
                <a:gd name="connsiteX4" fmla="*/ 79613 w 159219"/>
                <a:gd name="connsiteY4" fmla="*/ 159160 h 159160"/>
                <a:gd name="connsiteX5" fmla="*/ 79613 w 159219"/>
                <a:gd name="connsiteY5" fmla="*/ 16904 h 159160"/>
                <a:gd name="connsiteX6" fmla="*/ 16909 w 159219"/>
                <a:gd name="connsiteY6" fmla="*/ 79580 h 159160"/>
                <a:gd name="connsiteX7" fmla="*/ 79613 w 159219"/>
                <a:gd name="connsiteY7" fmla="*/ 142275 h 159160"/>
                <a:gd name="connsiteX8" fmla="*/ 142317 w 159219"/>
                <a:gd name="connsiteY8" fmla="*/ 79580 h 159160"/>
                <a:gd name="connsiteX9" fmla="*/ 79613 w 159219"/>
                <a:gd name="connsiteY9" fmla="*/ 16904 h 15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9219" h="159160">
                  <a:moveTo>
                    <a:pt x="79613" y="159160"/>
                  </a:moveTo>
                  <a:cubicBezTo>
                    <a:pt x="35647" y="159160"/>
                    <a:pt x="0" y="123537"/>
                    <a:pt x="0" y="79580"/>
                  </a:cubicBezTo>
                  <a:cubicBezTo>
                    <a:pt x="0" y="35623"/>
                    <a:pt x="35647" y="0"/>
                    <a:pt x="79613" y="0"/>
                  </a:cubicBezTo>
                  <a:cubicBezTo>
                    <a:pt x="123578" y="0"/>
                    <a:pt x="159220" y="35623"/>
                    <a:pt x="159220" y="79580"/>
                  </a:cubicBezTo>
                  <a:cubicBezTo>
                    <a:pt x="159220" y="123537"/>
                    <a:pt x="123578" y="159160"/>
                    <a:pt x="79613" y="159160"/>
                  </a:cubicBezTo>
                  <a:moveTo>
                    <a:pt x="79613" y="16904"/>
                  </a:moveTo>
                  <a:cubicBezTo>
                    <a:pt x="44980" y="16904"/>
                    <a:pt x="16909" y="44971"/>
                    <a:pt x="16909" y="79580"/>
                  </a:cubicBezTo>
                  <a:cubicBezTo>
                    <a:pt x="16909" y="114207"/>
                    <a:pt x="44980" y="142275"/>
                    <a:pt x="79613" y="142275"/>
                  </a:cubicBezTo>
                  <a:cubicBezTo>
                    <a:pt x="114246" y="142275"/>
                    <a:pt x="142317" y="114207"/>
                    <a:pt x="142317" y="79580"/>
                  </a:cubicBezTo>
                  <a:cubicBezTo>
                    <a:pt x="142317" y="44971"/>
                    <a:pt x="114246" y="16904"/>
                    <a:pt x="79613" y="16904"/>
                  </a:cubicBez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60" name="Freeform: Shape 1159">
              <a:extLst>
                <a:ext uri="{FF2B5EF4-FFF2-40B4-BE49-F238E27FC236}">
                  <a16:creationId xmlns:a16="http://schemas.microsoft.com/office/drawing/2014/main" id="{16D82941-CF4A-ED8C-D2E8-D7C467B493A8}"/>
                </a:ext>
              </a:extLst>
            </p:cNvPr>
            <p:cNvSpPr/>
            <p:nvPr/>
          </p:nvSpPr>
          <p:spPr>
            <a:xfrm>
              <a:off x="11515788" y="3924662"/>
              <a:ext cx="50041" cy="50018"/>
            </a:xfrm>
            <a:custGeom>
              <a:avLst/>
              <a:gdLst>
                <a:gd name="connsiteX0" fmla="*/ 25021 w 50041"/>
                <a:gd name="connsiteY0" fmla="*/ 50018 h 50018"/>
                <a:gd name="connsiteX1" fmla="*/ 0 w 50041"/>
                <a:gd name="connsiteY1" fmla="*/ 25000 h 50018"/>
                <a:gd name="connsiteX2" fmla="*/ 25021 w 50041"/>
                <a:gd name="connsiteY2" fmla="*/ 0 h 50018"/>
                <a:gd name="connsiteX3" fmla="*/ 50041 w 50041"/>
                <a:gd name="connsiteY3" fmla="*/ 25000 h 50018"/>
                <a:gd name="connsiteX4" fmla="*/ 25021 w 50041"/>
                <a:gd name="connsiteY4" fmla="*/ 50018 h 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1" h="50018">
                  <a:moveTo>
                    <a:pt x="25021" y="50018"/>
                  </a:moveTo>
                  <a:cubicBezTo>
                    <a:pt x="11204" y="50018"/>
                    <a:pt x="0" y="38806"/>
                    <a:pt x="0" y="25000"/>
                  </a:cubicBezTo>
                  <a:cubicBezTo>
                    <a:pt x="0" y="11194"/>
                    <a:pt x="11204" y="0"/>
                    <a:pt x="25021" y="0"/>
                  </a:cubicBezTo>
                  <a:cubicBezTo>
                    <a:pt x="38837" y="0"/>
                    <a:pt x="50041" y="11194"/>
                    <a:pt x="50041" y="25000"/>
                  </a:cubicBezTo>
                  <a:cubicBezTo>
                    <a:pt x="50041" y="38806"/>
                    <a:pt x="38837" y="50018"/>
                    <a:pt x="25021" y="50018"/>
                  </a:cubicBez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61" name="Freeform: Shape 1160">
              <a:extLst>
                <a:ext uri="{FF2B5EF4-FFF2-40B4-BE49-F238E27FC236}">
                  <a16:creationId xmlns:a16="http://schemas.microsoft.com/office/drawing/2014/main" id="{AC73B2AE-79F8-C5A8-18A7-405EE3EF3C6B}"/>
                </a:ext>
              </a:extLst>
            </p:cNvPr>
            <p:cNvSpPr/>
            <p:nvPr/>
          </p:nvSpPr>
          <p:spPr>
            <a:xfrm>
              <a:off x="11492584" y="3901459"/>
              <a:ext cx="96449" cy="96423"/>
            </a:xfrm>
            <a:custGeom>
              <a:avLst/>
              <a:gdLst>
                <a:gd name="connsiteX0" fmla="*/ 82323 w 96449"/>
                <a:gd name="connsiteY0" fmla="*/ 14122 h 96423"/>
                <a:gd name="connsiteX1" fmla="*/ 72863 w 96449"/>
                <a:gd name="connsiteY1" fmla="*/ 14122 h 96423"/>
                <a:gd name="connsiteX2" fmla="*/ 72863 w 96449"/>
                <a:gd name="connsiteY2" fmla="*/ 23573 h 96423"/>
                <a:gd name="connsiteX3" fmla="*/ 82323 w 96449"/>
                <a:gd name="connsiteY3" fmla="*/ 23573 h 96423"/>
                <a:gd name="connsiteX4" fmla="*/ 82323 w 96449"/>
                <a:gd name="connsiteY4" fmla="*/ 14122 h 96423"/>
                <a:gd name="connsiteX5" fmla="*/ 96449 w 96449"/>
                <a:gd name="connsiteY5" fmla="*/ 48202 h 96423"/>
                <a:gd name="connsiteX6" fmla="*/ 89760 w 96449"/>
                <a:gd name="connsiteY6" fmla="*/ 41515 h 96423"/>
                <a:gd name="connsiteX7" fmla="*/ 83064 w 96449"/>
                <a:gd name="connsiteY7" fmla="*/ 48202 h 96423"/>
                <a:gd name="connsiteX8" fmla="*/ 89760 w 96449"/>
                <a:gd name="connsiteY8" fmla="*/ 54890 h 96423"/>
                <a:gd name="connsiteX9" fmla="*/ 96449 w 96449"/>
                <a:gd name="connsiteY9" fmla="*/ 48202 h 96423"/>
                <a:gd name="connsiteX10" fmla="*/ 82323 w 96449"/>
                <a:gd name="connsiteY10" fmla="*/ 82289 h 96423"/>
                <a:gd name="connsiteX11" fmla="*/ 82323 w 96449"/>
                <a:gd name="connsiteY11" fmla="*/ 72832 h 96423"/>
                <a:gd name="connsiteX12" fmla="*/ 72863 w 96449"/>
                <a:gd name="connsiteY12" fmla="*/ 72832 h 96423"/>
                <a:gd name="connsiteX13" fmla="*/ 72863 w 96449"/>
                <a:gd name="connsiteY13" fmla="*/ 82289 h 96423"/>
                <a:gd name="connsiteX14" fmla="*/ 82323 w 96449"/>
                <a:gd name="connsiteY14" fmla="*/ 82289 h 96423"/>
                <a:gd name="connsiteX15" fmla="*/ 48225 w 96449"/>
                <a:gd name="connsiteY15" fmla="*/ 96423 h 96423"/>
                <a:gd name="connsiteX16" fmla="*/ 54914 w 96449"/>
                <a:gd name="connsiteY16" fmla="*/ 89717 h 96423"/>
                <a:gd name="connsiteX17" fmla="*/ 48225 w 96449"/>
                <a:gd name="connsiteY17" fmla="*/ 83030 h 96423"/>
                <a:gd name="connsiteX18" fmla="*/ 41535 w 96449"/>
                <a:gd name="connsiteY18" fmla="*/ 89717 h 96423"/>
                <a:gd name="connsiteX19" fmla="*/ 48225 w 96449"/>
                <a:gd name="connsiteY19" fmla="*/ 96423 h 96423"/>
                <a:gd name="connsiteX20" fmla="*/ 14127 w 96449"/>
                <a:gd name="connsiteY20" fmla="*/ 82289 h 96423"/>
                <a:gd name="connsiteX21" fmla="*/ 23587 w 96449"/>
                <a:gd name="connsiteY21" fmla="*/ 82289 h 96423"/>
                <a:gd name="connsiteX22" fmla="*/ 23587 w 96449"/>
                <a:gd name="connsiteY22" fmla="*/ 72832 h 96423"/>
                <a:gd name="connsiteX23" fmla="*/ 14127 w 96449"/>
                <a:gd name="connsiteY23" fmla="*/ 72832 h 96423"/>
                <a:gd name="connsiteX24" fmla="*/ 14127 w 96449"/>
                <a:gd name="connsiteY24" fmla="*/ 82289 h 96423"/>
                <a:gd name="connsiteX25" fmla="*/ 0 w 96449"/>
                <a:gd name="connsiteY25" fmla="*/ 48202 h 96423"/>
                <a:gd name="connsiteX26" fmla="*/ 6696 w 96449"/>
                <a:gd name="connsiteY26" fmla="*/ 54890 h 96423"/>
                <a:gd name="connsiteX27" fmla="*/ 13385 w 96449"/>
                <a:gd name="connsiteY27" fmla="*/ 48202 h 96423"/>
                <a:gd name="connsiteX28" fmla="*/ 6696 w 96449"/>
                <a:gd name="connsiteY28" fmla="*/ 41515 h 96423"/>
                <a:gd name="connsiteX29" fmla="*/ 0 w 96449"/>
                <a:gd name="connsiteY29" fmla="*/ 48202 h 96423"/>
                <a:gd name="connsiteX30" fmla="*/ 14127 w 96449"/>
                <a:gd name="connsiteY30" fmla="*/ 14122 h 96423"/>
                <a:gd name="connsiteX31" fmla="*/ 14127 w 96449"/>
                <a:gd name="connsiteY31" fmla="*/ 23573 h 96423"/>
                <a:gd name="connsiteX32" fmla="*/ 23587 w 96449"/>
                <a:gd name="connsiteY32" fmla="*/ 23573 h 96423"/>
                <a:gd name="connsiteX33" fmla="*/ 23587 w 96449"/>
                <a:gd name="connsiteY33" fmla="*/ 14122 h 96423"/>
                <a:gd name="connsiteX34" fmla="*/ 14127 w 96449"/>
                <a:gd name="connsiteY34" fmla="*/ 14122 h 96423"/>
                <a:gd name="connsiteX35" fmla="*/ 54914 w 96449"/>
                <a:gd name="connsiteY35" fmla="*/ 6687 h 96423"/>
                <a:gd name="connsiteX36" fmla="*/ 48225 w 96449"/>
                <a:gd name="connsiteY36" fmla="*/ 13375 h 96423"/>
                <a:gd name="connsiteX37" fmla="*/ 41535 w 96449"/>
                <a:gd name="connsiteY37" fmla="*/ 6687 h 96423"/>
                <a:gd name="connsiteX38" fmla="*/ 48225 w 96449"/>
                <a:gd name="connsiteY38" fmla="*/ 0 h 96423"/>
                <a:gd name="connsiteX39" fmla="*/ 54914 w 96449"/>
                <a:gd name="connsiteY39" fmla="*/ 6687 h 9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6449" h="96423">
                  <a:moveTo>
                    <a:pt x="82323" y="14122"/>
                  </a:moveTo>
                  <a:cubicBezTo>
                    <a:pt x="79710" y="11504"/>
                    <a:pt x="75475" y="11504"/>
                    <a:pt x="72863" y="14122"/>
                  </a:cubicBezTo>
                  <a:cubicBezTo>
                    <a:pt x="70250" y="16734"/>
                    <a:pt x="70250" y="20961"/>
                    <a:pt x="72863" y="23573"/>
                  </a:cubicBezTo>
                  <a:cubicBezTo>
                    <a:pt x="75475" y="26185"/>
                    <a:pt x="79710" y="26185"/>
                    <a:pt x="82323" y="23573"/>
                  </a:cubicBezTo>
                  <a:cubicBezTo>
                    <a:pt x="84935" y="20961"/>
                    <a:pt x="84935" y="16734"/>
                    <a:pt x="82323" y="14122"/>
                  </a:cubicBezTo>
                  <a:close/>
                  <a:moveTo>
                    <a:pt x="96449" y="48202"/>
                  </a:moveTo>
                  <a:cubicBezTo>
                    <a:pt x="96449" y="44516"/>
                    <a:pt x="93454" y="41515"/>
                    <a:pt x="89760" y="41515"/>
                  </a:cubicBezTo>
                  <a:cubicBezTo>
                    <a:pt x="86059" y="41515"/>
                    <a:pt x="83064" y="44516"/>
                    <a:pt x="83064" y="48202"/>
                  </a:cubicBezTo>
                  <a:cubicBezTo>
                    <a:pt x="83064" y="51901"/>
                    <a:pt x="86059" y="54890"/>
                    <a:pt x="89760" y="54890"/>
                  </a:cubicBezTo>
                  <a:cubicBezTo>
                    <a:pt x="93454" y="54890"/>
                    <a:pt x="96449" y="51901"/>
                    <a:pt x="96449" y="48202"/>
                  </a:cubicBezTo>
                  <a:close/>
                  <a:moveTo>
                    <a:pt x="82323" y="82289"/>
                  </a:moveTo>
                  <a:cubicBezTo>
                    <a:pt x="84935" y="79677"/>
                    <a:pt x="84935" y="75444"/>
                    <a:pt x="82323" y="72832"/>
                  </a:cubicBezTo>
                  <a:cubicBezTo>
                    <a:pt x="79710" y="70220"/>
                    <a:pt x="75475" y="70220"/>
                    <a:pt x="72863" y="72832"/>
                  </a:cubicBezTo>
                  <a:cubicBezTo>
                    <a:pt x="70250" y="75444"/>
                    <a:pt x="70250" y="79677"/>
                    <a:pt x="72863" y="82289"/>
                  </a:cubicBezTo>
                  <a:cubicBezTo>
                    <a:pt x="75475" y="84901"/>
                    <a:pt x="79710" y="84901"/>
                    <a:pt x="82323" y="82289"/>
                  </a:cubicBezTo>
                  <a:close/>
                  <a:moveTo>
                    <a:pt x="48225" y="96423"/>
                  </a:moveTo>
                  <a:cubicBezTo>
                    <a:pt x="51919" y="96423"/>
                    <a:pt x="54914" y="93423"/>
                    <a:pt x="54914" y="89717"/>
                  </a:cubicBezTo>
                  <a:cubicBezTo>
                    <a:pt x="54914" y="86037"/>
                    <a:pt x="51919" y="83030"/>
                    <a:pt x="48225" y="83030"/>
                  </a:cubicBezTo>
                  <a:cubicBezTo>
                    <a:pt x="44530" y="83030"/>
                    <a:pt x="41535" y="86037"/>
                    <a:pt x="41535" y="89717"/>
                  </a:cubicBezTo>
                  <a:cubicBezTo>
                    <a:pt x="41535" y="93423"/>
                    <a:pt x="44530" y="96423"/>
                    <a:pt x="48225" y="96423"/>
                  </a:cubicBezTo>
                  <a:close/>
                  <a:moveTo>
                    <a:pt x="14127" y="82289"/>
                  </a:moveTo>
                  <a:cubicBezTo>
                    <a:pt x="16739" y="84901"/>
                    <a:pt x="20974" y="84901"/>
                    <a:pt x="23587" y="82289"/>
                  </a:cubicBezTo>
                  <a:cubicBezTo>
                    <a:pt x="26199" y="79677"/>
                    <a:pt x="26199" y="75444"/>
                    <a:pt x="23587" y="72832"/>
                  </a:cubicBezTo>
                  <a:cubicBezTo>
                    <a:pt x="20974" y="70220"/>
                    <a:pt x="16739" y="70220"/>
                    <a:pt x="14127" y="72832"/>
                  </a:cubicBezTo>
                  <a:cubicBezTo>
                    <a:pt x="11514" y="75444"/>
                    <a:pt x="11514" y="79677"/>
                    <a:pt x="14127" y="82289"/>
                  </a:cubicBezTo>
                  <a:close/>
                  <a:moveTo>
                    <a:pt x="0" y="48202"/>
                  </a:moveTo>
                  <a:cubicBezTo>
                    <a:pt x="0" y="51901"/>
                    <a:pt x="2995" y="54890"/>
                    <a:pt x="6696" y="54890"/>
                  </a:cubicBezTo>
                  <a:cubicBezTo>
                    <a:pt x="10390" y="54890"/>
                    <a:pt x="13385" y="51901"/>
                    <a:pt x="13385" y="48202"/>
                  </a:cubicBezTo>
                  <a:cubicBezTo>
                    <a:pt x="13385" y="44516"/>
                    <a:pt x="10390" y="41515"/>
                    <a:pt x="6696" y="41515"/>
                  </a:cubicBezTo>
                  <a:cubicBezTo>
                    <a:pt x="2995" y="41515"/>
                    <a:pt x="0" y="44516"/>
                    <a:pt x="0" y="48202"/>
                  </a:cubicBezTo>
                  <a:close/>
                  <a:moveTo>
                    <a:pt x="14127" y="14122"/>
                  </a:moveTo>
                  <a:cubicBezTo>
                    <a:pt x="11514" y="16734"/>
                    <a:pt x="11514" y="20961"/>
                    <a:pt x="14127" y="23573"/>
                  </a:cubicBezTo>
                  <a:cubicBezTo>
                    <a:pt x="16739" y="26185"/>
                    <a:pt x="20974" y="26185"/>
                    <a:pt x="23587" y="23573"/>
                  </a:cubicBezTo>
                  <a:cubicBezTo>
                    <a:pt x="26199" y="20961"/>
                    <a:pt x="26199" y="16734"/>
                    <a:pt x="23587" y="14122"/>
                  </a:cubicBezTo>
                  <a:cubicBezTo>
                    <a:pt x="20974" y="11504"/>
                    <a:pt x="16739" y="11504"/>
                    <a:pt x="14127" y="14122"/>
                  </a:cubicBezTo>
                  <a:close/>
                  <a:moveTo>
                    <a:pt x="54914" y="6687"/>
                  </a:moveTo>
                  <a:cubicBezTo>
                    <a:pt x="54914" y="10386"/>
                    <a:pt x="51919" y="13375"/>
                    <a:pt x="48225" y="13375"/>
                  </a:cubicBezTo>
                  <a:cubicBezTo>
                    <a:pt x="44530" y="13375"/>
                    <a:pt x="41535" y="10386"/>
                    <a:pt x="41535" y="6687"/>
                  </a:cubicBezTo>
                  <a:cubicBezTo>
                    <a:pt x="41535" y="2988"/>
                    <a:pt x="44530" y="0"/>
                    <a:pt x="48225" y="0"/>
                  </a:cubicBezTo>
                  <a:cubicBezTo>
                    <a:pt x="51919" y="0"/>
                    <a:pt x="54914" y="2988"/>
                    <a:pt x="54914" y="6687"/>
                  </a:cubicBez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62" name="Freeform: Shape 1161">
              <a:extLst>
                <a:ext uri="{FF2B5EF4-FFF2-40B4-BE49-F238E27FC236}">
                  <a16:creationId xmlns:a16="http://schemas.microsoft.com/office/drawing/2014/main" id="{06ED604B-6736-6EB1-E230-4844BA8155A1}"/>
                </a:ext>
              </a:extLst>
            </p:cNvPr>
            <p:cNvSpPr/>
            <p:nvPr/>
          </p:nvSpPr>
          <p:spPr>
            <a:xfrm>
              <a:off x="13809804" y="3720633"/>
              <a:ext cx="22335" cy="189748"/>
            </a:xfrm>
            <a:custGeom>
              <a:avLst/>
              <a:gdLst>
                <a:gd name="connsiteX0" fmla="*/ 0 w 22335"/>
                <a:gd name="connsiteY0" fmla="*/ 189748 h 189748"/>
                <a:gd name="connsiteX1" fmla="*/ 22335 w 22335"/>
                <a:gd name="connsiteY1" fmla="*/ 189748 h 189748"/>
                <a:gd name="connsiteX2" fmla="*/ 22335 w 22335"/>
                <a:gd name="connsiteY2" fmla="*/ 0 h 189748"/>
                <a:gd name="connsiteX3" fmla="*/ 0 w 22335"/>
                <a:gd name="connsiteY3" fmla="*/ 0 h 189748"/>
                <a:gd name="connsiteX4" fmla="*/ 0 w 22335"/>
                <a:gd name="connsiteY4" fmla="*/ 189748 h 189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35" h="189748">
                  <a:moveTo>
                    <a:pt x="0" y="189748"/>
                  </a:moveTo>
                  <a:lnTo>
                    <a:pt x="22335" y="189748"/>
                  </a:lnTo>
                  <a:lnTo>
                    <a:pt x="22335" y="0"/>
                  </a:lnTo>
                  <a:lnTo>
                    <a:pt x="0" y="0"/>
                  </a:lnTo>
                  <a:lnTo>
                    <a:pt x="0" y="189748"/>
                  </a:ln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63" name="Freeform: Shape 1162">
              <a:extLst>
                <a:ext uri="{FF2B5EF4-FFF2-40B4-BE49-F238E27FC236}">
                  <a16:creationId xmlns:a16="http://schemas.microsoft.com/office/drawing/2014/main" id="{4B3C0739-9202-7946-3BB9-9243A6DFB348}"/>
                </a:ext>
              </a:extLst>
            </p:cNvPr>
            <p:cNvSpPr/>
            <p:nvPr/>
          </p:nvSpPr>
          <p:spPr>
            <a:xfrm>
              <a:off x="13512752" y="3720640"/>
              <a:ext cx="22316" cy="189748"/>
            </a:xfrm>
            <a:custGeom>
              <a:avLst/>
              <a:gdLst>
                <a:gd name="connsiteX0" fmla="*/ 22317 w 22316"/>
                <a:gd name="connsiteY0" fmla="*/ 189748 h 189748"/>
                <a:gd name="connsiteX1" fmla="*/ 0 w 22316"/>
                <a:gd name="connsiteY1" fmla="*/ 189748 h 189748"/>
                <a:gd name="connsiteX2" fmla="*/ 0 w 22316"/>
                <a:gd name="connsiteY2" fmla="*/ 0 h 189748"/>
                <a:gd name="connsiteX3" fmla="*/ 22317 w 22316"/>
                <a:gd name="connsiteY3" fmla="*/ 0 h 189748"/>
                <a:gd name="connsiteX4" fmla="*/ 22317 w 22316"/>
                <a:gd name="connsiteY4" fmla="*/ 189748 h 189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16" h="189748">
                  <a:moveTo>
                    <a:pt x="22317" y="189748"/>
                  </a:moveTo>
                  <a:lnTo>
                    <a:pt x="0" y="189748"/>
                  </a:lnTo>
                  <a:lnTo>
                    <a:pt x="0" y="0"/>
                  </a:lnTo>
                  <a:lnTo>
                    <a:pt x="22317" y="0"/>
                  </a:lnTo>
                  <a:lnTo>
                    <a:pt x="22317" y="189748"/>
                  </a:ln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64" name="Freeform: Shape 1163">
              <a:extLst>
                <a:ext uri="{FF2B5EF4-FFF2-40B4-BE49-F238E27FC236}">
                  <a16:creationId xmlns:a16="http://schemas.microsoft.com/office/drawing/2014/main" id="{21821E08-5CF9-33D9-B400-24329F3098CF}"/>
                </a:ext>
              </a:extLst>
            </p:cNvPr>
            <p:cNvSpPr/>
            <p:nvPr/>
          </p:nvSpPr>
          <p:spPr>
            <a:xfrm>
              <a:off x="13393420" y="3790993"/>
              <a:ext cx="558031" cy="55345"/>
            </a:xfrm>
            <a:custGeom>
              <a:avLst/>
              <a:gdLst>
                <a:gd name="connsiteX0" fmla="*/ 0 w 558031"/>
                <a:gd name="connsiteY0" fmla="*/ 55345 h 55345"/>
                <a:gd name="connsiteX1" fmla="*/ 558032 w 558031"/>
                <a:gd name="connsiteY1" fmla="*/ 55345 h 55345"/>
                <a:gd name="connsiteX2" fmla="*/ 558032 w 558031"/>
                <a:gd name="connsiteY2" fmla="*/ 0 h 55345"/>
                <a:gd name="connsiteX3" fmla="*/ 0 w 558031"/>
                <a:gd name="connsiteY3" fmla="*/ 0 h 55345"/>
                <a:gd name="connsiteX4" fmla="*/ 0 w 558031"/>
                <a:gd name="connsiteY4" fmla="*/ 55345 h 5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031" h="55345">
                  <a:moveTo>
                    <a:pt x="0" y="55345"/>
                  </a:moveTo>
                  <a:lnTo>
                    <a:pt x="558032" y="55345"/>
                  </a:lnTo>
                  <a:lnTo>
                    <a:pt x="558032" y="0"/>
                  </a:lnTo>
                  <a:lnTo>
                    <a:pt x="0" y="0"/>
                  </a:lnTo>
                  <a:lnTo>
                    <a:pt x="0" y="55345"/>
                  </a:ln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65" name="Freeform: Shape 1164">
              <a:extLst>
                <a:ext uri="{FF2B5EF4-FFF2-40B4-BE49-F238E27FC236}">
                  <a16:creationId xmlns:a16="http://schemas.microsoft.com/office/drawing/2014/main" id="{90E2AA83-D5F1-AE8E-071E-2C4B52D97CC6}"/>
                </a:ext>
              </a:extLst>
            </p:cNvPr>
            <p:cNvSpPr/>
            <p:nvPr/>
          </p:nvSpPr>
          <p:spPr>
            <a:xfrm>
              <a:off x="13393420" y="3910382"/>
              <a:ext cx="558031" cy="55339"/>
            </a:xfrm>
            <a:custGeom>
              <a:avLst/>
              <a:gdLst>
                <a:gd name="connsiteX0" fmla="*/ 0 w 558031"/>
                <a:gd name="connsiteY0" fmla="*/ 55339 h 55339"/>
                <a:gd name="connsiteX1" fmla="*/ 558032 w 558031"/>
                <a:gd name="connsiteY1" fmla="*/ 55339 h 55339"/>
                <a:gd name="connsiteX2" fmla="*/ 558032 w 558031"/>
                <a:gd name="connsiteY2" fmla="*/ 0 h 55339"/>
                <a:gd name="connsiteX3" fmla="*/ 0 w 558031"/>
                <a:gd name="connsiteY3" fmla="*/ 0 h 55339"/>
                <a:gd name="connsiteX4" fmla="*/ 0 w 558031"/>
                <a:gd name="connsiteY4" fmla="*/ 55339 h 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031" h="55339">
                  <a:moveTo>
                    <a:pt x="0" y="55339"/>
                  </a:moveTo>
                  <a:lnTo>
                    <a:pt x="558032" y="55339"/>
                  </a:lnTo>
                  <a:lnTo>
                    <a:pt x="558032" y="0"/>
                  </a:lnTo>
                  <a:lnTo>
                    <a:pt x="0" y="0"/>
                  </a:lnTo>
                  <a:lnTo>
                    <a:pt x="0" y="55339"/>
                  </a:ln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66" name="Freeform: Shape 1165">
              <a:extLst>
                <a:ext uri="{FF2B5EF4-FFF2-40B4-BE49-F238E27FC236}">
                  <a16:creationId xmlns:a16="http://schemas.microsoft.com/office/drawing/2014/main" id="{E596934F-D2F6-8DF3-B2BB-84BE82324613}"/>
                </a:ext>
              </a:extLst>
            </p:cNvPr>
            <p:cNvSpPr/>
            <p:nvPr/>
          </p:nvSpPr>
          <p:spPr>
            <a:xfrm>
              <a:off x="13919371" y="3846339"/>
              <a:ext cx="32080" cy="64043"/>
            </a:xfrm>
            <a:custGeom>
              <a:avLst/>
              <a:gdLst>
                <a:gd name="connsiteX0" fmla="*/ 0 w 32080"/>
                <a:gd name="connsiteY0" fmla="*/ 64043 h 64043"/>
                <a:gd name="connsiteX1" fmla="*/ 32081 w 32080"/>
                <a:gd name="connsiteY1" fmla="*/ 64043 h 64043"/>
                <a:gd name="connsiteX2" fmla="*/ 32081 w 32080"/>
                <a:gd name="connsiteY2" fmla="*/ 0 h 64043"/>
                <a:gd name="connsiteX3" fmla="*/ 0 w 32080"/>
                <a:gd name="connsiteY3" fmla="*/ 0 h 64043"/>
                <a:gd name="connsiteX4" fmla="*/ 0 w 32080"/>
                <a:gd name="connsiteY4" fmla="*/ 64043 h 6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80" h="64043">
                  <a:moveTo>
                    <a:pt x="0" y="64043"/>
                  </a:moveTo>
                  <a:lnTo>
                    <a:pt x="32081" y="64043"/>
                  </a:lnTo>
                  <a:lnTo>
                    <a:pt x="32081" y="0"/>
                  </a:lnTo>
                  <a:lnTo>
                    <a:pt x="0" y="0"/>
                  </a:lnTo>
                  <a:lnTo>
                    <a:pt x="0" y="64043"/>
                  </a:ln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67" name="Freeform: Shape 1166">
              <a:extLst>
                <a:ext uri="{FF2B5EF4-FFF2-40B4-BE49-F238E27FC236}">
                  <a16:creationId xmlns:a16="http://schemas.microsoft.com/office/drawing/2014/main" id="{84FD0802-C081-0DD8-6257-A5DC6099EEBF}"/>
                </a:ext>
              </a:extLst>
            </p:cNvPr>
            <p:cNvSpPr/>
            <p:nvPr/>
          </p:nvSpPr>
          <p:spPr>
            <a:xfrm>
              <a:off x="13393420" y="3846339"/>
              <a:ext cx="32105" cy="64049"/>
            </a:xfrm>
            <a:custGeom>
              <a:avLst/>
              <a:gdLst>
                <a:gd name="connsiteX0" fmla="*/ 0 w 32105"/>
                <a:gd name="connsiteY0" fmla="*/ 64049 h 64049"/>
                <a:gd name="connsiteX1" fmla="*/ 32105 w 32105"/>
                <a:gd name="connsiteY1" fmla="*/ 64049 h 64049"/>
                <a:gd name="connsiteX2" fmla="*/ 32105 w 32105"/>
                <a:gd name="connsiteY2" fmla="*/ 0 h 64049"/>
                <a:gd name="connsiteX3" fmla="*/ 0 w 32105"/>
                <a:gd name="connsiteY3" fmla="*/ 0 h 64049"/>
                <a:gd name="connsiteX4" fmla="*/ 0 w 32105"/>
                <a:gd name="connsiteY4" fmla="*/ 64049 h 64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05" h="64049">
                  <a:moveTo>
                    <a:pt x="0" y="64049"/>
                  </a:moveTo>
                  <a:lnTo>
                    <a:pt x="32105" y="64049"/>
                  </a:lnTo>
                  <a:lnTo>
                    <a:pt x="32105" y="0"/>
                  </a:lnTo>
                  <a:lnTo>
                    <a:pt x="0" y="0"/>
                  </a:lnTo>
                  <a:lnTo>
                    <a:pt x="0" y="64049"/>
                  </a:ln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68" name="Freeform: Shape 1167">
              <a:extLst>
                <a:ext uri="{FF2B5EF4-FFF2-40B4-BE49-F238E27FC236}">
                  <a16:creationId xmlns:a16="http://schemas.microsoft.com/office/drawing/2014/main" id="{1CC28A81-9F86-B3BB-CEE1-4303541239C9}"/>
                </a:ext>
              </a:extLst>
            </p:cNvPr>
            <p:cNvSpPr/>
            <p:nvPr/>
          </p:nvSpPr>
          <p:spPr>
            <a:xfrm>
              <a:off x="13996821" y="3775110"/>
              <a:ext cx="1003208" cy="189924"/>
            </a:xfrm>
            <a:custGeom>
              <a:avLst/>
              <a:gdLst>
                <a:gd name="connsiteX0" fmla="*/ 959322 w 1003208"/>
                <a:gd name="connsiteY0" fmla="*/ 4471 h 189924"/>
                <a:gd name="connsiteX1" fmla="*/ 951849 w 1003208"/>
                <a:gd name="connsiteY1" fmla="*/ 36207 h 189924"/>
                <a:gd name="connsiteX2" fmla="*/ 976523 w 1003208"/>
                <a:gd name="connsiteY2" fmla="*/ 133577 h 189924"/>
                <a:gd name="connsiteX3" fmla="*/ 976523 w 1003208"/>
                <a:gd name="connsiteY3" fmla="*/ 176605 h 189924"/>
                <a:gd name="connsiteX4" fmla="*/ 989854 w 1003208"/>
                <a:gd name="connsiteY4" fmla="*/ 189925 h 189924"/>
                <a:gd name="connsiteX5" fmla="*/ 1003209 w 1003208"/>
                <a:gd name="connsiteY5" fmla="*/ 176605 h 189924"/>
                <a:gd name="connsiteX6" fmla="*/ 1003209 w 1003208"/>
                <a:gd name="connsiteY6" fmla="*/ 46702 h 189924"/>
                <a:gd name="connsiteX7" fmla="*/ 995359 w 1003208"/>
                <a:gd name="connsiteY7" fmla="*/ 13569 h 189924"/>
                <a:gd name="connsiteX8" fmla="*/ 959322 w 1003208"/>
                <a:gd name="connsiteY8" fmla="*/ 4471 h 189924"/>
                <a:gd name="connsiteX9" fmla="*/ 43862 w 1003208"/>
                <a:gd name="connsiteY9" fmla="*/ 4471 h 189924"/>
                <a:gd name="connsiteX10" fmla="*/ 51329 w 1003208"/>
                <a:gd name="connsiteY10" fmla="*/ 36207 h 189924"/>
                <a:gd name="connsiteX11" fmla="*/ 26661 w 1003208"/>
                <a:gd name="connsiteY11" fmla="*/ 133577 h 189924"/>
                <a:gd name="connsiteX12" fmla="*/ 26661 w 1003208"/>
                <a:gd name="connsiteY12" fmla="*/ 176605 h 189924"/>
                <a:gd name="connsiteX13" fmla="*/ 13331 w 1003208"/>
                <a:gd name="connsiteY13" fmla="*/ 189925 h 189924"/>
                <a:gd name="connsiteX14" fmla="*/ 0 w 1003208"/>
                <a:gd name="connsiteY14" fmla="*/ 176605 h 189924"/>
                <a:gd name="connsiteX15" fmla="*/ 0 w 1003208"/>
                <a:gd name="connsiteY15" fmla="*/ 46702 h 189924"/>
                <a:gd name="connsiteX16" fmla="*/ 7820 w 1003208"/>
                <a:gd name="connsiteY16" fmla="*/ 13569 h 189924"/>
                <a:gd name="connsiteX17" fmla="*/ 43862 w 1003208"/>
                <a:gd name="connsiteY17" fmla="*/ 4471 h 18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3208" h="189924">
                  <a:moveTo>
                    <a:pt x="959322" y="4471"/>
                  </a:moveTo>
                  <a:cubicBezTo>
                    <a:pt x="949157" y="11626"/>
                    <a:pt x="945943" y="25261"/>
                    <a:pt x="951849" y="36207"/>
                  </a:cubicBezTo>
                  <a:cubicBezTo>
                    <a:pt x="968048" y="66108"/>
                    <a:pt x="976523" y="99569"/>
                    <a:pt x="976523" y="133577"/>
                  </a:cubicBezTo>
                  <a:lnTo>
                    <a:pt x="976523" y="176605"/>
                  </a:lnTo>
                  <a:cubicBezTo>
                    <a:pt x="976523" y="183954"/>
                    <a:pt x="982508" y="189925"/>
                    <a:pt x="989854" y="189925"/>
                  </a:cubicBezTo>
                  <a:cubicBezTo>
                    <a:pt x="997224" y="189925"/>
                    <a:pt x="1003209" y="183954"/>
                    <a:pt x="1003209" y="176605"/>
                  </a:cubicBezTo>
                  <a:lnTo>
                    <a:pt x="1003209" y="46702"/>
                  </a:lnTo>
                  <a:cubicBezTo>
                    <a:pt x="1003209" y="35198"/>
                    <a:pt x="1000517" y="23858"/>
                    <a:pt x="995359" y="13569"/>
                  </a:cubicBezTo>
                  <a:cubicBezTo>
                    <a:pt x="988669" y="152"/>
                    <a:pt x="971596" y="-4160"/>
                    <a:pt x="959322" y="4471"/>
                  </a:cubicBezTo>
                  <a:close/>
                  <a:moveTo>
                    <a:pt x="43862" y="4471"/>
                  </a:moveTo>
                  <a:cubicBezTo>
                    <a:pt x="54045" y="11626"/>
                    <a:pt x="57241" y="25261"/>
                    <a:pt x="51329" y="36207"/>
                  </a:cubicBezTo>
                  <a:cubicBezTo>
                    <a:pt x="35137" y="66108"/>
                    <a:pt x="26661" y="99569"/>
                    <a:pt x="26661" y="133577"/>
                  </a:cubicBezTo>
                  <a:lnTo>
                    <a:pt x="26661" y="176605"/>
                  </a:lnTo>
                  <a:cubicBezTo>
                    <a:pt x="26661" y="183954"/>
                    <a:pt x="20701" y="189925"/>
                    <a:pt x="13331" y="189925"/>
                  </a:cubicBezTo>
                  <a:cubicBezTo>
                    <a:pt x="5960" y="189925"/>
                    <a:pt x="0" y="183954"/>
                    <a:pt x="0" y="176605"/>
                  </a:cubicBezTo>
                  <a:lnTo>
                    <a:pt x="0" y="46702"/>
                  </a:lnTo>
                  <a:cubicBezTo>
                    <a:pt x="0" y="35198"/>
                    <a:pt x="2667" y="23858"/>
                    <a:pt x="7820" y="13569"/>
                  </a:cubicBezTo>
                  <a:cubicBezTo>
                    <a:pt x="14509" y="152"/>
                    <a:pt x="31589" y="-4160"/>
                    <a:pt x="43862" y="4471"/>
                  </a:cubicBez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69" name="Freeform: Shape 1168">
              <a:extLst>
                <a:ext uri="{FF2B5EF4-FFF2-40B4-BE49-F238E27FC236}">
                  <a16:creationId xmlns:a16="http://schemas.microsoft.com/office/drawing/2014/main" id="{ABCE2D70-8808-A4F3-18A0-AE2D9CA75F03}"/>
                </a:ext>
              </a:extLst>
            </p:cNvPr>
            <p:cNvSpPr/>
            <p:nvPr/>
          </p:nvSpPr>
          <p:spPr>
            <a:xfrm>
              <a:off x="12087095" y="3822936"/>
              <a:ext cx="112441" cy="101288"/>
            </a:xfrm>
            <a:custGeom>
              <a:avLst/>
              <a:gdLst>
                <a:gd name="connsiteX0" fmla="*/ 0 w 112441"/>
                <a:gd name="connsiteY0" fmla="*/ 0 h 101288"/>
                <a:gd name="connsiteX1" fmla="*/ 0 w 112441"/>
                <a:gd name="connsiteY1" fmla="*/ 101288 h 101288"/>
                <a:gd name="connsiteX2" fmla="*/ 112441 w 112441"/>
                <a:gd name="connsiteY2" fmla="*/ 101288 h 101288"/>
                <a:gd name="connsiteX3" fmla="*/ 112441 w 112441"/>
                <a:gd name="connsiteY3" fmla="*/ 0 h 101288"/>
                <a:gd name="connsiteX4" fmla="*/ 0 w 112441"/>
                <a:gd name="connsiteY4" fmla="*/ 0 h 10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41" h="101288">
                  <a:moveTo>
                    <a:pt x="0" y="0"/>
                  </a:moveTo>
                  <a:lnTo>
                    <a:pt x="0" y="101288"/>
                  </a:lnTo>
                  <a:lnTo>
                    <a:pt x="112441" y="101288"/>
                  </a:lnTo>
                  <a:lnTo>
                    <a:pt x="112441" y="0"/>
                  </a:lnTo>
                  <a:lnTo>
                    <a:pt x="0" y="0"/>
                  </a:lnTo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70" name="Freeform: Shape 1169">
              <a:extLst>
                <a:ext uri="{FF2B5EF4-FFF2-40B4-BE49-F238E27FC236}">
                  <a16:creationId xmlns:a16="http://schemas.microsoft.com/office/drawing/2014/main" id="{D77373CA-DF58-014B-F635-8F4F984D09CB}"/>
                </a:ext>
              </a:extLst>
            </p:cNvPr>
            <p:cNvSpPr/>
            <p:nvPr/>
          </p:nvSpPr>
          <p:spPr>
            <a:xfrm>
              <a:off x="12223008" y="3822936"/>
              <a:ext cx="70407" cy="69570"/>
            </a:xfrm>
            <a:custGeom>
              <a:avLst/>
              <a:gdLst>
                <a:gd name="connsiteX0" fmla="*/ 70408 w 70407"/>
                <a:gd name="connsiteY0" fmla="*/ 69570 h 69570"/>
                <a:gd name="connsiteX1" fmla="*/ 0 w 70407"/>
                <a:gd name="connsiteY1" fmla="*/ 69570 h 69570"/>
                <a:gd name="connsiteX2" fmla="*/ 0 w 70407"/>
                <a:gd name="connsiteY2" fmla="*/ 0 h 69570"/>
                <a:gd name="connsiteX3" fmla="*/ 70408 w 70407"/>
                <a:gd name="connsiteY3" fmla="*/ 0 h 69570"/>
                <a:gd name="connsiteX4" fmla="*/ 70408 w 70407"/>
                <a:gd name="connsiteY4" fmla="*/ 69570 h 6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07" h="69570">
                  <a:moveTo>
                    <a:pt x="70408" y="69570"/>
                  </a:moveTo>
                  <a:lnTo>
                    <a:pt x="0" y="69570"/>
                  </a:lnTo>
                  <a:lnTo>
                    <a:pt x="0" y="0"/>
                  </a:lnTo>
                  <a:lnTo>
                    <a:pt x="70408" y="0"/>
                  </a:lnTo>
                  <a:lnTo>
                    <a:pt x="70408" y="69570"/>
                  </a:lnTo>
                </a:path>
              </a:pathLst>
            </a:custGeom>
            <a:solidFill>
              <a:srgbClr val="48597E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71" name="Freeform: Shape 1170">
              <a:extLst>
                <a:ext uri="{FF2B5EF4-FFF2-40B4-BE49-F238E27FC236}">
                  <a16:creationId xmlns:a16="http://schemas.microsoft.com/office/drawing/2014/main" id="{DFEC0641-341B-8EE7-1A5E-26A5653850C4}"/>
                </a:ext>
              </a:extLst>
            </p:cNvPr>
            <p:cNvSpPr/>
            <p:nvPr/>
          </p:nvSpPr>
          <p:spPr>
            <a:xfrm>
              <a:off x="12316887" y="3822936"/>
              <a:ext cx="253894" cy="174849"/>
            </a:xfrm>
            <a:custGeom>
              <a:avLst/>
              <a:gdLst>
                <a:gd name="connsiteX0" fmla="*/ 0 w 253894"/>
                <a:gd name="connsiteY0" fmla="*/ 174849 h 174849"/>
                <a:gd name="connsiteX1" fmla="*/ 253895 w 253894"/>
                <a:gd name="connsiteY1" fmla="*/ 174849 h 174849"/>
                <a:gd name="connsiteX2" fmla="*/ 253895 w 253894"/>
                <a:gd name="connsiteY2" fmla="*/ 0 h 174849"/>
                <a:gd name="connsiteX3" fmla="*/ 0 w 253894"/>
                <a:gd name="connsiteY3" fmla="*/ 0 h 17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894" h="174849">
                  <a:moveTo>
                    <a:pt x="0" y="174849"/>
                  </a:moveTo>
                  <a:lnTo>
                    <a:pt x="253895" y="174849"/>
                  </a:lnTo>
                  <a:lnTo>
                    <a:pt x="2538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3247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72" name="Freeform: Shape 1171">
              <a:extLst>
                <a:ext uri="{FF2B5EF4-FFF2-40B4-BE49-F238E27FC236}">
                  <a16:creationId xmlns:a16="http://schemas.microsoft.com/office/drawing/2014/main" id="{17A9ECEC-2EB5-FAA1-9BB1-5FD2BCDB8FC9}"/>
                </a:ext>
              </a:extLst>
            </p:cNvPr>
            <p:cNvSpPr/>
            <p:nvPr/>
          </p:nvSpPr>
          <p:spPr>
            <a:xfrm>
              <a:off x="12316887" y="3822936"/>
              <a:ext cx="253894" cy="42899"/>
            </a:xfrm>
            <a:custGeom>
              <a:avLst/>
              <a:gdLst>
                <a:gd name="connsiteX0" fmla="*/ 253895 w 253894"/>
                <a:gd name="connsiteY0" fmla="*/ 42900 h 42899"/>
                <a:gd name="connsiteX1" fmla="*/ 0 w 253894"/>
                <a:gd name="connsiteY1" fmla="*/ 42900 h 42899"/>
                <a:gd name="connsiteX2" fmla="*/ 0 w 253894"/>
                <a:gd name="connsiteY2" fmla="*/ 0 h 42899"/>
                <a:gd name="connsiteX3" fmla="*/ 253895 w 253894"/>
                <a:gd name="connsiteY3" fmla="*/ 0 h 42899"/>
                <a:gd name="connsiteX4" fmla="*/ 253895 w 253894"/>
                <a:gd name="connsiteY4" fmla="*/ 42900 h 4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894" h="42899">
                  <a:moveTo>
                    <a:pt x="253895" y="42900"/>
                  </a:moveTo>
                  <a:lnTo>
                    <a:pt x="0" y="42900"/>
                  </a:lnTo>
                  <a:lnTo>
                    <a:pt x="0" y="0"/>
                  </a:lnTo>
                  <a:lnTo>
                    <a:pt x="253895" y="0"/>
                  </a:lnTo>
                  <a:lnTo>
                    <a:pt x="253895" y="42900"/>
                  </a:lnTo>
                </a:path>
              </a:pathLst>
            </a:custGeom>
            <a:solidFill>
              <a:srgbClr val="404360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id="{4B5079D5-835F-5D19-F176-AAD4F32C37A3}"/>
                </a:ext>
              </a:extLst>
            </p:cNvPr>
            <p:cNvSpPr/>
            <p:nvPr/>
          </p:nvSpPr>
          <p:spPr>
            <a:xfrm>
              <a:off x="12316887" y="3954873"/>
              <a:ext cx="253894" cy="42912"/>
            </a:xfrm>
            <a:custGeom>
              <a:avLst/>
              <a:gdLst>
                <a:gd name="connsiteX0" fmla="*/ 0 w 253894"/>
                <a:gd name="connsiteY0" fmla="*/ 42912 h 42912"/>
                <a:gd name="connsiteX1" fmla="*/ 253895 w 253894"/>
                <a:gd name="connsiteY1" fmla="*/ 42912 h 42912"/>
                <a:gd name="connsiteX2" fmla="*/ 253895 w 253894"/>
                <a:gd name="connsiteY2" fmla="*/ 0 h 42912"/>
                <a:gd name="connsiteX3" fmla="*/ 0 w 253894"/>
                <a:gd name="connsiteY3" fmla="*/ 0 h 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894" h="42912">
                  <a:moveTo>
                    <a:pt x="0" y="42912"/>
                  </a:moveTo>
                  <a:lnTo>
                    <a:pt x="253895" y="42912"/>
                  </a:lnTo>
                  <a:lnTo>
                    <a:pt x="2538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222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74" name="Freeform: Shape 1173">
              <a:extLst>
                <a:ext uri="{FF2B5EF4-FFF2-40B4-BE49-F238E27FC236}">
                  <a16:creationId xmlns:a16="http://schemas.microsoft.com/office/drawing/2014/main" id="{B61B1394-5E6C-5ABC-AF85-2DA9A8D83472}"/>
                </a:ext>
              </a:extLst>
            </p:cNvPr>
            <p:cNvSpPr/>
            <p:nvPr/>
          </p:nvSpPr>
          <p:spPr>
            <a:xfrm>
              <a:off x="12189700" y="3038955"/>
              <a:ext cx="2944905" cy="681684"/>
            </a:xfrm>
            <a:custGeom>
              <a:avLst/>
              <a:gdLst>
                <a:gd name="connsiteX0" fmla="*/ 2863525 w 2944905"/>
                <a:gd name="connsiteY0" fmla="*/ 575374 h 681684"/>
                <a:gd name="connsiteX1" fmla="*/ 2770788 w 2944905"/>
                <a:gd name="connsiteY1" fmla="*/ 420629 h 681684"/>
                <a:gd name="connsiteX2" fmla="*/ 2679406 w 2944905"/>
                <a:gd name="connsiteY2" fmla="*/ 255043 h 681684"/>
                <a:gd name="connsiteX3" fmla="*/ 2537442 w 2944905"/>
                <a:gd name="connsiteY3" fmla="*/ 0 h 681684"/>
                <a:gd name="connsiteX4" fmla="*/ 0 w 2944905"/>
                <a:gd name="connsiteY4" fmla="*/ 0 h 681684"/>
                <a:gd name="connsiteX5" fmla="*/ 0 w 2944905"/>
                <a:gd name="connsiteY5" fmla="*/ 681685 h 681684"/>
                <a:gd name="connsiteX6" fmla="*/ 2944906 w 2944905"/>
                <a:gd name="connsiteY6" fmla="*/ 681685 h 681684"/>
                <a:gd name="connsiteX7" fmla="*/ 2863525 w 2944905"/>
                <a:gd name="connsiteY7" fmla="*/ 575374 h 68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44905" h="681684">
                  <a:moveTo>
                    <a:pt x="2863525" y="575374"/>
                  </a:moveTo>
                  <a:cubicBezTo>
                    <a:pt x="2827258" y="527129"/>
                    <a:pt x="2798944" y="473855"/>
                    <a:pt x="2770788" y="420629"/>
                  </a:cubicBezTo>
                  <a:cubicBezTo>
                    <a:pt x="2741253" y="364828"/>
                    <a:pt x="2710655" y="309884"/>
                    <a:pt x="2679406" y="255043"/>
                  </a:cubicBezTo>
                  <a:cubicBezTo>
                    <a:pt x="2631218" y="170531"/>
                    <a:pt x="2589185" y="82356"/>
                    <a:pt x="2537442" y="0"/>
                  </a:cubicBezTo>
                  <a:lnTo>
                    <a:pt x="0" y="0"/>
                  </a:lnTo>
                  <a:lnTo>
                    <a:pt x="0" y="681685"/>
                  </a:lnTo>
                  <a:lnTo>
                    <a:pt x="2944906" y="681685"/>
                  </a:lnTo>
                  <a:cubicBezTo>
                    <a:pt x="2919503" y="645084"/>
                    <a:pt x="2890302" y="611015"/>
                    <a:pt x="2863525" y="575374"/>
                  </a:cubicBezTo>
                </a:path>
              </a:pathLst>
            </a:custGeom>
            <a:solidFill>
              <a:srgbClr val="FFC000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F4B42070-520E-9B12-9682-23714AF5DD9B}"/>
                </a:ext>
              </a:extLst>
            </p:cNvPr>
            <p:cNvSpPr/>
            <p:nvPr/>
          </p:nvSpPr>
          <p:spPr>
            <a:xfrm>
              <a:off x="12289892" y="3673014"/>
              <a:ext cx="56408" cy="28407"/>
            </a:xfrm>
            <a:custGeom>
              <a:avLst/>
              <a:gdLst>
                <a:gd name="connsiteX0" fmla="*/ 14206 w 56408"/>
                <a:gd name="connsiteY0" fmla="*/ 0 h 28407"/>
                <a:gd name="connsiteX1" fmla="*/ 42203 w 56408"/>
                <a:gd name="connsiteY1" fmla="*/ 0 h 28407"/>
                <a:gd name="connsiteX2" fmla="*/ 56409 w 56408"/>
                <a:gd name="connsiteY2" fmla="*/ 14207 h 28407"/>
                <a:gd name="connsiteX3" fmla="*/ 42203 w 56408"/>
                <a:gd name="connsiteY3" fmla="*/ 28408 h 28407"/>
                <a:gd name="connsiteX4" fmla="*/ 14206 w 56408"/>
                <a:gd name="connsiteY4" fmla="*/ 28408 h 28407"/>
                <a:gd name="connsiteX5" fmla="*/ 0 w 56408"/>
                <a:gd name="connsiteY5" fmla="*/ 14207 h 28407"/>
                <a:gd name="connsiteX6" fmla="*/ 14206 w 56408"/>
                <a:gd name="connsiteY6" fmla="*/ 0 h 28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408" h="28407">
                  <a:moveTo>
                    <a:pt x="14206" y="0"/>
                  </a:moveTo>
                  <a:lnTo>
                    <a:pt x="42203" y="0"/>
                  </a:lnTo>
                  <a:cubicBezTo>
                    <a:pt x="50047" y="0"/>
                    <a:pt x="56409" y="6359"/>
                    <a:pt x="56409" y="14207"/>
                  </a:cubicBezTo>
                  <a:cubicBezTo>
                    <a:pt x="56409" y="22048"/>
                    <a:pt x="50047" y="28408"/>
                    <a:pt x="42203" y="28408"/>
                  </a:cubicBezTo>
                  <a:lnTo>
                    <a:pt x="14206" y="28408"/>
                  </a:lnTo>
                  <a:cubicBezTo>
                    <a:pt x="6361" y="28408"/>
                    <a:pt x="0" y="22048"/>
                    <a:pt x="0" y="14207"/>
                  </a:cubicBezTo>
                  <a:cubicBezTo>
                    <a:pt x="0" y="6359"/>
                    <a:pt x="6361" y="0"/>
                    <a:pt x="14206" y="0"/>
                  </a:cubicBezTo>
                </a:path>
              </a:pathLst>
            </a:custGeom>
            <a:solidFill>
              <a:srgbClr val="E8A81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76" name="Freeform: Shape 1175">
              <a:extLst>
                <a:ext uri="{FF2B5EF4-FFF2-40B4-BE49-F238E27FC236}">
                  <a16:creationId xmlns:a16="http://schemas.microsoft.com/office/drawing/2014/main" id="{461D817E-730D-B273-5F03-65B9C550BCC1}"/>
                </a:ext>
              </a:extLst>
            </p:cNvPr>
            <p:cNvSpPr/>
            <p:nvPr/>
          </p:nvSpPr>
          <p:spPr>
            <a:xfrm>
              <a:off x="13225166" y="3673014"/>
              <a:ext cx="56415" cy="28407"/>
            </a:xfrm>
            <a:custGeom>
              <a:avLst/>
              <a:gdLst>
                <a:gd name="connsiteX0" fmla="*/ 14218 w 56415"/>
                <a:gd name="connsiteY0" fmla="*/ 0 h 28407"/>
                <a:gd name="connsiteX1" fmla="*/ 42203 w 56415"/>
                <a:gd name="connsiteY1" fmla="*/ 0 h 28407"/>
                <a:gd name="connsiteX2" fmla="*/ 56415 w 56415"/>
                <a:gd name="connsiteY2" fmla="*/ 14207 h 28407"/>
                <a:gd name="connsiteX3" fmla="*/ 42203 w 56415"/>
                <a:gd name="connsiteY3" fmla="*/ 28408 h 28407"/>
                <a:gd name="connsiteX4" fmla="*/ 14218 w 56415"/>
                <a:gd name="connsiteY4" fmla="*/ 28408 h 28407"/>
                <a:gd name="connsiteX5" fmla="*/ 0 w 56415"/>
                <a:gd name="connsiteY5" fmla="*/ 14207 h 28407"/>
                <a:gd name="connsiteX6" fmla="*/ 14218 w 56415"/>
                <a:gd name="connsiteY6" fmla="*/ 0 h 28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415" h="28407">
                  <a:moveTo>
                    <a:pt x="14218" y="0"/>
                  </a:moveTo>
                  <a:lnTo>
                    <a:pt x="42203" y="0"/>
                  </a:lnTo>
                  <a:cubicBezTo>
                    <a:pt x="50054" y="0"/>
                    <a:pt x="56415" y="6359"/>
                    <a:pt x="56415" y="14207"/>
                  </a:cubicBezTo>
                  <a:cubicBezTo>
                    <a:pt x="56415" y="22048"/>
                    <a:pt x="50054" y="28408"/>
                    <a:pt x="42203" y="28408"/>
                  </a:cubicBezTo>
                  <a:lnTo>
                    <a:pt x="14218" y="28408"/>
                  </a:lnTo>
                  <a:cubicBezTo>
                    <a:pt x="6361" y="28408"/>
                    <a:pt x="0" y="22048"/>
                    <a:pt x="0" y="14207"/>
                  </a:cubicBezTo>
                  <a:cubicBezTo>
                    <a:pt x="0" y="6359"/>
                    <a:pt x="6361" y="0"/>
                    <a:pt x="14218" y="0"/>
                  </a:cubicBezTo>
                </a:path>
              </a:pathLst>
            </a:custGeom>
            <a:solidFill>
              <a:srgbClr val="E8A81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77" name="Freeform: Shape 1176">
              <a:extLst>
                <a:ext uri="{FF2B5EF4-FFF2-40B4-BE49-F238E27FC236}">
                  <a16:creationId xmlns:a16="http://schemas.microsoft.com/office/drawing/2014/main" id="{03A55DA5-5B29-A233-4DEB-814A3A875699}"/>
                </a:ext>
              </a:extLst>
            </p:cNvPr>
            <p:cNvSpPr/>
            <p:nvPr/>
          </p:nvSpPr>
          <p:spPr>
            <a:xfrm>
              <a:off x="14160458" y="3673008"/>
              <a:ext cx="56396" cy="28413"/>
            </a:xfrm>
            <a:custGeom>
              <a:avLst/>
              <a:gdLst>
                <a:gd name="connsiteX0" fmla="*/ 14199 w 56396"/>
                <a:gd name="connsiteY0" fmla="*/ 0 h 28413"/>
                <a:gd name="connsiteX1" fmla="*/ 42197 w 56396"/>
                <a:gd name="connsiteY1" fmla="*/ 0 h 28413"/>
                <a:gd name="connsiteX2" fmla="*/ 56397 w 56396"/>
                <a:gd name="connsiteY2" fmla="*/ 14213 h 28413"/>
                <a:gd name="connsiteX3" fmla="*/ 42197 w 56396"/>
                <a:gd name="connsiteY3" fmla="*/ 28414 h 28413"/>
                <a:gd name="connsiteX4" fmla="*/ 14199 w 56396"/>
                <a:gd name="connsiteY4" fmla="*/ 28414 h 28413"/>
                <a:gd name="connsiteX5" fmla="*/ 0 w 56396"/>
                <a:gd name="connsiteY5" fmla="*/ 14213 h 28413"/>
                <a:gd name="connsiteX6" fmla="*/ 14199 w 56396"/>
                <a:gd name="connsiteY6" fmla="*/ 0 h 2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396" h="28413">
                  <a:moveTo>
                    <a:pt x="14199" y="0"/>
                  </a:moveTo>
                  <a:lnTo>
                    <a:pt x="42197" y="0"/>
                  </a:lnTo>
                  <a:cubicBezTo>
                    <a:pt x="50029" y="0"/>
                    <a:pt x="56397" y="6359"/>
                    <a:pt x="56397" y="14213"/>
                  </a:cubicBezTo>
                  <a:cubicBezTo>
                    <a:pt x="56397" y="22054"/>
                    <a:pt x="50029" y="28414"/>
                    <a:pt x="42197" y="28414"/>
                  </a:cubicBezTo>
                  <a:lnTo>
                    <a:pt x="14199" y="28414"/>
                  </a:lnTo>
                  <a:cubicBezTo>
                    <a:pt x="6368" y="28414"/>
                    <a:pt x="0" y="22054"/>
                    <a:pt x="0" y="14213"/>
                  </a:cubicBezTo>
                  <a:cubicBezTo>
                    <a:pt x="0" y="6359"/>
                    <a:pt x="6368" y="0"/>
                    <a:pt x="14199" y="0"/>
                  </a:cubicBezTo>
                </a:path>
              </a:pathLst>
            </a:custGeom>
            <a:solidFill>
              <a:srgbClr val="E8A81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78" name="Freeform: Shape 1177">
              <a:extLst>
                <a:ext uri="{FF2B5EF4-FFF2-40B4-BE49-F238E27FC236}">
                  <a16:creationId xmlns:a16="http://schemas.microsoft.com/office/drawing/2014/main" id="{8B3F38F5-8BD5-FF46-B40F-A9EFB742520E}"/>
                </a:ext>
              </a:extLst>
            </p:cNvPr>
            <p:cNvSpPr/>
            <p:nvPr/>
          </p:nvSpPr>
          <p:spPr>
            <a:xfrm>
              <a:off x="12189700" y="3038961"/>
              <a:ext cx="2937809" cy="681678"/>
            </a:xfrm>
            <a:custGeom>
              <a:avLst/>
              <a:gdLst>
                <a:gd name="connsiteX0" fmla="*/ 2937809 w 2937809"/>
                <a:gd name="connsiteY0" fmla="*/ 681679 h 681678"/>
                <a:gd name="connsiteX1" fmla="*/ 2897380 w 2937809"/>
                <a:gd name="connsiteY1" fmla="*/ 681679 h 681678"/>
                <a:gd name="connsiteX2" fmla="*/ 2878630 w 2937809"/>
                <a:gd name="connsiteY2" fmla="*/ 648266 h 681678"/>
                <a:gd name="connsiteX3" fmla="*/ 2916957 w 2937809"/>
                <a:gd name="connsiteY3" fmla="*/ 648266 h 681678"/>
                <a:gd name="connsiteX4" fmla="*/ 2937809 w 2937809"/>
                <a:gd name="connsiteY4" fmla="*/ 681679 h 681678"/>
                <a:gd name="connsiteX5" fmla="*/ 2836098 w 2937809"/>
                <a:gd name="connsiteY5" fmla="*/ 681679 h 681678"/>
                <a:gd name="connsiteX6" fmla="*/ 0 w 2937809"/>
                <a:gd name="connsiteY6" fmla="*/ 681679 h 681678"/>
                <a:gd name="connsiteX7" fmla="*/ 0 w 2937809"/>
                <a:gd name="connsiteY7" fmla="*/ 0 h 681678"/>
                <a:gd name="connsiteX8" fmla="*/ 24735 w 2937809"/>
                <a:gd name="connsiteY8" fmla="*/ 0 h 681678"/>
                <a:gd name="connsiteX9" fmla="*/ 24735 w 2937809"/>
                <a:gd name="connsiteY9" fmla="*/ 648266 h 681678"/>
                <a:gd name="connsiteX10" fmla="*/ 100186 w 2937809"/>
                <a:gd name="connsiteY10" fmla="*/ 648266 h 681678"/>
                <a:gd name="connsiteX11" fmla="*/ 114398 w 2937809"/>
                <a:gd name="connsiteY11" fmla="*/ 662461 h 681678"/>
                <a:gd name="connsiteX12" fmla="*/ 142389 w 2937809"/>
                <a:gd name="connsiteY12" fmla="*/ 662461 h 681678"/>
                <a:gd name="connsiteX13" fmla="*/ 156595 w 2937809"/>
                <a:gd name="connsiteY13" fmla="*/ 648266 h 681678"/>
                <a:gd name="connsiteX14" fmla="*/ 1035466 w 2937809"/>
                <a:gd name="connsiteY14" fmla="*/ 648266 h 681678"/>
                <a:gd name="connsiteX15" fmla="*/ 1049678 w 2937809"/>
                <a:gd name="connsiteY15" fmla="*/ 662461 h 681678"/>
                <a:gd name="connsiteX16" fmla="*/ 1077663 w 2937809"/>
                <a:gd name="connsiteY16" fmla="*/ 662461 h 681678"/>
                <a:gd name="connsiteX17" fmla="*/ 1091881 w 2937809"/>
                <a:gd name="connsiteY17" fmla="*/ 648266 h 681678"/>
                <a:gd name="connsiteX18" fmla="*/ 1970752 w 2937809"/>
                <a:gd name="connsiteY18" fmla="*/ 648266 h 681678"/>
                <a:gd name="connsiteX19" fmla="*/ 1984933 w 2937809"/>
                <a:gd name="connsiteY19" fmla="*/ 662461 h 681678"/>
                <a:gd name="connsiteX20" fmla="*/ 2012943 w 2937809"/>
                <a:gd name="connsiteY20" fmla="*/ 662461 h 681678"/>
                <a:gd name="connsiteX21" fmla="*/ 2027155 w 2937809"/>
                <a:gd name="connsiteY21" fmla="*/ 648266 h 681678"/>
                <a:gd name="connsiteX22" fmla="*/ 2816959 w 2937809"/>
                <a:gd name="connsiteY22" fmla="*/ 648266 h 681678"/>
                <a:gd name="connsiteX23" fmla="*/ 2836098 w 2937809"/>
                <a:gd name="connsiteY23" fmla="*/ 681679 h 68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37809" h="681678">
                  <a:moveTo>
                    <a:pt x="2937809" y="681679"/>
                  </a:moveTo>
                  <a:lnTo>
                    <a:pt x="2897380" y="681679"/>
                  </a:lnTo>
                  <a:lnTo>
                    <a:pt x="2878630" y="648266"/>
                  </a:lnTo>
                  <a:lnTo>
                    <a:pt x="2916957" y="648266"/>
                  </a:lnTo>
                  <a:lnTo>
                    <a:pt x="2937809" y="681679"/>
                  </a:lnTo>
                  <a:moveTo>
                    <a:pt x="2836098" y="681679"/>
                  </a:moveTo>
                  <a:lnTo>
                    <a:pt x="0" y="681679"/>
                  </a:lnTo>
                  <a:lnTo>
                    <a:pt x="0" y="0"/>
                  </a:lnTo>
                  <a:lnTo>
                    <a:pt x="24735" y="0"/>
                  </a:lnTo>
                  <a:lnTo>
                    <a:pt x="24735" y="648266"/>
                  </a:lnTo>
                  <a:lnTo>
                    <a:pt x="100186" y="648266"/>
                  </a:lnTo>
                  <a:cubicBezTo>
                    <a:pt x="100186" y="656102"/>
                    <a:pt x="106548" y="662461"/>
                    <a:pt x="114398" y="662461"/>
                  </a:cubicBezTo>
                  <a:lnTo>
                    <a:pt x="142389" y="662461"/>
                  </a:lnTo>
                  <a:cubicBezTo>
                    <a:pt x="150240" y="662461"/>
                    <a:pt x="156595" y="656102"/>
                    <a:pt x="156595" y="648266"/>
                  </a:cubicBezTo>
                  <a:lnTo>
                    <a:pt x="1035466" y="648266"/>
                  </a:lnTo>
                  <a:cubicBezTo>
                    <a:pt x="1035466" y="656102"/>
                    <a:pt x="1041821" y="662461"/>
                    <a:pt x="1049678" y="662461"/>
                  </a:cubicBezTo>
                  <a:lnTo>
                    <a:pt x="1077663" y="662461"/>
                  </a:lnTo>
                  <a:cubicBezTo>
                    <a:pt x="1085520" y="662461"/>
                    <a:pt x="1091881" y="656102"/>
                    <a:pt x="1091881" y="648266"/>
                  </a:cubicBezTo>
                  <a:lnTo>
                    <a:pt x="1970752" y="648266"/>
                  </a:lnTo>
                  <a:cubicBezTo>
                    <a:pt x="1970752" y="656102"/>
                    <a:pt x="1977102" y="662461"/>
                    <a:pt x="1984933" y="662461"/>
                  </a:cubicBezTo>
                  <a:lnTo>
                    <a:pt x="2012943" y="662461"/>
                  </a:lnTo>
                  <a:cubicBezTo>
                    <a:pt x="2020775" y="662461"/>
                    <a:pt x="2027155" y="656102"/>
                    <a:pt x="2027155" y="648266"/>
                  </a:cubicBezTo>
                  <a:lnTo>
                    <a:pt x="2816959" y="648266"/>
                  </a:lnTo>
                  <a:lnTo>
                    <a:pt x="2836098" y="681679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79" name="Freeform: Shape 1178">
              <a:extLst>
                <a:ext uri="{FF2B5EF4-FFF2-40B4-BE49-F238E27FC236}">
                  <a16:creationId xmlns:a16="http://schemas.microsoft.com/office/drawing/2014/main" id="{18474DB6-E427-BC81-21A2-D25C6808F99C}"/>
                </a:ext>
              </a:extLst>
            </p:cNvPr>
            <p:cNvSpPr/>
            <p:nvPr/>
          </p:nvSpPr>
          <p:spPr>
            <a:xfrm>
              <a:off x="12289892" y="3687221"/>
              <a:ext cx="56408" cy="14200"/>
            </a:xfrm>
            <a:custGeom>
              <a:avLst/>
              <a:gdLst>
                <a:gd name="connsiteX0" fmla="*/ 42203 w 56408"/>
                <a:gd name="connsiteY0" fmla="*/ 14201 h 14200"/>
                <a:gd name="connsiteX1" fmla="*/ 14206 w 56408"/>
                <a:gd name="connsiteY1" fmla="*/ 14201 h 14200"/>
                <a:gd name="connsiteX2" fmla="*/ 0 w 56408"/>
                <a:gd name="connsiteY2" fmla="*/ 0 h 14200"/>
                <a:gd name="connsiteX3" fmla="*/ 56409 w 56408"/>
                <a:gd name="connsiteY3" fmla="*/ 0 h 14200"/>
                <a:gd name="connsiteX4" fmla="*/ 42203 w 56408"/>
                <a:gd name="connsiteY4" fmla="*/ 14201 h 1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08" h="14200">
                  <a:moveTo>
                    <a:pt x="42203" y="14201"/>
                  </a:moveTo>
                  <a:lnTo>
                    <a:pt x="14206" y="14201"/>
                  </a:lnTo>
                  <a:cubicBezTo>
                    <a:pt x="6361" y="14201"/>
                    <a:pt x="0" y="7841"/>
                    <a:pt x="0" y="0"/>
                  </a:cubicBezTo>
                  <a:lnTo>
                    <a:pt x="56409" y="0"/>
                  </a:lnTo>
                  <a:cubicBezTo>
                    <a:pt x="56409" y="7841"/>
                    <a:pt x="50047" y="14201"/>
                    <a:pt x="42203" y="14201"/>
                  </a:cubicBezTo>
                </a:path>
              </a:pathLst>
            </a:custGeom>
            <a:solidFill>
              <a:srgbClr val="E58E1A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80" name="Freeform: Shape 1179">
              <a:extLst>
                <a:ext uri="{FF2B5EF4-FFF2-40B4-BE49-F238E27FC236}">
                  <a16:creationId xmlns:a16="http://schemas.microsoft.com/office/drawing/2014/main" id="{9B531245-4359-4EBB-6695-9ABA0587527D}"/>
                </a:ext>
              </a:extLst>
            </p:cNvPr>
            <p:cNvSpPr/>
            <p:nvPr/>
          </p:nvSpPr>
          <p:spPr>
            <a:xfrm>
              <a:off x="13225166" y="3687221"/>
              <a:ext cx="56415" cy="14200"/>
            </a:xfrm>
            <a:custGeom>
              <a:avLst/>
              <a:gdLst>
                <a:gd name="connsiteX0" fmla="*/ 42203 w 56415"/>
                <a:gd name="connsiteY0" fmla="*/ 14201 h 14200"/>
                <a:gd name="connsiteX1" fmla="*/ 14218 w 56415"/>
                <a:gd name="connsiteY1" fmla="*/ 14201 h 14200"/>
                <a:gd name="connsiteX2" fmla="*/ 0 w 56415"/>
                <a:gd name="connsiteY2" fmla="*/ 0 h 14200"/>
                <a:gd name="connsiteX3" fmla="*/ 56415 w 56415"/>
                <a:gd name="connsiteY3" fmla="*/ 0 h 14200"/>
                <a:gd name="connsiteX4" fmla="*/ 42203 w 56415"/>
                <a:gd name="connsiteY4" fmla="*/ 14201 h 1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15" h="14200">
                  <a:moveTo>
                    <a:pt x="42203" y="14201"/>
                  </a:moveTo>
                  <a:lnTo>
                    <a:pt x="14218" y="14201"/>
                  </a:lnTo>
                  <a:cubicBezTo>
                    <a:pt x="6361" y="14201"/>
                    <a:pt x="0" y="7841"/>
                    <a:pt x="0" y="0"/>
                  </a:cubicBezTo>
                  <a:lnTo>
                    <a:pt x="56415" y="0"/>
                  </a:lnTo>
                  <a:cubicBezTo>
                    <a:pt x="56415" y="7841"/>
                    <a:pt x="50054" y="14201"/>
                    <a:pt x="42203" y="14201"/>
                  </a:cubicBezTo>
                </a:path>
              </a:pathLst>
            </a:custGeom>
            <a:solidFill>
              <a:srgbClr val="E58E1A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81" name="Freeform: Shape 1180">
              <a:extLst>
                <a:ext uri="{FF2B5EF4-FFF2-40B4-BE49-F238E27FC236}">
                  <a16:creationId xmlns:a16="http://schemas.microsoft.com/office/drawing/2014/main" id="{9258C5D7-2FEA-6FB3-723D-C6D7EB196D30}"/>
                </a:ext>
              </a:extLst>
            </p:cNvPr>
            <p:cNvSpPr/>
            <p:nvPr/>
          </p:nvSpPr>
          <p:spPr>
            <a:xfrm>
              <a:off x="14160458" y="3687221"/>
              <a:ext cx="56396" cy="14200"/>
            </a:xfrm>
            <a:custGeom>
              <a:avLst/>
              <a:gdLst>
                <a:gd name="connsiteX0" fmla="*/ 42197 w 56396"/>
                <a:gd name="connsiteY0" fmla="*/ 14201 h 14200"/>
                <a:gd name="connsiteX1" fmla="*/ 14199 w 56396"/>
                <a:gd name="connsiteY1" fmla="*/ 14201 h 14200"/>
                <a:gd name="connsiteX2" fmla="*/ 0 w 56396"/>
                <a:gd name="connsiteY2" fmla="*/ 0 h 14200"/>
                <a:gd name="connsiteX3" fmla="*/ 56397 w 56396"/>
                <a:gd name="connsiteY3" fmla="*/ 0 h 14200"/>
                <a:gd name="connsiteX4" fmla="*/ 42197 w 56396"/>
                <a:gd name="connsiteY4" fmla="*/ 14201 h 1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96" h="14200">
                  <a:moveTo>
                    <a:pt x="42197" y="14201"/>
                  </a:moveTo>
                  <a:lnTo>
                    <a:pt x="14199" y="14201"/>
                  </a:lnTo>
                  <a:cubicBezTo>
                    <a:pt x="6368" y="14201"/>
                    <a:pt x="0" y="7841"/>
                    <a:pt x="0" y="0"/>
                  </a:cubicBezTo>
                  <a:lnTo>
                    <a:pt x="56397" y="0"/>
                  </a:lnTo>
                  <a:cubicBezTo>
                    <a:pt x="56397" y="7841"/>
                    <a:pt x="50029" y="14201"/>
                    <a:pt x="42197" y="14201"/>
                  </a:cubicBezTo>
                </a:path>
              </a:pathLst>
            </a:custGeom>
            <a:solidFill>
              <a:srgbClr val="E58E1A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82" name="Freeform: Shape 1181">
              <a:extLst>
                <a:ext uri="{FF2B5EF4-FFF2-40B4-BE49-F238E27FC236}">
                  <a16:creationId xmlns:a16="http://schemas.microsoft.com/office/drawing/2014/main" id="{308135EB-DD60-CA1D-5236-559349270673}"/>
                </a:ext>
              </a:extLst>
            </p:cNvPr>
            <p:cNvSpPr/>
            <p:nvPr/>
          </p:nvSpPr>
          <p:spPr>
            <a:xfrm>
              <a:off x="12270273" y="3137534"/>
              <a:ext cx="2787563" cy="482856"/>
            </a:xfrm>
            <a:custGeom>
              <a:avLst/>
              <a:gdLst>
                <a:gd name="connsiteX0" fmla="*/ 2782946 w 2787563"/>
                <a:gd name="connsiteY0" fmla="*/ 476794 h 482856"/>
                <a:gd name="connsiteX1" fmla="*/ 2690209 w 2787563"/>
                <a:gd name="connsiteY1" fmla="*/ 322050 h 482856"/>
                <a:gd name="connsiteX2" fmla="*/ 2598821 w 2787563"/>
                <a:gd name="connsiteY2" fmla="*/ 156463 h 482856"/>
                <a:gd name="connsiteX3" fmla="*/ 2514019 w 2787563"/>
                <a:gd name="connsiteY3" fmla="*/ 0 h 482856"/>
                <a:gd name="connsiteX4" fmla="*/ 0 w 2787563"/>
                <a:gd name="connsiteY4" fmla="*/ 0 h 482856"/>
                <a:gd name="connsiteX5" fmla="*/ 0 w 2787563"/>
                <a:gd name="connsiteY5" fmla="*/ 482856 h 482856"/>
                <a:gd name="connsiteX6" fmla="*/ 2787564 w 2787563"/>
                <a:gd name="connsiteY6" fmla="*/ 482856 h 482856"/>
                <a:gd name="connsiteX7" fmla="*/ 2782946 w 2787563"/>
                <a:gd name="connsiteY7" fmla="*/ 476794 h 48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7563" h="482856">
                  <a:moveTo>
                    <a:pt x="2782946" y="476794"/>
                  </a:moveTo>
                  <a:cubicBezTo>
                    <a:pt x="2746703" y="428543"/>
                    <a:pt x="2718365" y="375275"/>
                    <a:pt x="2690209" y="322050"/>
                  </a:cubicBezTo>
                  <a:cubicBezTo>
                    <a:pt x="2660674" y="266249"/>
                    <a:pt x="2630070" y="211305"/>
                    <a:pt x="2598821" y="156463"/>
                  </a:cubicBezTo>
                  <a:cubicBezTo>
                    <a:pt x="2569468" y="104951"/>
                    <a:pt x="2542406" y="52084"/>
                    <a:pt x="2514019" y="0"/>
                  </a:cubicBezTo>
                  <a:lnTo>
                    <a:pt x="0" y="0"/>
                  </a:lnTo>
                  <a:lnTo>
                    <a:pt x="0" y="482856"/>
                  </a:lnTo>
                  <a:lnTo>
                    <a:pt x="2787564" y="482856"/>
                  </a:lnTo>
                  <a:cubicBezTo>
                    <a:pt x="2786033" y="480833"/>
                    <a:pt x="2784477" y="478817"/>
                    <a:pt x="2782946" y="476794"/>
                  </a:cubicBezTo>
                </a:path>
              </a:pathLst>
            </a:custGeom>
            <a:solidFill>
              <a:srgbClr val="FFC000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83" name="Freeform: Shape 1182">
              <a:extLst>
                <a:ext uri="{FF2B5EF4-FFF2-40B4-BE49-F238E27FC236}">
                  <a16:creationId xmlns:a16="http://schemas.microsoft.com/office/drawing/2014/main" id="{F55D350D-B61B-F31B-CB9C-921CA34BEFF6}"/>
                </a:ext>
              </a:extLst>
            </p:cNvPr>
            <p:cNvSpPr/>
            <p:nvPr/>
          </p:nvSpPr>
          <p:spPr>
            <a:xfrm>
              <a:off x="15057824" y="3620390"/>
              <a:ext cx="26102" cy="33418"/>
            </a:xfrm>
            <a:custGeom>
              <a:avLst/>
              <a:gdLst>
                <a:gd name="connsiteX0" fmla="*/ 26102 w 26102"/>
                <a:gd name="connsiteY0" fmla="*/ 33419 h 33418"/>
                <a:gd name="connsiteX1" fmla="*/ 0 w 26102"/>
                <a:gd name="connsiteY1" fmla="*/ 0 h 33418"/>
                <a:gd name="connsiteX2" fmla="*/ 24 w 26102"/>
                <a:gd name="connsiteY2" fmla="*/ 0 h 33418"/>
                <a:gd name="connsiteX3" fmla="*/ 26102 w 26102"/>
                <a:gd name="connsiteY3" fmla="*/ 33419 h 3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02" h="33418">
                  <a:moveTo>
                    <a:pt x="26102" y="33419"/>
                  </a:moveTo>
                  <a:cubicBezTo>
                    <a:pt x="17322" y="22328"/>
                    <a:pt x="8543" y="11225"/>
                    <a:pt x="0" y="0"/>
                  </a:cubicBezTo>
                  <a:lnTo>
                    <a:pt x="24" y="0"/>
                  </a:lnTo>
                  <a:cubicBezTo>
                    <a:pt x="8573" y="11225"/>
                    <a:pt x="17322" y="22328"/>
                    <a:pt x="26102" y="33419"/>
                  </a:cubicBezTo>
                </a:path>
              </a:pathLst>
            </a:custGeom>
            <a:solidFill>
              <a:srgbClr val="FFFFF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id="{C2D1742A-6E7C-0F0D-43FF-4FDBC6CEB5F8}"/>
                </a:ext>
              </a:extLst>
            </p:cNvPr>
            <p:cNvSpPr/>
            <p:nvPr/>
          </p:nvSpPr>
          <p:spPr>
            <a:xfrm>
              <a:off x="12270273" y="3620390"/>
              <a:ext cx="2813653" cy="33418"/>
            </a:xfrm>
            <a:custGeom>
              <a:avLst/>
              <a:gdLst>
                <a:gd name="connsiteX0" fmla="*/ 2813654 w 2813653"/>
                <a:gd name="connsiteY0" fmla="*/ 33419 h 33418"/>
                <a:gd name="connsiteX1" fmla="*/ 2779313 w 2813653"/>
                <a:gd name="connsiteY1" fmla="*/ 33419 h 33418"/>
                <a:gd name="connsiteX2" fmla="*/ 2760574 w 2813653"/>
                <a:gd name="connsiteY2" fmla="*/ 0 h 33418"/>
                <a:gd name="connsiteX3" fmla="*/ 2787576 w 2813653"/>
                <a:gd name="connsiteY3" fmla="*/ 0 h 33418"/>
                <a:gd name="connsiteX4" fmla="*/ 2813654 w 2813653"/>
                <a:gd name="connsiteY4" fmla="*/ 33419 h 33418"/>
                <a:gd name="connsiteX5" fmla="*/ 2717253 w 2813653"/>
                <a:gd name="connsiteY5" fmla="*/ 33419 h 33418"/>
                <a:gd name="connsiteX6" fmla="*/ 2412399 w 2813653"/>
                <a:gd name="connsiteY6" fmla="*/ 33419 h 33418"/>
                <a:gd name="connsiteX7" fmla="*/ 2402186 w 2813653"/>
                <a:gd name="connsiteY7" fmla="*/ 0 h 33418"/>
                <a:gd name="connsiteX8" fmla="*/ 2698108 w 2813653"/>
                <a:gd name="connsiteY8" fmla="*/ 0 h 33418"/>
                <a:gd name="connsiteX9" fmla="*/ 2717253 w 2813653"/>
                <a:gd name="connsiteY9" fmla="*/ 33419 h 33418"/>
                <a:gd name="connsiteX10" fmla="*/ 2322907 w 2813653"/>
                <a:gd name="connsiteY10" fmla="*/ 33419 h 33418"/>
                <a:gd name="connsiteX11" fmla="*/ 2112807 w 2813653"/>
                <a:gd name="connsiteY11" fmla="*/ 33419 h 33418"/>
                <a:gd name="connsiteX12" fmla="*/ 2102570 w 2813653"/>
                <a:gd name="connsiteY12" fmla="*/ 0 h 33418"/>
                <a:gd name="connsiteX13" fmla="*/ 2312663 w 2813653"/>
                <a:gd name="connsiteY13" fmla="*/ 0 h 33418"/>
                <a:gd name="connsiteX14" fmla="*/ 2322907 w 2813653"/>
                <a:gd name="connsiteY14" fmla="*/ 33419 h 33418"/>
                <a:gd name="connsiteX15" fmla="*/ 2023285 w 2813653"/>
                <a:gd name="connsiteY15" fmla="*/ 33419 h 33418"/>
                <a:gd name="connsiteX16" fmla="*/ 1813191 w 2813653"/>
                <a:gd name="connsiteY16" fmla="*/ 33419 h 33418"/>
                <a:gd name="connsiteX17" fmla="*/ 1802953 w 2813653"/>
                <a:gd name="connsiteY17" fmla="*/ 0 h 33418"/>
                <a:gd name="connsiteX18" fmla="*/ 2013047 w 2813653"/>
                <a:gd name="connsiteY18" fmla="*/ 0 h 33418"/>
                <a:gd name="connsiteX19" fmla="*/ 2023285 w 2813653"/>
                <a:gd name="connsiteY19" fmla="*/ 33419 h 33418"/>
                <a:gd name="connsiteX20" fmla="*/ 1723668 w 2813653"/>
                <a:gd name="connsiteY20" fmla="*/ 33419 h 33418"/>
                <a:gd name="connsiteX21" fmla="*/ 1513575 w 2813653"/>
                <a:gd name="connsiteY21" fmla="*/ 33419 h 33418"/>
                <a:gd name="connsiteX22" fmla="*/ 1503361 w 2813653"/>
                <a:gd name="connsiteY22" fmla="*/ 0 h 33418"/>
                <a:gd name="connsiteX23" fmla="*/ 1713430 w 2813653"/>
                <a:gd name="connsiteY23" fmla="*/ 0 h 33418"/>
                <a:gd name="connsiteX24" fmla="*/ 1723668 w 2813653"/>
                <a:gd name="connsiteY24" fmla="*/ 33419 h 33418"/>
                <a:gd name="connsiteX25" fmla="*/ 1424076 w 2813653"/>
                <a:gd name="connsiteY25" fmla="*/ 33419 h 33418"/>
                <a:gd name="connsiteX26" fmla="*/ 1213983 w 2813653"/>
                <a:gd name="connsiteY26" fmla="*/ 33419 h 33418"/>
                <a:gd name="connsiteX27" fmla="*/ 1203739 w 2813653"/>
                <a:gd name="connsiteY27" fmla="*/ 0 h 33418"/>
                <a:gd name="connsiteX28" fmla="*/ 1413839 w 2813653"/>
                <a:gd name="connsiteY28" fmla="*/ 0 h 33418"/>
                <a:gd name="connsiteX29" fmla="*/ 1424076 w 2813653"/>
                <a:gd name="connsiteY29" fmla="*/ 33419 h 33418"/>
                <a:gd name="connsiteX30" fmla="*/ 1124472 w 2813653"/>
                <a:gd name="connsiteY30" fmla="*/ 33419 h 33418"/>
                <a:gd name="connsiteX31" fmla="*/ 914367 w 2813653"/>
                <a:gd name="connsiteY31" fmla="*/ 33419 h 33418"/>
                <a:gd name="connsiteX32" fmla="*/ 904129 w 2813653"/>
                <a:gd name="connsiteY32" fmla="*/ 0 h 33418"/>
                <a:gd name="connsiteX33" fmla="*/ 1114222 w 2813653"/>
                <a:gd name="connsiteY33" fmla="*/ 0 h 33418"/>
                <a:gd name="connsiteX34" fmla="*/ 1124472 w 2813653"/>
                <a:gd name="connsiteY34" fmla="*/ 33419 h 33418"/>
                <a:gd name="connsiteX35" fmla="*/ 824862 w 2813653"/>
                <a:gd name="connsiteY35" fmla="*/ 33419 h 33418"/>
                <a:gd name="connsiteX36" fmla="*/ 614757 w 2813653"/>
                <a:gd name="connsiteY36" fmla="*/ 33419 h 33418"/>
                <a:gd name="connsiteX37" fmla="*/ 604525 w 2813653"/>
                <a:gd name="connsiteY37" fmla="*/ 0 h 33418"/>
                <a:gd name="connsiteX38" fmla="*/ 814612 w 2813653"/>
                <a:gd name="connsiteY38" fmla="*/ 0 h 33418"/>
                <a:gd name="connsiteX39" fmla="*/ 824862 w 2813653"/>
                <a:gd name="connsiteY39" fmla="*/ 33419 h 33418"/>
                <a:gd name="connsiteX40" fmla="*/ 525252 w 2813653"/>
                <a:gd name="connsiteY40" fmla="*/ 33419 h 33418"/>
                <a:gd name="connsiteX41" fmla="*/ 315146 w 2813653"/>
                <a:gd name="connsiteY41" fmla="*/ 33419 h 33418"/>
                <a:gd name="connsiteX42" fmla="*/ 304914 w 2813653"/>
                <a:gd name="connsiteY42" fmla="*/ 0 h 33418"/>
                <a:gd name="connsiteX43" fmla="*/ 515020 w 2813653"/>
                <a:gd name="connsiteY43" fmla="*/ 0 h 33418"/>
                <a:gd name="connsiteX44" fmla="*/ 525252 w 2813653"/>
                <a:gd name="connsiteY44" fmla="*/ 33419 h 33418"/>
                <a:gd name="connsiteX45" fmla="*/ 254077 w 2813653"/>
                <a:gd name="connsiteY45" fmla="*/ 33419 h 33418"/>
                <a:gd name="connsiteX46" fmla="*/ 243827 w 2813653"/>
                <a:gd name="connsiteY46" fmla="*/ 0 h 33418"/>
                <a:gd name="connsiteX47" fmla="*/ 254077 w 2813653"/>
                <a:gd name="connsiteY47" fmla="*/ 33419 h 33418"/>
                <a:gd name="connsiteX48" fmla="*/ 225648 w 2813653"/>
                <a:gd name="connsiteY48" fmla="*/ 33419 h 33418"/>
                <a:gd name="connsiteX49" fmla="*/ 0 w 2813653"/>
                <a:gd name="connsiteY49" fmla="*/ 33419 h 33418"/>
                <a:gd name="connsiteX50" fmla="*/ 0 w 2813653"/>
                <a:gd name="connsiteY50" fmla="*/ 0 h 33418"/>
                <a:gd name="connsiteX51" fmla="*/ 215410 w 2813653"/>
                <a:gd name="connsiteY51" fmla="*/ 0 h 33418"/>
                <a:gd name="connsiteX52" fmla="*/ 225648 w 2813653"/>
                <a:gd name="connsiteY52" fmla="*/ 33419 h 3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813653" h="33418">
                  <a:moveTo>
                    <a:pt x="2813654" y="33419"/>
                  </a:moveTo>
                  <a:lnTo>
                    <a:pt x="2779313" y="33419"/>
                  </a:lnTo>
                  <a:lnTo>
                    <a:pt x="2760574" y="0"/>
                  </a:lnTo>
                  <a:lnTo>
                    <a:pt x="2787576" y="0"/>
                  </a:lnTo>
                  <a:cubicBezTo>
                    <a:pt x="2796094" y="11225"/>
                    <a:pt x="2804874" y="22328"/>
                    <a:pt x="2813654" y="33419"/>
                  </a:cubicBezTo>
                  <a:moveTo>
                    <a:pt x="2717253" y="33419"/>
                  </a:moveTo>
                  <a:lnTo>
                    <a:pt x="2412399" y="33419"/>
                  </a:lnTo>
                  <a:lnTo>
                    <a:pt x="2402186" y="0"/>
                  </a:lnTo>
                  <a:lnTo>
                    <a:pt x="2698108" y="0"/>
                  </a:lnTo>
                  <a:lnTo>
                    <a:pt x="2717253" y="33419"/>
                  </a:lnTo>
                  <a:moveTo>
                    <a:pt x="2322907" y="33419"/>
                  </a:moveTo>
                  <a:lnTo>
                    <a:pt x="2112807" y="33419"/>
                  </a:lnTo>
                  <a:lnTo>
                    <a:pt x="2102570" y="0"/>
                  </a:lnTo>
                  <a:lnTo>
                    <a:pt x="2312663" y="0"/>
                  </a:lnTo>
                  <a:lnTo>
                    <a:pt x="2322907" y="33419"/>
                  </a:lnTo>
                  <a:moveTo>
                    <a:pt x="2023285" y="33419"/>
                  </a:moveTo>
                  <a:lnTo>
                    <a:pt x="1813191" y="33419"/>
                  </a:lnTo>
                  <a:lnTo>
                    <a:pt x="1802953" y="0"/>
                  </a:lnTo>
                  <a:lnTo>
                    <a:pt x="2013047" y="0"/>
                  </a:lnTo>
                  <a:lnTo>
                    <a:pt x="2023285" y="33419"/>
                  </a:lnTo>
                  <a:moveTo>
                    <a:pt x="1723668" y="33419"/>
                  </a:moveTo>
                  <a:lnTo>
                    <a:pt x="1513575" y="33419"/>
                  </a:lnTo>
                  <a:lnTo>
                    <a:pt x="1503361" y="0"/>
                  </a:lnTo>
                  <a:lnTo>
                    <a:pt x="1713430" y="0"/>
                  </a:lnTo>
                  <a:lnTo>
                    <a:pt x="1723668" y="33419"/>
                  </a:lnTo>
                  <a:moveTo>
                    <a:pt x="1424076" y="33419"/>
                  </a:moveTo>
                  <a:lnTo>
                    <a:pt x="1213983" y="33419"/>
                  </a:lnTo>
                  <a:lnTo>
                    <a:pt x="1203739" y="0"/>
                  </a:lnTo>
                  <a:lnTo>
                    <a:pt x="1413839" y="0"/>
                  </a:lnTo>
                  <a:lnTo>
                    <a:pt x="1424076" y="33419"/>
                  </a:lnTo>
                  <a:moveTo>
                    <a:pt x="1124472" y="33419"/>
                  </a:moveTo>
                  <a:lnTo>
                    <a:pt x="914367" y="33419"/>
                  </a:lnTo>
                  <a:lnTo>
                    <a:pt x="904129" y="0"/>
                  </a:lnTo>
                  <a:lnTo>
                    <a:pt x="1114222" y="0"/>
                  </a:lnTo>
                  <a:lnTo>
                    <a:pt x="1124472" y="33419"/>
                  </a:lnTo>
                  <a:moveTo>
                    <a:pt x="824862" y="33419"/>
                  </a:moveTo>
                  <a:lnTo>
                    <a:pt x="614757" y="33419"/>
                  </a:lnTo>
                  <a:lnTo>
                    <a:pt x="604525" y="0"/>
                  </a:lnTo>
                  <a:lnTo>
                    <a:pt x="814612" y="0"/>
                  </a:lnTo>
                  <a:lnTo>
                    <a:pt x="824862" y="33419"/>
                  </a:lnTo>
                  <a:moveTo>
                    <a:pt x="525252" y="33419"/>
                  </a:moveTo>
                  <a:lnTo>
                    <a:pt x="315146" y="33419"/>
                  </a:lnTo>
                  <a:lnTo>
                    <a:pt x="304914" y="0"/>
                  </a:lnTo>
                  <a:lnTo>
                    <a:pt x="515020" y="0"/>
                  </a:lnTo>
                  <a:lnTo>
                    <a:pt x="525252" y="33419"/>
                  </a:lnTo>
                  <a:moveTo>
                    <a:pt x="254077" y="33419"/>
                  </a:moveTo>
                  <a:lnTo>
                    <a:pt x="243827" y="0"/>
                  </a:lnTo>
                  <a:lnTo>
                    <a:pt x="254077" y="33419"/>
                  </a:lnTo>
                  <a:moveTo>
                    <a:pt x="225648" y="33419"/>
                  </a:moveTo>
                  <a:lnTo>
                    <a:pt x="0" y="33419"/>
                  </a:lnTo>
                  <a:lnTo>
                    <a:pt x="0" y="0"/>
                  </a:lnTo>
                  <a:lnTo>
                    <a:pt x="215410" y="0"/>
                  </a:lnTo>
                  <a:lnTo>
                    <a:pt x="225648" y="33419"/>
                  </a:lnTo>
                </a:path>
              </a:pathLst>
            </a:custGeom>
            <a:solidFill>
              <a:schemeClr val="accent6"/>
            </a:solidFill>
            <a:ln w="1554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id="{E74E4918-BDD3-E752-2A9C-C50C66357BBE}"/>
                </a:ext>
              </a:extLst>
            </p:cNvPr>
            <p:cNvSpPr/>
            <p:nvPr/>
          </p:nvSpPr>
          <p:spPr>
            <a:xfrm>
              <a:off x="12270273" y="3104109"/>
              <a:ext cx="2493154" cy="33418"/>
            </a:xfrm>
            <a:custGeom>
              <a:avLst/>
              <a:gdLst>
                <a:gd name="connsiteX0" fmla="*/ 2493155 w 2493154"/>
                <a:gd name="connsiteY0" fmla="*/ 33419 h 33418"/>
                <a:gd name="connsiteX1" fmla="*/ 2489552 w 2493154"/>
                <a:gd name="connsiteY1" fmla="*/ 33419 h 33418"/>
                <a:gd name="connsiteX2" fmla="*/ 2470807 w 2493154"/>
                <a:gd name="connsiteY2" fmla="*/ 6 h 33418"/>
                <a:gd name="connsiteX3" fmla="*/ 2472302 w 2493154"/>
                <a:gd name="connsiteY3" fmla="*/ 6 h 33418"/>
                <a:gd name="connsiteX4" fmla="*/ 2493155 w 2493154"/>
                <a:gd name="connsiteY4" fmla="*/ 33419 h 33418"/>
                <a:gd name="connsiteX5" fmla="*/ 2421513 w 2493154"/>
                <a:gd name="connsiteY5" fmla="*/ 33419 h 33418"/>
                <a:gd name="connsiteX6" fmla="*/ 2254243 w 2493154"/>
                <a:gd name="connsiteY6" fmla="*/ 33419 h 33418"/>
                <a:gd name="connsiteX7" fmla="*/ 2244029 w 2493154"/>
                <a:gd name="connsiteY7" fmla="*/ 0 h 33418"/>
                <a:gd name="connsiteX8" fmla="*/ 2402386 w 2493154"/>
                <a:gd name="connsiteY8" fmla="*/ 6 h 33418"/>
                <a:gd name="connsiteX9" fmla="*/ 2421513 w 2493154"/>
                <a:gd name="connsiteY9" fmla="*/ 33419 h 33418"/>
                <a:gd name="connsiteX10" fmla="*/ 2164732 w 2493154"/>
                <a:gd name="connsiteY10" fmla="*/ 33419 h 33418"/>
                <a:gd name="connsiteX11" fmla="*/ 1954639 w 2493154"/>
                <a:gd name="connsiteY11" fmla="*/ 33419 h 33418"/>
                <a:gd name="connsiteX12" fmla="*/ 1944401 w 2493154"/>
                <a:gd name="connsiteY12" fmla="*/ 0 h 33418"/>
                <a:gd name="connsiteX13" fmla="*/ 2154494 w 2493154"/>
                <a:gd name="connsiteY13" fmla="*/ 6 h 33418"/>
                <a:gd name="connsiteX14" fmla="*/ 2164732 w 2493154"/>
                <a:gd name="connsiteY14" fmla="*/ 33419 h 33418"/>
                <a:gd name="connsiteX15" fmla="*/ 1865128 w 2493154"/>
                <a:gd name="connsiteY15" fmla="*/ 33419 h 33418"/>
                <a:gd name="connsiteX16" fmla="*/ 1655035 w 2493154"/>
                <a:gd name="connsiteY16" fmla="*/ 33419 h 33418"/>
                <a:gd name="connsiteX17" fmla="*/ 1644797 w 2493154"/>
                <a:gd name="connsiteY17" fmla="*/ 0 h 33418"/>
                <a:gd name="connsiteX18" fmla="*/ 1854890 w 2493154"/>
                <a:gd name="connsiteY18" fmla="*/ 6 h 33418"/>
                <a:gd name="connsiteX19" fmla="*/ 1865128 w 2493154"/>
                <a:gd name="connsiteY19" fmla="*/ 33419 h 33418"/>
                <a:gd name="connsiteX20" fmla="*/ 1565524 w 2493154"/>
                <a:gd name="connsiteY20" fmla="*/ 33419 h 33418"/>
                <a:gd name="connsiteX21" fmla="*/ 1355431 w 2493154"/>
                <a:gd name="connsiteY21" fmla="*/ 33419 h 33418"/>
                <a:gd name="connsiteX22" fmla="*/ 1345193 w 2493154"/>
                <a:gd name="connsiteY22" fmla="*/ 0 h 33418"/>
                <a:gd name="connsiteX23" fmla="*/ 1555286 w 2493154"/>
                <a:gd name="connsiteY23" fmla="*/ 6 h 33418"/>
                <a:gd name="connsiteX24" fmla="*/ 1565524 w 2493154"/>
                <a:gd name="connsiteY24" fmla="*/ 33419 h 33418"/>
                <a:gd name="connsiteX25" fmla="*/ 1265920 w 2493154"/>
                <a:gd name="connsiteY25" fmla="*/ 33419 h 33418"/>
                <a:gd name="connsiteX26" fmla="*/ 1055827 w 2493154"/>
                <a:gd name="connsiteY26" fmla="*/ 33419 h 33418"/>
                <a:gd name="connsiteX27" fmla="*/ 1045589 w 2493154"/>
                <a:gd name="connsiteY27" fmla="*/ 0 h 33418"/>
                <a:gd name="connsiteX28" fmla="*/ 1255682 w 2493154"/>
                <a:gd name="connsiteY28" fmla="*/ 6 h 33418"/>
                <a:gd name="connsiteX29" fmla="*/ 1265920 w 2493154"/>
                <a:gd name="connsiteY29" fmla="*/ 33419 h 33418"/>
                <a:gd name="connsiteX30" fmla="*/ 966322 w 2493154"/>
                <a:gd name="connsiteY30" fmla="*/ 33419 h 33418"/>
                <a:gd name="connsiteX31" fmla="*/ 756210 w 2493154"/>
                <a:gd name="connsiteY31" fmla="*/ 33419 h 33418"/>
                <a:gd name="connsiteX32" fmla="*/ 745972 w 2493154"/>
                <a:gd name="connsiteY32" fmla="*/ 0 h 33418"/>
                <a:gd name="connsiteX33" fmla="*/ 956084 w 2493154"/>
                <a:gd name="connsiteY33" fmla="*/ 6 h 33418"/>
                <a:gd name="connsiteX34" fmla="*/ 966322 w 2493154"/>
                <a:gd name="connsiteY34" fmla="*/ 33419 h 33418"/>
                <a:gd name="connsiteX35" fmla="*/ 666712 w 2493154"/>
                <a:gd name="connsiteY35" fmla="*/ 33419 h 33418"/>
                <a:gd name="connsiteX36" fmla="*/ 456600 w 2493154"/>
                <a:gd name="connsiteY36" fmla="*/ 33419 h 33418"/>
                <a:gd name="connsiteX37" fmla="*/ 446368 w 2493154"/>
                <a:gd name="connsiteY37" fmla="*/ 0 h 33418"/>
                <a:gd name="connsiteX38" fmla="*/ 656474 w 2493154"/>
                <a:gd name="connsiteY38" fmla="*/ 6 h 33418"/>
                <a:gd name="connsiteX39" fmla="*/ 666712 w 2493154"/>
                <a:gd name="connsiteY39" fmla="*/ 33419 h 33418"/>
                <a:gd name="connsiteX40" fmla="*/ 367102 w 2493154"/>
                <a:gd name="connsiteY40" fmla="*/ 33419 h 33418"/>
                <a:gd name="connsiteX41" fmla="*/ 157002 w 2493154"/>
                <a:gd name="connsiteY41" fmla="*/ 33419 h 33418"/>
                <a:gd name="connsiteX42" fmla="*/ 146764 w 2493154"/>
                <a:gd name="connsiteY42" fmla="*/ 0 h 33418"/>
                <a:gd name="connsiteX43" fmla="*/ 356864 w 2493154"/>
                <a:gd name="connsiteY43" fmla="*/ 6 h 33418"/>
                <a:gd name="connsiteX44" fmla="*/ 367102 w 2493154"/>
                <a:gd name="connsiteY44" fmla="*/ 33419 h 33418"/>
                <a:gd name="connsiteX45" fmla="*/ 95921 w 2493154"/>
                <a:gd name="connsiteY45" fmla="*/ 33419 h 33418"/>
                <a:gd name="connsiteX46" fmla="*/ 95915 w 2493154"/>
                <a:gd name="connsiteY46" fmla="*/ 33419 h 33418"/>
                <a:gd name="connsiteX47" fmla="*/ 85683 w 2493154"/>
                <a:gd name="connsiteY47" fmla="*/ 0 h 33418"/>
                <a:gd name="connsiteX48" fmla="*/ 85683 w 2493154"/>
                <a:gd name="connsiteY48" fmla="*/ 6 h 33418"/>
                <a:gd name="connsiteX49" fmla="*/ 95921 w 2493154"/>
                <a:gd name="connsiteY49" fmla="*/ 33419 h 33418"/>
                <a:gd name="connsiteX50" fmla="*/ 67491 w 2493154"/>
                <a:gd name="connsiteY50" fmla="*/ 33419 h 33418"/>
                <a:gd name="connsiteX51" fmla="*/ 0 w 2493154"/>
                <a:gd name="connsiteY51" fmla="*/ 33419 h 33418"/>
                <a:gd name="connsiteX52" fmla="*/ 0 w 2493154"/>
                <a:gd name="connsiteY52" fmla="*/ 6 h 33418"/>
                <a:gd name="connsiteX53" fmla="*/ 57253 w 2493154"/>
                <a:gd name="connsiteY53" fmla="*/ 6 h 33418"/>
                <a:gd name="connsiteX54" fmla="*/ 67491 w 2493154"/>
                <a:gd name="connsiteY54" fmla="*/ 33419 h 3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493154" h="33418">
                  <a:moveTo>
                    <a:pt x="2493155" y="33419"/>
                  </a:moveTo>
                  <a:lnTo>
                    <a:pt x="2489552" y="33419"/>
                  </a:lnTo>
                  <a:lnTo>
                    <a:pt x="2470807" y="6"/>
                  </a:lnTo>
                  <a:lnTo>
                    <a:pt x="2472302" y="6"/>
                  </a:lnTo>
                  <a:lnTo>
                    <a:pt x="2493155" y="33419"/>
                  </a:lnTo>
                  <a:moveTo>
                    <a:pt x="2421513" y="33419"/>
                  </a:moveTo>
                  <a:lnTo>
                    <a:pt x="2254243" y="33419"/>
                  </a:lnTo>
                  <a:lnTo>
                    <a:pt x="2244029" y="0"/>
                  </a:lnTo>
                  <a:lnTo>
                    <a:pt x="2402386" y="6"/>
                  </a:lnTo>
                  <a:lnTo>
                    <a:pt x="2421513" y="33419"/>
                  </a:lnTo>
                  <a:moveTo>
                    <a:pt x="2164732" y="33419"/>
                  </a:moveTo>
                  <a:lnTo>
                    <a:pt x="1954639" y="33419"/>
                  </a:lnTo>
                  <a:lnTo>
                    <a:pt x="1944401" y="0"/>
                  </a:lnTo>
                  <a:lnTo>
                    <a:pt x="2154494" y="6"/>
                  </a:lnTo>
                  <a:lnTo>
                    <a:pt x="2164732" y="33419"/>
                  </a:lnTo>
                  <a:moveTo>
                    <a:pt x="1865128" y="33419"/>
                  </a:moveTo>
                  <a:lnTo>
                    <a:pt x="1655035" y="33419"/>
                  </a:lnTo>
                  <a:lnTo>
                    <a:pt x="1644797" y="0"/>
                  </a:lnTo>
                  <a:lnTo>
                    <a:pt x="1854890" y="6"/>
                  </a:lnTo>
                  <a:lnTo>
                    <a:pt x="1865128" y="33419"/>
                  </a:lnTo>
                  <a:moveTo>
                    <a:pt x="1565524" y="33419"/>
                  </a:moveTo>
                  <a:lnTo>
                    <a:pt x="1355431" y="33419"/>
                  </a:lnTo>
                  <a:lnTo>
                    <a:pt x="1345193" y="0"/>
                  </a:lnTo>
                  <a:lnTo>
                    <a:pt x="1555286" y="6"/>
                  </a:lnTo>
                  <a:lnTo>
                    <a:pt x="1565524" y="33419"/>
                  </a:lnTo>
                  <a:moveTo>
                    <a:pt x="1265920" y="33419"/>
                  </a:moveTo>
                  <a:lnTo>
                    <a:pt x="1055827" y="33419"/>
                  </a:lnTo>
                  <a:lnTo>
                    <a:pt x="1045589" y="0"/>
                  </a:lnTo>
                  <a:lnTo>
                    <a:pt x="1255682" y="6"/>
                  </a:lnTo>
                  <a:lnTo>
                    <a:pt x="1265920" y="33419"/>
                  </a:lnTo>
                  <a:moveTo>
                    <a:pt x="966322" y="33419"/>
                  </a:moveTo>
                  <a:lnTo>
                    <a:pt x="756210" y="33419"/>
                  </a:lnTo>
                  <a:lnTo>
                    <a:pt x="745972" y="0"/>
                  </a:lnTo>
                  <a:lnTo>
                    <a:pt x="956084" y="6"/>
                  </a:lnTo>
                  <a:lnTo>
                    <a:pt x="966322" y="33419"/>
                  </a:lnTo>
                  <a:moveTo>
                    <a:pt x="666712" y="33419"/>
                  </a:moveTo>
                  <a:lnTo>
                    <a:pt x="456600" y="33419"/>
                  </a:lnTo>
                  <a:lnTo>
                    <a:pt x="446368" y="0"/>
                  </a:lnTo>
                  <a:lnTo>
                    <a:pt x="656474" y="6"/>
                  </a:lnTo>
                  <a:lnTo>
                    <a:pt x="666712" y="33419"/>
                  </a:lnTo>
                  <a:moveTo>
                    <a:pt x="367102" y="33419"/>
                  </a:moveTo>
                  <a:lnTo>
                    <a:pt x="157002" y="33419"/>
                  </a:lnTo>
                  <a:lnTo>
                    <a:pt x="146764" y="0"/>
                  </a:lnTo>
                  <a:lnTo>
                    <a:pt x="356864" y="6"/>
                  </a:lnTo>
                  <a:lnTo>
                    <a:pt x="367102" y="33419"/>
                  </a:lnTo>
                  <a:moveTo>
                    <a:pt x="95921" y="33419"/>
                  </a:moveTo>
                  <a:lnTo>
                    <a:pt x="95915" y="33419"/>
                  </a:lnTo>
                  <a:lnTo>
                    <a:pt x="85683" y="0"/>
                  </a:lnTo>
                  <a:lnTo>
                    <a:pt x="85683" y="6"/>
                  </a:lnTo>
                  <a:lnTo>
                    <a:pt x="95921" y="33419"/>
                  </a:lnTo>
                  <a:moveTo>
                    <a:pt x="67491" y="33419"/>
                  </a:moveTo>
                  <a:lnTo>
                    <a:pt x="0" y="33419"/>
                  </a:lnTo>
                  <a:lnTo>
                    <a:pt x="0" y="6"/>
                  </a:lnTo>
                  <a:lnTo>
                    <a:pt x="57253" y="6"/>
                  </a:lnTo>
                  <a:lnTo>
                    <a:pt x="67491" y="33419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id="{BC06189E-2D8D-8C35-2638-EC0EA9FA7226}"/>
                </a:ext>
              </a:extLst>
            </p:cNvPr>
            <p:cNvSpPr/>
            <p:nvPr/>
          </p:nvSpPr>
          <p:spPr>
            <a:xfrm>
              <a:off x="14683796" y="2966111"/>
              <a:ext cx="494137" cy="761428"/>
            </a:xfrm>
            <a:custGeom>
              <a:avLst/>
              <a:gdLst>
                <a:gd name="connsiteX0" fmla="*/ 35058 w 494137"/>
                <a:gd name="connsiteY0" fmla="*/ 25620 h 761428"/>
                <a:gd name="connsiteX1" fmla="*/ 72061 w 494137"/>
                <a:gd name="connsiteY1" fmla="*/ 0 h 761428"/>
                <a:gd name="connsiteX2" fmla="*/ 494137 w 494137"/>
                <a:gd name="connsiteY2" fmla="*/ 730956 h 761428"/>
                <a:gd name="connsiteX3" fmla="*/ 448033 w 494137"/>
                <a:gd name="connsiteY3" fmla="*/ 761429 h 761428"/>
                <a:gd name="connsiteX4" fmla="*/ 0 w 494137"/>
                <a:gd name="connsiteY4" fmla="*/ 43896 h 761428"/>
                <a:gd name="connsiteX5" fmla="*/ 35058 w 494137"/>
                <a:gd name="connsiteY5" fmla="*/ 25620 h 76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4137" h="761428">
                  <a:moveTo>
                    <a:pt x="35058" y="25620"/>
                  </a:moveTo>
                  <a:lnTo>
                    <a:pt x="72061" y="0"/>
                  </a:lnTo>
                  <a:lnTo>
                    <a:pt x="494137" y="730956"/>
                  </a:lnTo>
                  <a:lnTo>
                    <a:pt x="448033" y="761429"/>
                  </a:lnTo>
                  <a:lnTo>
                    <a:pt x="0" y="43896"/>
                  </a:lnTo>
                  <a:lnTo>
                    <a:pt x="35058" y="25620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id="{2E2B8D73-45B9-B9C5-D1A2-9FAE5A402F83}"/>
                </a:ext>
              </a:extLst>
            </p:cNvPr>
            <p:cNvSpPr/>
            <p:nvPr/>
          </p:nvSpPr>
          <p:spPr>
            <a:xfrm>
              <a:off x="14987513" y="3653815"/>
              <a:ext cx="99578" cy="66831"/>
            </a:xfrm>
            <a:custGeom>
              <a:avLst/>
              <a:gdLst>
                <a:gd name="connsiteX0" fmla="*/ 99578 w 99578"/>
                <a:gd name="connsiteY0" fmla="*/ 66831 h 66831"/>
                <a:gd name="connsiteX1" fmla="*/ 38272 w 99578"/>
                <a:gd name="connsiteY1" fmla="*/ 66831 h 66831"/>
                <a:gd name="connsiteX2" fmla="*/ 99578 w 99578"/>
                <a:gd name="connsiteY2" fmla="*/ 66831 h 66831"/>
                <a:gd name="connsiteX3" fmla="*/ 80828 w 99578"/>
                <a:gd name="connsiteY3" fmla="*/ 33412 h 66831"/>
                <a:gd name="connsiteX4" fmla="*/ 19163 w 99578"/>
                <a:gd name="connsiteY4" fmla="*/ 33412 h 66831"/>
                <a:gd name="connsiteX5" fmla="*/ 0 w 99578"/>
                <a:gd name="connsiteY5" fmla="*/ 0 h 66831"/>
                <a:gd name="connsiteX6" fmla="*/ 62053 w 99578"/>
                <a:gd name="connsiteY6" fmla="*/ 0 h 66831"/>
                <a:gd name="connsiteX7" fmla="*/ 80828 w 99578"/>
                <a:gd name="connsiteY7" fmla="*/ 33412 h 6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9578" h="66831">
                  <a:moveTo>
                    <a:pt x="99578" y="66831"/>
                  </a:moveTo>
                  <a:lnTo>
                    <a:pt x="38272" y="66831"/>
                  </a:lnTo>
                  <a:lnTo>
                    <a:pt x="99578" y="66831"/>
                  </a:lnTo>
                  <a:moveTo>
                    <a:pt x="80828" y="33412"/>
                  </a:moveTo>
                  <a:lnTo>
                    <a:pt x="19163" y="33412"/>
                  </a:lnTo>
                  <a:lnTo>
                    <a:pt x="0" y="0"/>
                  </a:lnTo>
                  <a:lnTo>
                    <a:pt x="62053" y="0"/>
                  </a:lnTo>
                  <a:lnTo>
                    <a:pt x="80828" y="33412"/>
                  </a:lnTo>
                </a:path>
              </a:pathLst>
            </a:custGeom>
            <a:solidFill>
              <a:srgbClr val="496FB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id="{BC7C88BF-214F-7B76-20E1-350A15DDFC7D}"/>
                </a:ext>
              </a:extLst>
            </p:cNvPr>
            <p:cNvSpPr/>
            <p:nvPr/>
          </p:nvSpPr>
          <p:spPr>
            <a:xfrm>
              <a:off x="15006677" y="3687227"/>
              <a:ext cx="80414" cy="33418"/>
            </a:xfrm>
            <a:custGeom>
              <a:avLst/>
              <a:gdLst>
                <a:gd name="connsiteX0" fmla="*/ 80391 w 80414"/>
                <a:gd name="connsiteY0" fmla="*/ 33419 h 33418"/>
                <a:gd name="connsiteX1" fmla="*/ 19109 w 80414"/>
                <a:gd name="connsiteY1" fmla="*/ 33419 h 33418"/>
                <a:gd name="connsiteX2" fmla="*/ 0 w 80414"/>
                <a:gd name="connsiteY2" fmla="*/ 0 h 33418"/>
                <a:gd name="connsiteX3" fmla="*/ 61665 w 80414"/>
                <a:gd name="connsiteY3" fmla="*/ 0 h 33418"/>
                <a:gd name="connsiteX4" fmla="*/ 80415 w 80414"/>
                <a:gd name="connsiteY4" fmla="*/ 33419 h 3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14" h="33418">
                  <a:moveTo>
                    <a:pt x="80391" y="33419"/>
                  </a:moveTo>
                  <a:lnTo>
                    <a:pt x="19109" y="33419"/>
                  </a:lnTo>
                  <a:lnTo>
                    <a:pt x="0" y="0"/>
                  </a:lnTo>
                  <a:lnTo>
                    <a:pt x="61665" y="0"/>
                  </a:lnTo>
                  <a:lnTo>
                    <a:pt x="80415" y="33419"/>
                  </a:lnTo>
                </a:path>
              </a:pathLst>
            </a:custGeom>
            <a:solidFill>
              <a:srgbClr val="3B58B0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id="{FBB6F147-CD83-9A9B-7D75-ACE01CA39A65}"/>
                </a:ext>
              </a:extLst>
            </p:cNvPr>
            <p:cNvSpPr/>
            <p:nvPr/>
          </p:nvSpPr>
          <p:spPr>
            <a:xfrm>
              <a:off x="14635322" y="3038955"/>
              <a:ext cx="105745" cy="65160"/>
            </a:xfrm>
            <a:custGeom>
              <a:avLst/>
              <a:gdLst>
                <a:gd name="connsiteX0" fmla="*/ 105745 w 105745"/>
                <a:gd name="connsiteY0" fmla="*/ 65161 h 65160"/>
                <a:gd name="connsiteX1" fmla="*/ 37318 w 105745"/>
                <a:gd name="connsiteY1" fmla="*/ 65161 h 65160"/>
                <a:gd name="connsiteX2" fmla="*/ 0 w 105745"/>
                <a:gd name="connsiteY2" fmla="*/ 0 h 65160"/>
                <a:gd name="connsiteX3" fmla="*/ 66538 w 105745"/>
                <a:gd name="connsiteY3" fmla="*/ 0 h 65160"/>
                <a:gd name="connsiteX4" fmla="*/ 92506 w 105745"/>
                <a:gd name="connsiteY4" fmla="*/ 41576 h 65160"/>
                <a:gd name="connsiteX5" fmla="*/ 105745 w 105745"/>
                <a:gd name="connsiteY5" fmla="*/ 65161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45" h="65160">
                  <a:moveTo>
                    <a:pt x="105745" y="65161"/>
                  </a:moveTo>
                  <a:lnTo>
                    <a:pt x="37318" y="65161"/>
                  </a:lnTo>
                  <a:lnTo>
                    <a:pt x="0" y="0"/>
                  </a:lnTo>
                  <a:lnTo>
                    <a:pt x="66538" y="0"/>
                  </a:lnTo>
                  <a:lnTo>
                    <a:pt x="92506" y="41576"/>
                  </a:lnTo>
                  <a:lnTo>
                    <a:pt x="105745" y="65161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id="{0A64443D-F89C-D85A-5641-362FAA9EF337}"/>
                </a:ext>
              </a:extLst>
            </p:cNvPr>
            <p:cNvSpPr/>
            <p:nvPr/>
          </p:nvSpPr>
          <p:spPr>
            <a:xfrm>
              <a:off x="14691792" y="3137534"/>
              <a:ext cx="339042" cy="482856"/>
            </a:xfrm>
            <a:custGeom>
              <a:avLst/>
              <a:gdLst>
                <a:gd name="connsiteX0" fmla="*/ 339043 w 339042"/>
                <a:gd name="connsiteY0" fmla="*/ 482856 h 482856"/>
                <a:gd name="connsiteX1" fmla="*/ 276582 w 339042"/>
                <a:gd name="connsiteY1" fmla="*/ 482856 h 482856"/>
                <a:gd name="connsiteX2" fmla="*/ 0 w 339042"/>
                <a:gd name="connsiteY2" fmla="*/ 0 h 482856"/>
                <a:gd name="connsiteX3" fmla="*/ 68032 w 339042"/>
                <a:gd name="connsiteY3" fmla="*/ 0 h 482856"/>
                <a:gd name="connsiteX4" fmla="*/ 339043 w 339042"/>
                <a:gd name="connsiteY4" fmla="*/ 482856 h 48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042" h="482856">
                  <a:moveTo>
                    <a:pt x="339043" y="482856"/>
                  </a:moveTo>
                  <a:lnTo>
                    <a:pt x="276582" y="482856"/>
                  </a:lnTo>
                  <a:lnTo>
                    <a:pt x="0" y="0"/>
                  </a:lnTo>
                  <a:lnTo>
                    <a:pt x="68032" y="0"/>
                  </a:lnTo>
                  <a:lnTo>
                    <a:pt x="339043" y="482856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id="{68F20E68-2B66-135C-546D-549BD3454778}"/>
                </a:ext>
              </a:extLst>
            </p:cNvPr>
            <p:cNvSpPr/>
            <p:nvPr/>
          </p:nvSpPr>
          <p:spPr>
            <a:xfrm>
              <a:off x="14968392" y="3620390"/>
              <a:ext cx="81204" cy="33418"/>
            </a:xfrm>
            <a:custGeom>
              <a:avLst/>
              <a:gdLst>
                <a:gd name="connsiteX0" fmla="*/ 81205 w 81204"/>
                <a:gd name="connsiteY0" fmla="*/ 33419 h 33418"/>
                <a:gd name="connsiteX1" fmla="*/ 19145 w 81204"/>
                <a:gd name="connsiteY1" fmla="*/ 33419 h 33418"/>
                <a:gd name="connsiteX2" fmla="*/ 0 w 81204"/>
                <a:gd name="connsiteY2" fmla="*/ 0 h 33418"/>
                <a:gd name="connsiteX3" fmla="*/ 62442 w 81204"/>
                <a:gd name="connsiteY3" fmla="*/ 0 h 33418"/>
                <a:gd name="connsiteX4" fmla="*/ 81205 w 81204"/>
                <a:gd name="connsiteY4" fmla="*/ 33419 h 3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04" h="33418">
                  <a:moveTo>
                    <a:pt x="81205" y="33419"/>
                  </a:moveTo>
                  <a:lnTo>
                    <a:pt x="19145" y="33419"/>
                  </a:lnTo>
                  <a:lnTo>
                    <a:pt x="0" y="0"/>
                  </a:lnTo>
                  <a:lnTo>
                    <a:pt x="62442" y="0"/>
                  </a:lnTo>
                  <a:lnTo>
                    <a:pt x="81205" y="33419"/>
                  </a:lnTo>
                </a:path>
              </a:pathLst>
            </a:custGeom>
            <a:solidFill>
              <a:srgbClr val="5C9BD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92" name="Freeform: Shape 1191">
              <a:extLst>
                <a:ext uri="{FF2B5EF4-FFF2-40B4-BE49-F238E27FC236}">
                  <a16:creationId xmlns:a16="http://schemas.microsoft.com/office/drawing/2014/main" id="{30F333A3-6929-DE18-C108-2965D27D86A2}"/>
                </a:ext>
              </a:extLst>
            </p:cNvPr>
            <p:cNvSpPr/>
            <p:nvPr/>
          </p:nvSpPr>
          <p:spPr>
            <a:xfrm>
              <a:off x="14672653" y="3104115"/>
              <a:ext cx="87177" cy="33418"/>
            </a:xfrm>
            <a:custGeom>
              <a:avLst/>
              <a:gdLst>
                <a:gd name="connsiteX0" fmla="*/ 87177 w 87177"/>
                <a:gd name="connsiteY0" fmla="*/ 33419 h 33418"/>
                <a:gd name="connsiteX1" fmla="*/ 19127 w 87177"/>
                <a:gd name="connsiteY1" fmla="*/ 33419 h 33418"/>
                <a:gd name="connsiteX2" fmla="*/ 0 w 87177"/>
                <a:gd name="connsiteY2" fmla="*/ 0 h 33418"/>
                <a:gd name="connsiteX3" fmla="*/ 68421 w 87177"/>
                <a:gd name="connsiteY3" fmla="*/ 0 h 33418"/>
                <a:gd name="connsiteX4" fmla="*/ 87177 w 87177"/>
                <a:gd name="connsiteY4" fmla="*/ 33419 h 3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177" h="33418">
                  <a:moveTo>
                    <a:pt x="87177" y="33419"/>
                  </a:moveTo>
                  <a:lnTo>
                    <a:pt x="19127" y="33419"/>
                  </a:lnTo>
                  <a:lnTo>
                    <a:pt x="0" y="0"/>
                  </a:lnTo>
                  <a:lnTo>
                    <a:pt x="68421" y="0"/>
                  </a:lnTo>
                  <a:lnTo>
                    <a:pt x="87177" y="33419"/>
                  </a:lnTo>
                </a:path>
              </a:pathLst>
            </a:custGeom>
            <a:solidFill>
              <a:srgbClr val="3451A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93" name="Freeform: Shape 1192">
              <a:extLst>
                <a:ext uri="{FF2B5EF4-FFF2-40B4-BE49-F238E27FC236}">
                  <a16:creationId xmlns:a16="http://schemas.microsoft.com/office/drawing/2014/main" id="{A4B98EB3-7A2B-B228-3D88-99160542AE91}"/>
                </a:ext>
              </a:extLst>
            </p:cNvPr>
            <p:cNvSpPr/>
            <p:nvPr/>
          </p:nvSpPr>
          <p:spPr>
            <a:xfrm>
              <a:off x="14701866" y="3038955"/>
              <a:ext cx="25968" cy="41569"/>
            </a:xfrm>
            <a:custGeom>
              <a:avLst/>
              <a:gdLst>
                <a:gd name="connsiteX0" fmla="*/ 25969 w 25968"/>
                <a:gd name="connsiteY0" fmla="*/ 41570 h 41569"/>
                <a:gd name="connsiteX1" fmla="*/ 0 w 25968"/>
                <a:gd name="connsiteY1" fmla="*/ 0 h 41569"/>
                <a:gd name="connsiteX2" fmla="*/ 2625 w 25968"/>
                <a:gd name="connsiteY2" fmla="*/ 0 h 41569"/>
                <a:gd name="connsiteX3" fmla="*/ 25969 w 25968"/>
                <a:gd name="connsiteY3" fmla="*/ 41570 h 41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68" h="41569">
                  <a:moveTo>
                    <a:pt x="25969" y="41570"/>
                  </a:moveTo>
                  <a:lnTo>
                    <a:pt x="0" y="0"/>
                  </a:lnTo>
                  <a:lnTo>
                    <a:pt x="2625" y="0"/>
                  </a:lnTo>
                  <a:lnTo>
                    <a:pt x="25969" y="41570"/>
                  </a:lnTo>
                </a:path>
              </a:pathLst>
            </a:custGeom>
            <a:solidFill>
              <a:srgbClr val="3B58B0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94" name="Freeform: Shape 1193">
              <a:extLst>
                <a:ext uri="{FF2B5EF4-FFF2-40B4-BE49-F238E27FC236}">
                  <a16:creationId xmlns:a16="http://schemas.microsoft.com/office/drawing/2014/main" id="{F15DA6BB-8638-2E91-E9A0-87D9A8E23C2F}"/>
                </a:ext>
              </a:extLst>
            </p:cNvPr>
            <p:cNvSpPr/>
            <p:nvPr/>
          </p:nvSpPr>
          <p:spPr>
            <a:xfrm>
              <a:off x="14633505" y="2991736"/>
              <a:ext cx="498311" cy="760171"/>
            </a:xfrm>
            <a:custGeom>
              <a:avLst/>
              <a:gdLst>
                <a:gd name="connsiteX0" fmla="*/ 0 w 498311"/>
                <a:gd name="connsiteY0" fmla="*/ 47224 h 760171"/>
                <a:gd name="connsiteX1" fmla="*/ 0 w 498311"/>
                <a:gd name="connsiteY1" fmla="*/ 0 h 760171"/>
                <a:gd name="connsiteX2" fmla="*/ 85355 w 498311"/>
                <a:gd name="connsiteY2" fmla="*/ 0 h 760171"/>
                <a:gd name="connsiteX3" fmla="*/ 498311 w 498311"/>
                <a:gd name="connsiteY3" fmla="*/ 735809 h 760171"/>
                <a:gd name="connsiteX4" fmla="*/ 457165 w 498311"/>
                <a:gd name="connsiteY4" fmla="*/ 760172 h 760171"/>
                <a:gd name="connsiteX5" fmla="*/ 48753 w 498311"/>
                <a:gd name="connsiteY5" fmla="*/ 47224 h 760171"/>
                <a:gd name="connsiteX6" fmla="*/ 0 w 498311"/>
                <a:gd name="connsiteY6" fmla="*/ 47224 h 76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311" h="760171">
                  <a:moveTo>
                    <a:pt x="0" y="47224"/>
                  </a:moveTo>
                  <a:lnTo>
                    <a:pt x="0" y="0"/>
                  </a:lnTo>
                  <a:lnTo>
                    <a:pt x="85355" y="0"/>
                  </a:lnTo>
                  <a:lnTo>
                    <a:pt x="498311" y="735809"/>
                  </a:lnTo>
                  <a:lnTo>
                    <a:pt x="457165" y="760172"/>
                  </a:lnTo>
                  <a:lnTo>
                    <a:pt x="48753" y="47224"/>
                  </a:lnTo>
                  <a:lnTo>
                    <a:pt x="0" y="47224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95" name="Freeform: Shape 1194">
              <a:extLst>
                <a:ext uri="{FF2B5EF4-FFF2-40B4-BE49-F238E27FC236}">
                  <a16:creationId xmlns:a16="http://schemas.microsoft.com/office/drawing/2014/main" id="{07A15E06-ACC2-8979-892D-D97BB954B187}"/>
                </a:ext>
              </a:extLst>
            </p:cNvPr>
            <p:cNvSpPr/>
            <p:nvPr/>
          </p:nvSpPr>
          <p:spPr>
            <a:xfrm>
              <a:off x="14453190" y="3104115"/>
              <a:ext cx="229487" cy="549693"/>
            </a:xfrm>
            <a:custGeom>
              <a:avLst/>
              <a:gdLst>
                <a:gd name="connsiteX0" fmla="*/ 168413 w 229487"/>
                <a:gd name="connsiteY0" fmla="*/ 549693 h 549693"/>
                <a:gd name="connsiteX1" fmla="*/ 0 w 229487"/>
                <a:gd name="connsiteY1" fmla="*/ 0 h 549693"/>
                <a:gd name="connsiteX2" fmla="*/ 61100 w 229487"/>
                <a:gd name="connsiteY2" fmla="*/ 0 h 549693"/>
                <a:gd name="connsiteX3" fmla="*/ 229488 w 229487"/>
                <a:gd name="connsiteY3" fmla="*/ 549693 h 549693"/>
                <a:gd name="connsiteX4" fmla="*/ 168413 w 229487"/>
                <a:gd name="connsiteY4" fmla="*/ 549693 h 54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487" h="549693">
                  <a:moveTo>
                    <a:pt x="168413" y="549693"/>
                  </a:moveTo>
                  <a:lnTo>
                    <a:pt x="0" y="0"/>
                  </a:lnTo>
                  <a:lnTo>
                    <a:pt x="61100" y="0"/>
                  </a:lnTo>
                  <a:lnTo>
                    <a:pt x="229488" y="549693"/>
                  </a:lnTo>
                  <a:lnTo>
                    <a:pt x="168413" y="549693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96" name="Freeform: Shape 1195">
              <a:extLst>
                <a:ext uri="{FF2B5EF4-FFF2-40B4-BE49-F238E27FC236}">
                  <a16:creationId xmlns:a16="http://schemas.microsoft.com/office/drawing/2014/main" id="{4186C459-ABE8-0564-950A-1CA58EEAE182}"/>
                </a:ext>
              </a:extLst>
            </p:cNvPr>
            <p:cNvSpPr/>
            <p:nvPr/>
          </p:nvSpPr>
          <p:spPr>
            <a:xfrm>
              <a:off x="14424761" y="3104115"/>
              <a:ext cx="28441" cy="6"/>
            </a:xfrm>
            <a:custGeom>
              <a:avLst/>
              <a:gdLst>
                <a:gd name="connsiteX0" fmla="*/ 28441 w 28441"/>
                <a:gd name="connsiteY0" fmla="*/ 6 h 6"/>
                <a:gd name="connsiteX1" fmla="*/ 0 w 28441"/>
                <a:gd name="connsiteY1" fmla="*/ 6 h 6"/>
                <a:gd name="connsiteX2" fmla="*/ 0 w 28441"/>
                <a:gd name="connsiteY2" fmla="*/ 0 h 6"/>
                <a:gd name="connsiteX3" fmla="*/ 28441 w 28441"/>
                <a:gd name="connsiteY3" fmla="*/ 0 h 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41" h="6">
                  <a:moveTo>
                    <a:pt x="28441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28441" y="0"/>
                  </a:lnTo>
                </a:path>
              </a:pathLst>
            </a:custGeom>
            <a:solidFill>
              <a:srgbClr val="496FBF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97" name="Freeform: Shape 1196">
              <a:extLst>
                <a:ext uri="{FF2B5EF4-FFF2-40B4-BE49-F238E27FC236}">
                  <a16:creationId xmlns:a16="http://schemas.microsoft.com/office/drawing/2014/main" id="{F27654A7-A36D-9A0D-D1F6-8E2954EF6FEA}"/>
                </a:ext>
              </a:extLst>
            </p:cNvPr>
            <p:cNvSpPr/>
            <p:nvPr/>
          </p:nvSpPr>
          <p:spPr>
            <a:xfrm>
              <a:off x="14435011" y="3137534"/>
              <a:ext cx="176347" cy="482862"/>
            </a:xfrm>
            <a:custGeom>
              <a:avLst/>
              <a:gdLst>
                <a:gd name="connsiteX0" fmla="*/ 176348 w 176347"/>
                <a:gd name="connsiteY0" fmla="*/ 482862 h 482862"/>
                <a:gd name="connsiteX1" fmla="*/ 147912 w 176347"/>
                <a:gd name="connsiteY1" fmla="*/ 482862 h 482862"/>
                <a:gd name="connsiteX2" fmla="*/ 0 w 176347"/>
                <a:gd name="connsiteY2" fmla="*/ 0 h 482862"/>
                <a:gd name="connsiteX3" fmla="*/ 28435 w 176347"/>
                <a:gd name="connsiteY3" fmla="*/ 0 h 482862"/>
                <a:gd name="connsiteX4" fmla="*/ 176348 w 176347"/>
                <a:gd name="connsiteY4" fmla="*/ 482862 h 48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47" h="482862">
                  <a:moveTo>
                    <a:pt x="176348" y="482862"/>
                  </a:moveTo>
                  <a:lnTo>
                    <a:pt x="147912" y="482862"/>
                  </a:lnTo>
                  <a:lnTo>
                    <a:pt x="0" y="0"/>
                  </a:lnTo>
                  <a:lnTo>
                    <a:pt x="28435" y="0"/>
                  </a:lnTo>
                  <a:lnTo>
                    <a:pt x="176348" y="482862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98" name="Freeform: Shape 1197">
              <a:extLst>
                <a:ext uri="{FF2B5EF4-FFF2-40B4-BE49-F238E27FC236}">
                  <a16:creationId xmlns:a16="http://schemas.microsoft.com/office/drawing/2014/main" id="{EBFF59D3-5A51-DDD0-2796-E7A691DE857B}"/>
                </a:ext>
              </a:extLst>
            </p:cNvPr>
            <p:cNvSpPr/>
            <p:nvPr/>
          </p:nvSpPr>
          <p:spPr>
            <a:xfrm>
              <a:off x="14582929" y="3620390"/>
              <a:ext cx="38673" cy="33418"/>
            </a:xfrm>
            <a:custGeom>
              <a:avLst/>
              <a:gdLst>
                <a:gd name="connsiteX0" fmla="*/ 38673 w 38673"/>
                <a:gd name="connsiteY0" fmla="*/ 33419 h 33418"/>
                <a:gd name="connsiteX1" fmla="*/ 10250 w 38673"/>
                <a:gd name="connsiteY1" fmla="*/ 33419 h 33418"/>
                <a:gd name="connsiteX2" fmla="*/ 0 w 38673"/>
                <a:gd name="connsiteY2" fmla="*/ 0 h 33418"/>
                <a:gd name="connsiteX3" fmla="*/ 28441 w 38673"/>
                <a:gd name="connsiteY3" fmla="*/ 0 h 33418"/>
                <a:gd name="connsiteX4" fmla="*/ 38673 w 38673"/>
                <a:gd name="connsiteY4" fmla="*/ 33419 h 3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73" h="33418">
                  <a:moveTo>
                    <a:pt x="38673" y="33419"/>
                  </a:moveTo>
                  <a:lnTo>
                    <a:pt x="10250" y="33419"/>
                  </a:lnTo>
                  <a:lnTo>
                    <a:pt x="0" y="0"/>
                  </a:lnTo>
                  <a:lnTo>
                    <a:pt x="28441" y="0"/>
                  </a:lnTo>
                  <a:lnTo>
                    <a:pt x="38673" y="33419"/>
                  </a:lnTo>
                </a:path>
              </a:pathLst>
            </a:custGeom>
            <a:solidFill>
              <a:srgbClr val="5C9BD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99" name="Freeform: Shape 1198">
              <a:extLst>
                <a:ext uri="{FF2B5EF4-FFF2-40B4-BE49-F238E27FC236}">
                  <a16:creationId xmlns:a16="http://schemas.microsoft.com/office/drawing/2014/main" id="{1822759B-B4A5-2E51-CE6C-0E58BD4DD0DA}"/>
                </a:ext>
              </a:extLst>
            </p:cNvPr>
            <p:cNvSpPr/>
            <p:nvPr/>
          </p:nvSpPr>
          <p:spPr>
            <a:xfrm>
              <a:off x="14424779" y="3104115"/>
              <a:ext cx="38667" cy="33412"/>
            </a:xfrm>
            <a:custGeom>
              <a:avLst/>
              <a:gdLst>
                <a:gd name="connsiteX0" fmla="*/ 38667 w 38667"/>
                <a:gd name="connsiteY0" fmla="*/ 33412 h 33412"/>
                <a:gd name="connsiteX1" fmla="*/ 10226 w 38667"/>
                <a:gd name="connsiteY1" fmla="*/ 33412 h 33412"/>
                <a:gd name="connsiteX2" fmla="*/ 0 w 38667"/>
                <a:gd name="connsiteY2" fmla="*/ 0 h 33412"/>
                <a:gd name="connsiteX3" fmla="*/ 28435 w 38667"/>
                <a:gd name="connsiteY3" fmla="*/ 0 h 33412"/>
                <a:gd name="connsiteX4" fmla="*/ 38667 w 38667"/>
                <a:gd name="connsiteY4" fmla="*/ 33412 h 3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67" h="33412">
                  <a:moveTo>
                    <a:pt x="38667" y="33412"/>
                  </a:moveTo>
                  <a:lnTo>
                    <a:pt x="10226" y="33412"/>
                  </a:lnTo>
                  <a:lnTo>
                    <a:pt x="0" y="0"/>
                  </a:lnTo>
                  <a:lnTo>
                    <a:pt x="28435" y="0"/>
                  </a:lnTo>
                  <a:lnTo>
                    <a:pt x="38667" y="33412"/>
                  </a:lnTo>
                </a:path>
              </a:pathLst>
            </a:custGeom>
            <a:solidFill>
              <a:srgbClr val="3451A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id="{ABCA23F8-84AE-26FA-195F-7750E53CD176}"/>
                </a:ext>
              </a:extLst>
            </p:cNvPr>
            <p:cNvSpPr/>
            <p:nvPr/>
          </p:nvSpPr>
          <p:spPr>
            <a:xfrm>
              <a:off x="14153604" y="3104115"/>
              <a:ext cx="229469" cy="549693"/>
            </a:xfrm>
            <a:custGeom>
              <a:avLst/>
              <a:gdLst>
                <a:gd name="connsiteX0" fmla="*/ 168382 w 229469"/>
                <a:gd name="connsiteY0" fmla="*/ 549693 h 549693"/>
                <a:gd name="connsiteX1" fmla="*/ 0 w 229469"/>
                <a:gd name="connsiteY1" fmla="*/ 0 h 549693"/>
                <a:gd name="connsiteX2" fmla="*/ 61087 w 229469"/>
                <a:gd name="connsiteY2" fmla="*/ 0 h 549693"/>
                <a:gd name="connsiteX3" fmla="*/ 229470 w 229469"/>
                <a:gd name="connsiteY3" fmla="*/ 549693 h 549693"/>
                <a:gd name="connsiteX4" fmla="*/ 168382 w 229469"/>
                <a:gd name="connsiteY4" fmla="*/ 549693 h 54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469" h="549693">
                  <a:moveTo>
                    <a:pt x="168382" y="549693"/>
                  </a:moveTo>
                  <a:lnTo>
                    <a:pt x="0" y="0"/>
                  </a:lnTo>
                  <a:lnTo>
                    <a:pt x="61087" y="0"/>
                  </a:lnTo>
                  <a:lnTo>
                    <a:pt x="229470" y="549693"/>
                  </a:lnTo>
                  <a:lnTo>
                    <a:pt x="168382" y="549693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id="{358ED89B-4E72-64E6-E084-D054EC37B650}"/>
                </a:ext>
              </a:extLst>
            </p:cNvPr>
            <p:cNvSpPr/>
            <p:nvPr/>
          </p:nvSpPr>
          <p:spPr>
            <a:xfrm>
              <a:off x="14135395" y="3137534"/>
              <a:ext cx="176359" cy="482856"/>
            </a:xfrm>
            <a:custGeom>
              <a:avLst/>
              <a:gdLst>
                <a:gd name="connsiteX0" fmla="*/ 176360 w 176359"/>
                <a:gd name="connsiteY0" fmla="*/ 482856 h 482856"/>
                <a:gd name="connsiteX1" fmla="*/ 147919 w 176359"/>
                <a:gd name="connsiteY1" fmla="*/ 482856 h 482856"/>
                <a:gd name="connsiteX2" fmla="*/ 0 w 176359"/>
                <a:gd name="connsiteY2" fmla="*/ 0 h 482856"/>
                <a:gd name="connsiteX3" fmla="*/ 28441 w 176359"/>
                <a:gd name="connsiteY3" fmla="*/ 0 h 482856"/>
                <a:gd name="connsiteX4" fmla="*/ 176360 w 176359"/>
                <a:gd name="connsiteY4" fmla="*/ 482856 h 48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59" h="482856">
                  <a:moveTo>
                    <a:pt x="176360" y="482856"/>
                  </a:moveTo>
                  <a:lnTo>
                    <a:pt x="147919" y="482856"/>
                  </a:lnTo>
                  <a:lnTo>
                    <a:pt x="0" y="0"/>
                  </a:lnTo>
                  <a:lnTo>
                    <a:pt x="28441" y="0"/>
                  </a:lnTo>
                  <a:lnTo>
                    <a:pt x="176360" y="482856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id="{405D478A-9D6B-3498-3EF5-AC40B0E30E73}"/>
                </a:ext>
              </a:extLst>
            </p:cNvPr>
            <p:cNvSpPr/>
            <p:nvPr/>
          </p:nvSpPr>
          <p:spPr>
            <a:xfrm>
              <a:off x="14283331" y="3620390"/>
              <a:ext cx="38667" cy="33412"/>
            </a:xfrm>
            <a:custGeom>
              <a:avLst/>
              <a:gdLst>
                <a:gd name="connsiteX0" fmla="*/ 38667 w 38667"/>
                <a:gd name="connsiteY0" fmla="*/ 33412 h 33412"/>
                <a:gd name="connsiteX1" fmla="*/ 10220 w 38667"/>
                <a:gd name="connsiteY1" fmla="*/ 33412 h 33412"/>
                <a:gd name="connsiteX2" fmla="*/ 0 w 38667"/>
                <a:gd name="connsiteY2" fmla="*/ 0 h 33412"/>
                <a:gd name="connsiteX3" fmla="*/ 28423 w 38667"/>
                <a:gd name="connsiteY3" fmla="*/ 0 h 33412"/>
                <a:gd name="connsiteX4" fmla="*/ 38667 w 38667"/>
                <a:gd name="connsiteY4" fmla="*/ 33412 h 3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67" h="33412">
                  <a:moveTo>
                    <a:pt x="38667" y="33412"/>
                  </a:moveTo>
                  <a:lnTo>
                    <a:pt x="10220" y="33412"/>
                  </a:lnTo>
                  <a:lnTo>
                    <a:pt x="0" y="0"/>
                  </a:lnTo>
                  <a:lnTo>
                    <a:pt x="28423" y="0"/>
                  </a:lnTo>
                  <a:lnTo>
                    <a:pt x="38667" y="33412"/>
                  </a:lnTo>
                </a:path>
              </a:pathLst>
            </a:custGeom>
            <a:solidFill>
              <a:srgbClr val="5C9BD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id="{DD65A052-18B5-7416-548C-FA6DCC51000C}"/>
                </a:ext>
              </a:extLst>
            </p:cNvPr>
            <p:cNvSpPr/>
            <p:nvPr/>
          </p:nvSpPr>
          <p:spPr>
            <a:xfrm>
              <a:off x="14125181" y="3104109"/>
              <a:ext cx="38661" cy="33418"/>
            </a:xfrm>
            <a:custGeom>
              <a:avLst/>
              <a:gdLst>
                <a:gd name="connsiteX0" fmla="*/ 38661 w 38661"/>
                <a:gd name="connsiteY0" fmla="*/ 33419 h 33418"/>
                <a:gd name="connsiteX1" fmla="*/ 10232 w 38661"/>
                <a:gd name="connsiteY1" fmla="*/ 33419 h 33418"/>
                <a:gd name="connsiteX2" fmla="*/ 0 w 38661"/>
                <a:gd name="connsiteY2" fmla="*/ 0 h 33418"/>
                <a:gd name="connsiteX3" fmla="*/ 28429 w 38661"/>
                <a:gd name="connsiteY3" fmla="*/ 0 h 33418"/>
                <a:gd name="connsiteX4" fmla="*/ 38661 w 38661"/>
                <a:gd name="connsiteY4" fmla="*/ 33419 h 3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61" h="33418">
                  <a:moveTo>
                    <a:pt x="38661" y="33419"/>
                  </a:moveTo>
                  <a:lnTo>
                    <a:pt x="10232" y="33419"/>
                  </a:lnTo>
                  <a:lnTo>
                    <a:pt x="0" y="0"/>
                  </a:lnTo>
                  <a:lnTo>
                    <a:pt x="28429" y="0"/>
                  </a:lnTo>
                  <a:lnTo>
                    <a:pt x="38661" y="33419"/>
                  </a:lnTo>
                </a:path>
              </a:pathLst>
            </a:custGeom>
            <a:solidFill>
              <a:srgbClr val="3451A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id="{7F4C1CE0-1BFB-DDF8-5F59-5F7D2CA94C26}"/>
                </a:ext>
              </a:extLst>
            </p:cNvPr>
            <p:cNvSpPr/>
            <p:nvPr/>
          </p:nvSpPr>
          <p:spPr>
            <a:xfrm>
              <a:off x="13854000" y="3104109"/>
              <a:ext cx="229469" cy="549693"/>
            </a:xfrm>
            <a:custGeom>
              <a:avLst/>
              <a:gdLst>
                <a:gd name="connsiteX0" fmla="*/ 168388 w 229469"/>
                <a:gd name="connsiteY0" fmla="*/ 549693 h 549693"/>
                <a:gd name="connsiteX1" fmla="*/ 0 w 229469"/>
                <a:gd name="connsiteY1" fmla="*/ 0 h 549693"/>
                <a:gd name="connsiteX2" fmla="*/ 61081 w 229469"/>
                <a:gd name="connsiteY2" fmla="*/ 0 h 549693"/>
                <a:gd name="connsiteX3" fmla="*/ 229470 w 229469"/>
                <a:gd name="connsiteY3" fmla="*/ 549693 h 549693"/>
                <a:gd name="connsiteX4" fmla="*/ 168388 w 229469"/>
                <a:gd name="connsiteY4" fmla="*/ 549693 h 54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469" h="549693">
                  <a:moveTo>
                    <a:pt x="168388" y="549693"/>
                  </a:moveTo>
                  <a:lnTo>
                    <a:pt x="0" y="0"/>
                  </a:lnTo>
                  <a:lnTo>
                    <a:pt x="61081" y="0"/>
                  </a:lnTo>
                  <a:lnTo>
                    <a:pt x="229470" y="549693"/>
                  </a:lnTo>
                  <a:lnTo>
                    <a:pt x="168388" y="549693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id="{2C1DDE00-5174-3E8A-3B36-FCE4596F2326}"/>
                </a:ext>
              </a:extLst>
            </p:cNvPr>
            <p:cNvSpPr/>
            <p:nvPr/>
          </p:nvSpPr>
          <p:spPr>
            <a:xfrm>
              <a:off x="13835797" y="3137528"/>
              <a:ext cx="176353" cy="482862"/>
            </a:xfrm>
            <a:custGeom>
              <a:avLst/>
              <a:gdLst>
                <a:gd name="connsiteX0" fmla="*/ 176354 w 176353"/>
                <a:gd name="connsiteY0" fmla="*/ 482862 h 482862"/>
                <a:gd name="connsiteX1" fmla="*/ 147931 w 176353"/>
                <a:gd name="connsiteY1" fmla="*/ 482862 h 482862"/>
                <a:gd name="connsiteX2" fmla="*/ 0 w 176353"/>
                <a:gd name="connsiteY2" fmla="*/ 0 h 482862"/>
                <a:gd name="connsiteX3" fmla="*/ 28423 w 176353"/>
                <a:gd name="connsiteY3" fmla="*/ 0 h 482862"/>
                <a:gd name="connsiteX4" fmla="*/ 176354 w 176353"/>
                <a:gd name="connsiteY4" fmla="*/ 482862 h 48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53" h="482862">
                  <a:moveTo>
                    <a:pt x="176354" y="482862"/>
                  </a:moveTo>
                  <a:lnTo>
                    <a:pt x="147931" y="482862"/>
                  </a:lnTo>
                  <a:lnTo>
                    <a:pt x="0" y="0"/>
                  </a:lnTo>
                  <a:lnTo>
                    <a:pt x="28423" y="0"/>
                  </a:lnTo>
                  <a:lnTo>
                    <a:pt x="176354" y="482862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id="{7E1362D1-6072-5786-14D7-281687893D79}"/>
                </a:ext>
              </a:extLst>
            </p:cNvPr>
            <p:cNvSpPr/>
            <p:nvPr/>
          </p:nvSpPr>
          <p:spPr>
            <a:xfrm>
              <a:off x="13983697" y="3620396"/>
              <a:ext cx="38673" cy="33418"/>
            </a:xfrm>
            <a:custGeom>
              <a:avLst/>
              <a:gdLst>
                <a:gd name="connsiteX0" fmla="*/ 38673 w 38673"/>
                <a:gd name="connsiteY0" fmla="*/ 33419 h 33418"/>
                <a:gd name="connsiteX1" fmla="*/ 10226 w 38673"/>
                <a:gd name="connsiteY1" fmla="*/ 33419 h 33418"/>
                <a:gd name="connsiteX2" fmla="*/ 0 w 38673"/>
                <a:gd name="connsiteY2" fmla="*/ 0 h 33418"/>
                <a:gd name="connsiteX3" fmla="*/ 28441 w 38673"/>
                <a:gd name="connsiteY3" fmla="*/ 0 h 33418"/>
                <a:gd name="connsiteX4" fmla="*/ 38673 w 38673"/>
                <a:gd name="connsiteY4" fmla="*/ 33419 h 3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73" h="33418">
                  <a:moveTo>
                    <a:pt x="38673" y="33419"/>
                  </a:moveTo>
                  <a:lnTo>
                    <a:pt x="10226" y="33419"/>
                  </a:lnTo>
                  <a:lnTo>
                    <a:pt x="0" y="0"/>
                  </a:lnTo>
                  <a:lnTo>
                    <a:pt x="28441" y="0"/>
                  </a:lnTo>
                  <a:lnTo>
                    <a:pt x="38673" y="33419"/>
                  </a:lnTo>
                </a:path>
              </a:pathLst>
            </a:custGeom>
            <a:solidFill>
              <a:srgbClr val="5C9BD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id="{E52F2B71-7425-AEBA-C5EE-44966271254A}"/>
                </a:ext>
              </a:extLst>
            </p:cNvPr>
            <p:cNvSpPr/>
            <p:nvPr/>
          </p:nvSpPr>
          <p:spPr>
            <a:xfrm>
              <a:off x="13825540" y="3104121"/>
              <a:ext cx="38673" cy="33424"/>
            </a:xfrm>
            <a:custGeom>
              <a:avLst/>
              <a:gdLst>
                <a:gd name="connsiteX0" fmla="*/ 38673 w 38673"/>
                <a:gd name="connsiteY0" fmla="*/ 33425 h 33424"/>
                <a:gd name="connsiteX1" fmla="*/ 10232 w 38673"/>
                <a:gd name="connsiteY1" fmla="*/ 33425 h 33424"/>
                <a:gd name="connsiteX2" fmla="*/ 0 w 38673"/>
                <a:gd name="connsiteY2" fmla="*/ 0 h 33424"/>
                <a:gd name="connsiteX3" fmla="*/ 28435 w 38673"/>
                <a:gd name="connsiteY3" fmla="*/ 0 h 33424"/>
                <a:gd name="connsiteX4" fmla="*/ 38673 w 38673"/>
                <a:gd name="connsiteY4" fmla="*/ 33425 h 33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73" h="33424">
                  <a:moveTo>
                    <a:pt x="38673" y="33425"/>
                  </a:moveTo>
                  <a:lnTo>
                    <a:pt x="10232" y="33425"/>
                  </a:lnTo>
                  <a:lnTo>
                    <a:pt x="0" y="0"/>
                  </a:lnTo>
                  <a:lnTo>
                    <a:pt x="28435" y="0"/>
                  </a:lnTo>
                  <a:lnTo>
                    <a:pt x="38673" y="33425"/>
                  </a:lnTo>
                </a:path>
              </a:pathLst>
            </a:custGeom>
            <a:solidFill>
              <a:srgbClr val="3451A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id="{9D594E6F-43C3-95D6-6FD4-DFFB2D41A276}"/>
                </a:ext>
              </a:extLst>
            </p:cNvPr>
            <p:cNvSpPr/>
            <p:nvPr/>
          </p:nvSpPr>
          <p:spPr>
            <a:xfrm>
              <a:off x="13554372" y="3104121"/>
              <a:ext cx="229469" cy="549693"/>
            </a:xfrm>
            <a:custGeom>
              <a:avLst/>
              <a:gdLst>
                <a:gd name="connsiteX0" fmla="*/ 168388 w 229469"/>
                <a:gd name="connsiteY0" fmla="*/ 549693 h 549693"/>
                <a:gd name="connsiteX1" fmla="*/ 0 w 229469"/>
                <a:gd name="connsiteY1" fmla="*/ 0 h 549693"/>
                <a:gd name="connsiteX2" fmla="*/ 61081 w 229469"/>
                <a:gd name="connsiteY2" fmla="*/ 0 h 549693"/>
                <a:gd name="connsiteX3" fmla="*/ 229470 w 229469"/>
                <a:gd name="connsiteY3" fmla="*/ 549693 h 549693"/>
                <a:gd name="connsiteX4" fmla="*/ 168388 w 229469"/>
                <a:gd name="connsiteY4" fmla="*/ 549693 h 54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469" h="549693">
                  <a:moveTo>
                    <a:pt x="168388" y="549693"/>
                  </a:moveTo>
                  <a:lnTo>
                    <a:pt x="0" y="0"/>
                  </a:lnTo>
                  <a:lnTo>
                    <a:pt x="61081" y="0"/>
                  </a:lnTo>
                  <a:lnTo>
                    <a:pt x="229470" y="549693"/>
                  </a:lnTo>
                  <a:lnTo>
                    <a:pt x="168388" y="549693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id="{EAD8CBC7-E3B1-3B72-5823-7AE60323EC56}"/>
                </a:ext>
              </a:extLst>
            </p:cNvPr>
            <p:cNvSpPr/>
            <p:nvPr/>
          </p:nvSpPr>
          <p:spPr>
            <a:xfrm>
              <a:off x="13536199" y="3137528"/>
              <a:ext cx="176347" cy="482856"/>
            </a:xfrm>
            <a:custGeom>
              <a:avLst/>
              <a:gdLst>
                <a:gd name="connsiteX0" fmla="*/ 176348 w 176347"/>
                <a:gd name="connsiteY0" fmla="*/ 482856 h 482856"/>
                <a:gd name="connsiteX1" fmla="*/ 147919 w 176347"/>
                <a:gd name="connsiteY1" fmla="*/ 482856 h 482856"/>
                <a:gd name="connsiteX2" fmla="*/ 0 w 176347"/>
                <a:gd name="connsiteY2" fmla="*/ 0 h 482856"/>
                <a:gd name="connsiteX3" fmla="*/ 28429 w 176347"/>
                <a:gd name="connsiteY3" fmla="*/ 0 h 482856"/>
                <a:gd name="connsiteX4" fmla="*/ 176348 w 176347"/>
                <a:gd name="connsiteY4" fmla="*/ 482856 h 48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47" h="482856">
                  <a:moveTo>
                    <a:pt x="176348" y="482856"/>
                  </a:moveTo>
                  <a:lnTo>
                    <a:pt x="147919" y="482856"/>
                  </a:lnTo>
                  <a:lnTo>
                    <a:pt x="0" y="0"/>
                  </a:lnTo>
                  <a:lnTo>
                    <a:pt x="28429" y="0"/>
                  </a:lnTo>
                  <a:lnTo>
                    <a:pt x="176348" y="482856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id="{8A47CDDC-308E-FF6A-81F6-3C5FC428AA44}"/>
                </a:ext>
              </a:extLst>
            </p:cNvPr>
            <p:cNvSpPr/>
            <p:nvPr/>
          </p:nvSpPr>
          <p:spPr>
            <a:xfrm>
              <a:off x="13684099" y="3620396"/>
              <a:ext cx="38667" cy="33412"/>
            </a:xfrm>
            <a:custGeom>
              <a:avLst/>
              <a:gdLst>
                <a:gd name="connsiteX0" fmla="*/ 38667 w 38667"/>
                <a:gd name="connsiteY0" fmla="*/ 33412 h 33412"/>
                <a:gd name="connsiteX1" fmla="*/ 10232 w 38667"/>
                <a:gd name="connsiteY1" fmla="*/ 33412 h 33412"/>
                <a:gd name="connsiteX2" fmla="*/ 0 w 38667"/>
                <a:gd name="connsiteY2" fmla="*/ 0 h 33412"/>
                <a:gd name="connsiteX3" fmla="*/ 28429 w 38667"/>
                <a:gd name="connsiteY3" fmla="*/ 0 h 33412"/>
                <a:gd name="connsiteX4" fmla="*/ 38667 w 38667"/>
                <a:gd name="connsiteY4" fmla="*/ 33412 h 3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67" h="33412">
                  <a:moveTo>
                    <a:pt x="38667" y="33412"/>
                  </a:moveTo>
                  <a:lnTo>
                    <a:pt x="10232" y="33412"/>
                  </a:lnTo>
                  <a:lnTo>
                    <a:pt x="0" y="0"/>
                  </a:lnTo>
                  <a:lnTo>
                    <a:pt x="28429" y="0"/>
                  </a:lnTo>
                  <a:lnTo>
                    <a:pt x="38667" y="33412"/>
                  </a:lnTo>
                </a:path>
              </a:pathLst>
            </a:custGeom>
            <a:solidFill>
              <a:srgbClr val="5C9BD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23F7CD34-A6E4-60AC-487C-41953B38FFA7}"/>
                </a:ext>
              </a:extLst>
            </p:cNvPr>
            <p:cNvSpPr/>
            <p:nvPr/>
          </p:nvSpPr>
          <p:spPr>
            <a:xfrm>
              <a:off x="13525936" y="3104128"/>
              <a:ext cx="38673" cy="33412"/>
            </a:xfrm>
            <a:custGeom>
              <a:avLst/>
              <a:gdLst>
                <a:gd name="connsiteX0" fmla="*/ 38673 w 38673"/>
                <a:gd name="connsiteY0" fmla="*/ 33412 h 33412"/>
                <a:gd name="connsiteX1" fmla="*/ 10250 w 38673"/>
                <a:gd name="connsiteY1" fmla="*/ 33412 h 33412"/>
                <a:gd name="connsiteX2" fmla="*/ 0 w 38673"/>
                <a:gd name="connsiteY2" fmla="*/ 0 h 33412"/>
                <a:gd name="connsiteX3" fmla="*/ 28441 w 38673"/>
                <a:gd name="connsiteY3" fmla="*/ 0 h 33412"/>
                <a:gd name="connsiteX4" fmla="*/ 38673 w 38673"/>
                <a:gd name="connsiteY4" fmla="*/ 33412 h 3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73" h="33412">
                  <a:moveTo>
                    <a:pt x="38673" y="33412"/>
                  </a:moveTo>
                  <a:lnTo>
                    <a:pt x="10250" y="33412"/>
                  </a:lnTo>
                  <a:lnTo>
                    <a:pt x="0" y="0"/>
                  </a:lnTo>
                  <a:lnTo>
                    <a:pt x="28441" y="0"/>
                  </a:lnTo>
                  <a:lnTo>
                    <a:pt x="38673" y="33412"/>
                  </a:lnTo>
                </a:path>
              </a:pathLst>
            </a:custGeom>
            <a:solidFill>
              <a:srgbClr val="3451A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A97E08F2-E1DA-216E-9A53-3A40B84FDFF8}"/>
                </a:ext>
              </a:extLst>
            </p:cNvPr>
            <p:cNvSpPr/>
            <p:nvPr/>
          </p:nvSpPr>
          <p:spPr>
            <a:xfrm>
              <a:off x="13254756" y="3104121"/>
              <a:ext cx="229481" cy="549693"/>
            </a:xfrm>
            <a:custGeom>
              <a:avLst/>
              <a:gdLst>
                <a:gd name="connsiteX0" fmla="*/ 168407 w 229481"/>
                <a:gd name="connsiteY0" fmla="*/ 549693 h 549693"/>
                <a:gd name="connsiteX1" fmla="*/ 0 w 229481"/>
                <a:gd name="connsiteY1" fmla="*/ 0 h 549693"/>
                <a:gd name="connsiteX2" fmla="*/ 61093 w 229481"/>
                <a:gd name="connsiteY2" fmla="*/ 0 h 549693"/>
                <a:gd name="connsiteX3" fmla="*/ 229482 w 229481"/>
                <a:gd name="connsiteY3" fmla="*/ 549693 h 549693"/>
                <a:gd name="connsiteX4" fmla="*/ 168407 w 229481"/>
                <a:gd name="connsiteY4" fmla="*/ 549693 h 54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481" h="549693">
                  <a:moveTo>
                    <a:pt x="168407" y="549693"/>
                  </a:moveTo>
                  <a:lnTo>
                    <a:pt x="0" y="0"/>
                  </a:lnTo>
                  <a:lnTo>
                    <a:pt x="61093" y="0"/>
                  </a:lnTo>
                  <a:lnTo>
                    <a:pt x="229482" y="549693"/>
                  </a:lnTo>
                  <a:lnTo>
                    <a:pt x="168407" y="549693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7081DEDC-ABF5-F918-3A30-1CC74B9834DA}"/>
                </a:ext>
              </a:extLst>
            </p:cNvPr>
            <p:cNvSpPr/>
            <p:nvPr/>
          </p:nvSpPr>
          <p:spPr>
            <a:xfrm>
              <a:off x="13236582" y="3137528"/>
              <a:ext cx="176341" cy="482868"/>
            </a:xfrm>
            <a:custGeom>
              <a:avLst/>
              <a:gdLst>
                <a:gd name="connsiteX0" fmla="*/ 176342 w 176341"/>
                <a:gd name="connsiteY0" fmla="*/ 482868 h 482868"/>
                <a:gd name="connsiteX1" fmla="*/ 147906 w 176341"/>
                <a:gd name="connsiteY1" fmla="*/ 482868 h 482868"/>
                <a:gd name="connsiteX2" fmla="*/ 0 w 176341"/>
                <a:gd name="connsiteY2" fmla="*/ 0 h 482868"/>
                <a:gd name="connsiteX3" fmla="*/ 28423 w 176341"/>
                <a:gd name="connsiteY3" fmla="*/ 0 h 482868"/>
                <a:gd name="connsiteX4" fmla="*/ 176342 w 176341"/>
                <a:gd name="connsiteY4" fmla="*/ 482868 h 482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41" h="482868">
                  <a:moveTo>
                    <a:pt x="176342" y="482868"/>
                  </a:moveTo>
                  <a:lnTo>
                    <a:pt x="147906" y="482868"/>
                  </a:lnTo>
                  <a:lnTo>
                    <a:pt x="0" y="0"/>
                  </a:lnTo>
                  <a:lnTo>
                    <a:pt x="28423" y="0"/>
                  </a:lnTo>
                  <a:lnTo>
                    <a:pt x="176342" y="482868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9B0ADB9E-9968-7741-FC72-D9B0BCBBD0AD}"/>
                </a:ext>
              </a:extLst>
            </p:cNvPr>
            <p:cNvSpPr/>
            <p:nvPr/>
          </p:nvSpPr>
          <p:spPr>
            <a:xfrm>
              <a:off x="13384489" y="3620396"/>
              <a:ext cx="38673" cy="33412"/>
            </a:xfrm>
            <a:custGeom>
              <a:avLst/>
              <a:gdLst>
                <a:gd name="connsiteX0" fmla="*/ 38673 w 38673"/>
                <a:gd name="connsiteY0" fmla="*/ 33412 h 33412"/>
                <a:gd name="connsiteX1" fmla="*/ 10250 w 38673"/>
                <a:gd name="connsiteY1" fmla="*/ 33412 h 33412"/>
                <a:gd name="connsiteX2" fmla="*/ 0 w 38673"/>
                <a:gd name="connsiteY2" fmla="*/ 0 h 33412"/>
                <a:gd name="connsiteX3" fmla="*/ 28435 w 38673"/>
                <a:gd name="connsiteY3" fmla="*/ 0 h 33412"/>
                <a:gd name="connsiteX4" fmla="*/ 38673 w 38673"/>
                <a:gd name="connsiteY4" fmla="*/ 33412 h 3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73" h="33412">
                  <a:moveTo>
                    <a:pt x="38673" y="33412"/>
                  </a:moveTo>
                  <a:lnTo>
                    <a:pt x="10250" y="33412"/>
                  </a:lnTo>
                  <a:lnTo>
                    <a:pt x="0" y="0"/>
                  </a:lnTo>
                  <a:lnTo>
                    <a:pt x="28435" y="0"/>
                  </a:lnTo>
                  <a:lnTo>
                    <a:pt x="38673" y="33412"/>
                  </a:lnTo>
                </a:path>
              </a:pathLst>
            </a:custGeom>
            <a:solidFill>
              <a:srgbClr val="5C9BD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0EB086B9-E472-DD6F-B7FE-2459FDCB0F8B}"/>
                </a:ext>
              </a:extLst>
            </p:cNvPr>
            <p:cNvSpPr/>
            <p:nvPr/>
          </p:nvSpPr>
          <p:spPr>
            <a:xfrm>
              <a:off x="13226351" y="3104115"/>
              <a:ext cx="38655" cy="33412"/>
            </a:xfrm>
            <a:custGeom>
              <a:avLst/>
              <a:gdLst>
                <a:gd name="connsiteX0" fmla="*/ 38655 w 38655"/>
                <a:gd name="connsiteY0" fmla="*/ 33412 h 33412"/>
                <a:gd name="connsiteX1" fmla="*/ 10232 w 38655"/>
                <a:gd name="connsiteY1" fmla="*/ 33412 h 33412"/>
                <a:gd name="connsiteX2" fmla="*/ 0 w 38655"/>
                <a:gd name="connsiteY2" fmla="*/ 0 h 33412"/>
                <a:gd name="connsiteX3" fmla="*/ 28417 w 38655"/>
                <a:gd name="connsiteY3" fmla="*/ 0 h 33412"/>
                <a:gd name="connsiteX4" fmla="*/ 38655 w 38655"/>
                <a:gd name="connsiteY4" fmla="*/ 33412 h 3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55" h="33412">
                  <a:moveTo>
                    <a:pt x="38655" y="33412"/>
                  </a:moveTo>
                  <a:lnTo>
                    <a:pt x="10232" y="33412"/>
                  </a:lnTo>
                  <a:lnTo>
                    <a:pt x="0" y="0"/>
                  </a:lnTo>
                  <a:lnTo>
                    <a:pt x="28417" y="0"/>
                  </a:lnTo>
                  <a:lnTo>
                    <a:pt x="38655" y="33412"/>
                  </a:lnTo>
                </a:path>
              </a:pathLst>
            </a:custGeom>
            <a:solidFill>
              <a:srgbClr val="3451A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3A2045EA-32A4-9C4A-AF7D-878398137B09}"/>
                </a:ext>
              </a:extLst>
            </p:cNvPr>
            <p:cNvSpPr/>
            <p:nvPr/>
          </p:nvSpPr>
          <p:spPr>
            <a:xfrm>
              <a:off x="12955157" y="3104115"/>
              <a:ext cx="229475" cy="549693"/>
            </a:xfrm>
            <a:custGeom>
              <a:avLst/>
              <a:gdLst>
                <a:gd name="connsiteX0" fmla="*/ 168394 w 229475"/>
                <a:gd name="connsiteY0" fmla="*/ 549693 h 549693"/>
                <a:gd name="connsiteX1" fmla="*/ 0 w 229475"/>
                <a:gd name="connsiteY1" fmla="*/ 0 h 549693"/>
                <a:gd name="connsiteX2" fmla="*/ 61081 w 229475"/>
                <a:gd name="connsiteY2" fmla="*/ 0 h 549693"/>
                <a:gd name="connsiteX3" fmla="*/ 229476 w 229475"/>
                <a:gd name="connsiteY3" fmla="*/ 549693 h 549693"/>
                <a:gd name="connsiteX4" fmla="*/ 168394 w 229475"/>
                <a:gd name="connsiteY4" fmla="*/ 549693 h 54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475" h="549693">
                  <a:moveTo>
                    <a:pt x="168394" y="549693"/>
                  </a:moveTo>
                  <a:lnTo>
                    <a:pt x="0" y="0"/>
                  </a:lnTo>
                  <a:lnTo>
                    <a:pt x="61081" y="0"/>
                  </a:lnTo>
                  <a:lnTo>
                    <a:pt x="229476" y="549693"/>
                  </a:lnTo>
                  <a:lnTo>
                    <a:pt x="168394" y="549693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19AFAEE3-1AE5-EBC5-898F-43C076D3C070}"/>
                </a:ext>
              </a:extLst>
            </p:cNvPr>
            <p:cNvSpPr/>
            <p:nvPr/>
          </p:nvSpPr>
          <p:spPr>
            <a:xfrm>
              <a:off x="12936978" y="3137528"/>
              <a:ext cx="176335" cy="482868"/>
            </a:xfrm>
            <a:custGeom>
              <a:avLst/>
              <a:gdLst>
                <a:gd name="connsiteX0" fmla="*/ 176336 w 176335"/>
                <a:gd name="connsiteY0" fmla="*/ 482868 h 482868"/>
                <a:gd name="connsiteX1" fmla="*/ 147906 w 176335"/>
                <a:gd name="connsiteY1" fmla="*/ 482868 h 482868"/>
                <a:gd name="connsiteX2" fmla="*/ 0 w 176335"/>
                <a:gd name="connsiteY2" fmla="*/ 0 h 482868"/>
                <a:gd name="connsiteX3" fmla="*/ 28417 w 176335"/>
                <a:gd name="connsiteY3" fmla="*/ 0 h 482868"/>
                <a:gd name="connsiteX4" fmla="*/ 176336 w 176335"/>
                <a:gd name="connsiteY4" fmla="*/ 482868 h 482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35" h="482868">
                  <a:moveTo>
                    <a:pt x="176336" y="482868"/>
                  </a:moveTo>
                  <a:lnTo>
                    <a:pt x="147906" y="482868"/>
                  </a:lnTo>
                  <a:lnTo>
                    <a:pt x="0" y="0"/>
                  </a:lnTo>
                  <a:lnTo>
                    <a:pt x="28417" y="0"/>
                  </a:lnTo>
                  <a:lnTo>
                    <a:pt x="176336" y="482868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ED689D9D-6C73-7DD1-1B1B-4E316572724B}"/>
                </a:ext>
              </a:extLst>
            </p:cNvPr>
            <p:cNvSpPr/>
            <p:nvPr/>
          </p:nvSpPr>
          <p:spPr>
            <a:xfrm>
              <a:off x="13084885" y="3620396"/>
              <a:ext cx="38667" cy="33412"/>
            </a:xfrm>
            <a:custGeom>
              <a:avLst/>
              <a:gdLst>
                <a:gd name="connsiteX0" fmla="*/ 38667 w 38667"/>
                <a:gd name="connsiteY0" fmla="*/ 33412 h 33412"/>
                <a:gd name="connsiteX1" fmla="*/ 10250 w 38667"/>
                <a:gd name="connsiteY1" fmla="*/ 33412 h 33412"/>
                <a:gd name="connsiteX2" fmla="*/ 0 w 38667"/>
                <a:gd name="connsiteY2" fmla="*/ 0 h 33412"/>
                <a:gd name="connsiteX3" fmla="*/ 28429 w 38667"/>
                <a:gd name="connsiteY3" fmla="*/ 0 h 33412"/>
                <a:gd name="connsiteX4" fmla="*/ 38667 w 38667"/>
                <a:gd name="connsiteY4" fmla="*/ 33412 h 3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67" h="33412">
                  <a:moveTo>
                    <a:pt x="38667" y="33412"/>
                  </a:moveTo>
                  <a:lnTo>
                    <a:pt x="10250" y="33412"/>
                  </a:lnTo>
                  <a:lnTo>
                    <a:pt x="0" y="0"/>
                  </a:lnTo>
                  <a:lnTo>
                    <a:pt x="28429" y="0"/>
                  </a:lnTo>
                  <a:lnTo>
                    <a:pt x="38667" y="33412"/>
                  </a:lnTo>
                </a:path>
              </a:pathLst>
            </a:custGeom>
            <a:solidFill>
              <a:srgbClr val="5C9BD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DF54C893-2D83-55F7-24A7-EAAB0044938A}"/>
                </a:ext>
              </a:extLst>
            </p:cNvPr>
            <p:cNvSpPr/>
            <p:nvPr/>
          </p:nvSpPr>
          <p:spPr>
            <a:xfrm>
              <a:off x="12926740" y="3104115"/>
              <a:ext cx="38655" cy="33412"/>
            </a:xfrm>
            <a:custGeom>
              <a:avLst/>
              <a:gdLst>
                <a:gd name="connsiteX0" fmla="*/ 38655 w 38655"/>
                <a:gd name="connsiteY0" fmla="*/ 33412 h 33412"/>
                <a:gd name="connsiteX1" fmla="*/ 10238 w 38655"/>
                <a:gd name="connsiteY1" fmla="*/ 33412 h 33412"/>
                <a:gd name="connsiteX2" fmla="*/ 0 w 38655"/>
                <a:gd name="connsiteY2" fmla="*/ 0 h 33412"/>
                <a:gd name="connsiteX3" fmla="*/ 28417 w 38655"/>
                <a:gd name="connsiteY3" fmla="*/ 0 h 33412"/>
                <a:gd name="connsiteX4" fmla="*/ 38655 w 38655"/>
                <a:gd name="connsiteY4" fmla="*/ 33412 h 3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55" h="33412">
                  <a:moveTo>
                    <a:pt x="38655" y="33412"/>
                  </a:moveTo>
                  <a:lnTo>
                    <a:pt x="10238" y="33412"/>
                  </a:lnTo>
                  <a:lnTo>
                    <a:pt x="0" y="0"/>
                  </a:lnTo>
                  <a:lnTo>
                    <a:pt x="28417" y="0"/>
                  </a:lnTo>
                  <a:lnTo>
                    <a:pt x="38655" y="33412"/>
                  </a:lnTo>
                </a:path>
              </a:pathLst>
            </a:custGeom>
            <a:solidFill>
              <a:srgbClr val="3451A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0F4B8DE5-A275-9743-ED55-22B1C635CB05}"/>
                </a:ext>
              </a:extLst>
            </p:cNvPr>
            <p:cNvSpPr/>
            <p:nvPr/>
          </p:nvSpPr>
          <p:spPr>
            <a:xfrm>
              <a:off x="12355949" y="3104115"/>
              <a:ext cx="229469" cy="549693"/>
            </a:xfrm>
            <a:custGeom>
              <a:avLst/>
              <a:gdLst>
                <a:gd name="connsiteX0" fmla="*/ 168400 w 229469"/>
                <a:gd name="connsiteY0" fmla="*/ 549693 h 549693"/>
                <a:gd name="connsiteX1" fmla="*/ 0 w 229469"/>
                <a:gd name="connsiteY1" fmla="*/ 0 h 549693"/>
                <a:gd name="connsiteX2" fmla="*/ 61081 w 229469"/>
                <a:gd name="connsiteY2" fmla="*/ 0 h 549693"/>
                <a:gd name="connsiteX3" fmla="*/ 229470 w 229469"/>
                <a:gd name="connsiteY3" fmla="*/ 549693 h 549693"/>
                <a:gd name="connsiteX4" fmla="*/ 168400 w 229469"/>
                <a:gd name="connsiteY4" fmla="*/ 549693 h 54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469" h="549693">
                  <a:moveTo>
                    <a:pt x="168400" y="549693"/>
                  </a:moveTo>
                  <a:lnTo>
                    <a:pt x="0" y="0"/>
                  </a:lnTo>
                  <a:lnTo>
                    <a:pt x="61081" y="0"/>
                  </a:lnTo>
                  <a:lnTo>
                    <a:pt x="229470" y="549693"/>
                  </a:lnTo>
                  <a:lnTo>
                    <a:pt x="168400" y="549693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9B4F8245-DD3E-A950-6AD0-03CDF587954E}"/>
                </a:ext>
              </a:extLst>
            </p:cNvPr>
            <p:cNvSpPr/>
            <p:nvPr/>
          </p:nvSpPr>
          <p:spPr>
            <a:xfrm>
              <a:off x="12337758" y="3137528"/>
              <a:ext cx="176341" cy="482868"/>
            </a:xfrm>
            <a:custGeom>
              <a:avLst/>
              <a:gdLst>
                <a:gd name="connsiteX0" fmla="*/ 176342 w 176341"/>
                <a:gd name="connsiteY0" fmla="*/ 482868 h 482868"/>
                <a:gd name="connsiteX1" fmla="*/ 147925 w 176341"/>
                <a:gd name="connsiteY1" fmla="*/ 482868 h 482868"/>
                <a:gd name="connsiteX2" fmla="*/ 0 w 176341"/>
                <a:gd name="connsiteY2" fmla="*/ 0 h 482868"/>
                <a:gd name="connsiteX3" fmla="*/ 28429 w 176341"/>
                <a:gd name="connsiteY3" fmla="*/ 0 h 482868"/>
                <a:gd name="connsiteX4" fmla="*/ 176342 w 176341"/>
                <a:gd name="connsiteY4" fmla="*/ 482868 h 482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41" h="482868">
                  <a:moveTo>
                    <a:pt x="176342" y="482868"/>
                  </a:moveTo>
                  <a:lnTo>
                    <a:pt x="147925" y="482868"/>
                  </a:lnTo>
                  <a:lnTo>
                    <a:pt x="0" y="0"/>
                  </a:lnTo>
                  <a:lnTo>
                    <a:pt x="28429" y="0"/>
                  </a:lnTo>
                  <a:lnTo>
                    <a:pt x="176342" y="482868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432EBD92-791C-3B90-8877-23AE8A1CB263}"/>
                </a:ext>
              </a:extLst>
            </p:cNvPr>
            <p:cNvSpPr/>
            <p:nvPr/>
          </p:nvSpPr>
          <p:spPr>
            <a:xfrm>
              <a:off x="12485683" y="3620396"/>
              <a:ext cx="38667" cy="33412"/>
            </a:xfrm>
            <a:custGeom>
              <a:avLst/>
              <a:gdLst>
                <a:gd name="connsiteX0" fmla="*/ 38667 w 38667"/>
                <a:gd name="connsiteY0" fmla="*/ 33412 h 33412"/>
                <a:gd name="connsiteX1" fmla="*/ 10232 w 38667"/>
                <a:gd name="connsiteY1" fmla="*/ 33412 h 33412"/>
                <a:gd name="connsiteX2" fmla="*/ 0 w 38667"/>
                <a:gd name="connsiteY2" fmla="*/ 0 h 33412"/>
                <a:gd name="connsiteX3" fmla="*/ 28417 w 38667"/>
                <a:gd name="connsiteY3" fmla="*/ 0 h 33412"/>
                <a:gd name="connsiteX4" fmla="*/ 38667 w 38667"/>
                <a:gd name="connsiteY4" fmla="*/ 33412 h 3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67" h="33412">
                  <a:moveTo>
                    <a:pt x="38667" y="33412"/>
                  </a:moveTo>
                  <a:lnTo>
                    <a:pt x="10232" y="33412"/>
                  </a:lnTo>
                  <a:lnTo>
                    <a:pt x="0" y="0"/>
                  </a:lnTo>
                  <a:lnTo>
                    <a:pt x="28417" y="0"/>
                  </a:lnTo>
                  <a:lnTo>
                    <a:pt x="38667" y="33412"/>
                  </a:lnTo>
                </a:path>
              </a:pathLst>
            </a:custGeom>
            <a:solidFill>
              <a:srgbClr val="5C9BD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DB77F6B9-AC15-B927-34DA-0C3C7A0797C7}"/>
                </a:ext>
              </a:extLst>
            </p:cNvPr>
            <p:cNvSpPr/>
            <p:nvPr/>
          </p:nvSpPr>
          <p:spPr>
            <a:xfrm>
              <a:off x="12327520" y="3104115"/>
              <a:ext cx="38667" cy="33412"/>
            </a:xfrm>
            <a:custGeom>
              <a:avLst/>
              <a:gdLst>
                <a:gd name="connsiteX0" fmla="*/ 38667 w 38667"/>
                <a:gd name="connsiteY0" fmla="*/ 33412 h 33412"/>
                <a:gd name="connsiteX1" fmla="*/ 10238 w 38667"/>
                <a:gd name="connsiteY1" fmla="*/ 33412 h 33412"/>
                <a:gd name="connsiteX2" fmla="*/ 0 w 38667"/>
                <a:gd name="connsiteY2" fmla="*/ 0 h 33412"/>
                <a:gd name="connsiteX3" fmla="*/ 28429 w 38667"/>
                <a:gd name="connsiteY3" fmla="*/ 0 h 33412"/>
                <a:gd name="connsiteX4" fmla="*/ 38667 w 38667"/>
                <a:gd name="connsiteY4" fmla="*/ 33412 h 3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67" h="33412">
                  <a:moveTo>
                    <a:pt x="38667" y="33412"/>
                  </a:moveTo>
                  <a:lnTo>
                    <a:pt x="10238" y="33412"/>
                  </a:lnTo>
                  <a:lnTo>
                    <a:pt x="0" y="0"/>
                  </a:lnTo>
                  <a:lnTo>
                    <a:pt x="28429" y="0"/>
                  </a:lnTo>
                  <a:lnTo>
                    <a:pt x="38667" y="33412"/>
                  </a:lnTo>
                </a:path>
              </a:pathLst>
            </a:custGeom>
            <a:solidFill>
              <a:srgbClr val="3451A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id="{90E161B2-6101-18D4-D208-46992EB17E4A}"/>
                </a:ext>
              </a:extLst>
            </p:cNvPr>
            <p:cNvSpPr/>
            <p:nvPr/>
          </p:nvSpPr>
          <p:spPr>
            <a:xfrm>
              <a:off x="12655553" y="3104115"/>
              <a:ext cx="229469" cy="549693"/>
            </a:xfrm>
            <a:custGeom>
              <a:avLst/>
              <a:gdLst>
                <a:gd name="connsiteX0" fmla="*/ 168388 w 229469"/>
                <a:gd name="connsiteY0" fmla="*/ 549693 h 549693"/>
                <a:gd name="connsiteX1" fmla="*/ 0 w 229469"/>
                <a:gd name="connsiteY1" fmla="*/ 0 h 549693"/>
                <a:gd name="connsiteX2" fmla="*/ 61081 w 229469"/>
                <a:gd name="connsiteY2" fmla="*/ 0 h 549693"/>
                <a:gd name="connsiteX3" fmla="*/ 229470 w 229469"/>
                <a:gd name="connsiteY3" fmla="*/ 549693 h 549693"/>
                <a:gd name="connsiteX4" fmla="*/ 168388 w 229469"/>
                <a:gd name="connsiteY4" fmla="*/ 549693 h 54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469" h="549693">
                  <a:moveTo>
                    <a:pt x="168388" y="549693"/>
                  </a:moveTo>
                  <a:lnTo>
                    <a:pt x="0" y="0"/>
                  </a:lnTo>
                  <a:lnTo>
                    <a:pt x="61081" y="0"/>
                  </a:lnTo>
                  <a:lnTo>
                    <a:pt x="229470" y="549693"/>
                  </a:lnTo>
                  <a:lnTo>
                    <a:pt x="168388" y="549693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FA16EDDF-4153-4A30-2838-C7470A0DC180}"/>
                </a:ext>
              </a:extLst>
            </p:cNvPr>
            <p:cNvSpPr/>
            <p:nvPr/>
          </p:nvSpPr>
          <p:spPr>
            <a:xfrm>
              <a:off x="12637368" y="3137528"/>
              <a:ext cx="176341" cy="482868"/>
            </a:xfrm>
            <a:custGeom>
              <a:avLst/>
              <a:gdLst>
                <a:gd name="connsiteX0" fmla="*/ 176342 w 176341"/>
                <a:gd name="connsiteY0" fmla="*/ 482868 h 482868"/>
                <a:gd name="connsiteX1" fmla="*/ 147925 w 176341"/>
                <a:gd name="connsiteY1" fmla="*/ 482868 h 482868"/>
                <a:gd name="connsiteX2" fmla="*/ 0 w 176341"/>
                <a:gd name="connsiteY2" fmla="*/ 0 h 482868"/>
                <a:gd name="connsiteX3" fmla="*/ 28435 w 176341"/>
                <a:gd name="connsiteY3" fmla="*/ 0 h 482868"/>
                <a:gd name="connsiteX4" fmla="*/ 176342 w 176341"/>
                <a:gd name="connsiteY4" fmla="*/ 482868 h 482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41" h="482868">
                  <a:moveTo>
                    <a:pt x="176342" y="482868"/>
                  </a:moveTo>
                  <a:lnTo>
                    <a:pt x="147925" y="482868"/>
                  </a:lnTo>
                  <a:lnTo>
                    <a:pt x="0" y="0"/>
                  </a:lnTo>
                  <a:lnTo>
                    <a:pt x="28435" y="0"/>
                  </a:lnTo>
                  <a:lnTo>
                    <a:pt x="176342" y="482868"/>
                  </a:lnTo>
                </a:path>
              </a:pathLst>
            </a:custGeom>
            <a:solidFill>
              <a:schemeClr val="accent6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4FCB66E8-BC5F-88D7-AB9E-B7987A4C58C0}"/>
                </a:ext>
              </a:extLst>
            </p:cNvPr>
            <p:cNvSpPr/>
            <p:nvPr/>
          </p:nvSpPr>
          <p:spPr>
            <a:xfrm>
              <a:off x="12785293" y="3620396"/>
              <a:ext cx="38648" cy="33412"/>
            </a:xfrm>
            <a:custGeom>
              <a:avLst/>
              <a:gdLst>
                <a:gd name="connsiteX0" fmla="*/ 38649 w 38648"/>
                <a:gd name="connsiteY0" fmla="*/ 33412 h 33412"/>
                <a:gd name="connsiteX1" fmla="*/ 10232 w 38648"/>
                <a:gd name="connsiteY1" fmla="*/ 33412 h 33412"/>
                <a:gd name="connsiteX2" fmla="*/ 0 w 38648"/>
                <a:gd name="connsiteY2" fmla="*/ 0 h 33412"/>
                <a:gd name="connsiteX3" fmla="*/ 28417 w 38648"/>
                <a:gd name="connsiteY3" fmla="*/ 0 h 33412"/>
                <a:gd name="connsiteX4" fmla="*/ 38649 w 38648"/>
                <a:gd name="connsiteY4" fmla="*/ 33412 h 3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48" h="33412">
                  <a:moveTo>
                    <a:pt x="38649" y="33412"/>
                  </a:moveTo>
                  <a:lnTo>
                    <a:pt x="10232" y="33412"/>
                  </a:lnTo>
                  <a:lnTo>
                    <a:pt x="0" y="0"/>
                  </a:lnTo>
                  <a:lnTo>
                    <a:pt x="28417" y="0"/>
                  </a:lnTo>
                  <a:lnTo>
                    <a:pt x="38649" y="33412"/>
                  </a:lnTo>
                </a:path>
              </a:pathLst>
            </a:custGeom>
            <a:solidFill>
              <a:srgbClr val="5C9BD9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011C4C8C-5357-CE65-AA62-7314466944D0}"/>
                </a:ext>
              </a:extLst>
            </p:cNvPr>
            <p:cNvSpPr/>
            <p:nvPr/>
          </p:nvSpPr>
          <p:spPr>
            <a:xfrm>
              <a:off x="12627130" y="3104115"/>
              <a:ext cx="38673" cy="33412"/>
            </a:xfrm>
            <a:custGeom>
              <a:avLst/>
              <a:gdLst>
                <a:gd name="connsiteX0" fmla="*/ 38673 w 38673"/>
                <a:gd name="connsiteY0" fmla="*/ 33412 h 33412"/>
                <a:gd name="connsiteX1" fmla="*/ 10238 w 38673"/>
                <a:gd name="connsiteY1" fmla="*/ 33412 h 33412"/>
                <a:gd name="connsiteX2" fmla="*/ 0 w 38673"/>
                <a:gd name="connsiteY2" fmla="*/ 0 h 33412"/>
                <a:gd name="connsiteX3" fmla="*/ 28423 w 38673"/>
                <a:gd name="connsiteY3" fmla="*/ 0 h 33412"/>
                <a:gd name="connsiteX4" fmla="*/ 38673 w 38673"/>
                <a:gd name="connsiteY4" fmla="*/ 33412 h 3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73" h="33412">
                  <a:moveTo>
                    <a:pt x="38673" y="33412"/>
                  </a:moveTo>
                  <a:lnTo>
                    <a:pt x="10238" y="33412"/>
                  </a:lnTo>
                  <a:lnTo>
                    <a:pt x="0" y="0"/>
                  </a:lnTo>
                  <a:lnTo>
                    <a:pt x="28423" y="0"/>
                  </a:lnTo>
                  <a:lnTo>
                    <a:pt x="38673" y="33412"/>
                  </a:lnTo>
                </a:path>
              </a:pathLst>
            </a:custGeom>
            <a:solidFill>
              <a:srgbClr val="3451A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12720513-1BC2-8F7A-622C-7E6B61D93106}"/>
                </a:ext>
              </a:extLst>
            </p:cNvPr>
            <p:cNvSpPr/>
            <p:nvPr/>
          </p:nvSpPr>
          <p:spPr>
            <a:xfrm>
              <a:off x="14882685" y="3673008"/>
              <a:ext cx="56390" cy="28407"/>
            </a:xfrm>
            <a:custGeom>
              <a:avLst/>
              <a:gdLst>
                <a:gd name="connsiteX0" fmla="*/ 14199 w 56390"/>
                <a:gd name="connsiteY0" fmla="*/ 0 h 28407"/>
                <a:gd name="connsiteX1" fmla="*/ 42197 w 56390"/>
                <a:gd name="connsiteY1" fmla="*/ 0 h 28407"/>
                <a:gd name="connsiteX2" fmla="*/ 56391 w 56390"/>
                <a:gd name="connsiteY2" fmla="*/ 14213 h 28407"/>
                <a:gd name="connsiteX3" fmla="*/ 42197 w 56390"/>
                <a:gd name="connsiteY3" fmla="*/ 28408 h 28407"/>
                <a:gd name="connsiteX4" fmla="*/ 14199 w 56390"/>
                <a:gd name="connsiteY4" fmla="*/ 28408 h 28407"/>
                <a:gd name="connsiteX5" fmla="*/ 0 w 56390"/>
                <a:gd name="connsiteY5" fmla="*/ 14213 h 28407"/>
                <a:gd name="connsiteX6" fmla="*/ 14199 w 56390"/>
                <a:gd name="connsiteY6" fmla="*/ 0 h 28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390" h="28407">
                  <a:moveTo>
                    <a:pt x="14199" y="0"/>
                  </a:moveTo>
                  <a:lnTo>
                    <a:pt x="42197" y="0"/>
                  </a:lnTo>
                  <a:cubicBezTo>
                    <a:pt x="50023" y="0"/>
                    <a:pt x="56391" y="6359"/>
                    <a:pt x="56391" y="14213"/>
                  </a:cubicBezTo>
                  <a:cubicBezTo>
                    <a:pt x="56391" y="22048"/>
                    <a:pt x="50023" y="28408"/>
                    <a:pt x="42197" y="28408"/>
                  </a:cubicBezTo>
                  <a:lnTo>
                    <a:pt x="14199" y="28408"/>
                  </a:lnTo>
                  <a:cubicBezTo>
                    <a:pt x="6343" y="28408"/>
                    <a:pt x="0" y="22048"/>
                    <a:pt x="0" y="14213"/>
                  </a:cubicBezTo>
                  <a:cubicBezTo>
                    <a:pt x="0" y="6359"/>
                    <a:pt x="6343" y="0"/>
                    <a:pt x="14199" y="0"/>
                  </a:cubicBezTo>
                </a:path>
              </a:pathLst>
            </a:custGeom>
            <a:solidFill>
              <a:srgbClr val="E8A81B"/>
            </a:solidFill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1232" name="Arrow: Chevron 1231">
            <a:extLst>
              <a:ext uri="{FF2B5EF4-FFF2-40B4-BE49-F238E27FC236}">
                <a16:creationId xmlns:a16="http://schemas.microsoft.com/office/drawing/2014/main" id="{38F9A7EB-60BC-665C-5D15-2BE3CBE32871}"/>
              </a:ext>
            </a:extLst>
          </p:cNvPr>
          <p:cNvSpPr/>
          <p:nvPr/>
        </p:nvSpPr>
        <p:spPr>
          <a:xfrm rot="5400000">
            <a:off x="4989787" y="3884321"/>
            <a:ext cx="179690" cy="52138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3" name="Rectangle: Rounded Corners 1232">
            <a:extLst>
              <a:ext uri="{FF2B5EF4-FFF2-40B4-BE49-F238E27FC236}">
                <a16:creationId xmlns:a16="http://schemas.microsoft.com/office/drawing/2014/main" id="{78093BD0-3A96-CC8D-647E-DC83ACFA7360}"/>
              </a:ext>
            </a:extLst>
          </p:cNvPr>
          <p:cNvSpPr/>
          <p:nvPr/>
        </p:nvSpPr>
        <p:spPr>
          <a:xfrm>
            <a:off x="4259940" y="4248772"/>
            <a:ext cx="1429362" cy="1492762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Dapat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disediakan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Tempat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Penampungan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Sementara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(TPS)</a:t>
            </a:r>
            <a:endParaRPr lang="en-ID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4" name="Arrow: Chevron 1233">
            <a:extLst>
              <a:ext uri="{FF2B5EF4-FFF2-40B4-BE49-F238E27FC236}">
                <a16:creationId xmlns:a16="http://schemas.microsoft.com/office/drawing/2014/main" id="{A2C1D239-4189-D70B-9160-1C874B9DCBE2}"/>
              </a:ext>
            </a:extLst>
          </p:cNvPr>
          <p:cNvSpPr/>
          <p:nvPr/>
        </p:nvSpPr>
        <p:spPr>
          <a:xfrm rot="5400000">
            <a:off x="8929095" y="3137382"/>
            <a:ext cx="179690" cy="521380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5" name="Rectangle: Rounded Corners 1234">
            <a:extLst>
              <a:ext uri="{FF2B5EF4-FFF2-40B4-BE49-F238E27FC236}">
                <a16:creationId xmlns:a16="http://schemas.microsoft.com/office/drawing/2014/main" id="{60F3DFE7-CB84-8228-8183-AB3BF3EFEB10}"/>
              </a:ext>
            </a:extLst>
          </p:cNvPr>
          <p:cNvSpPr/>
          <p:nvPr/>
        </p:nvSpPr>
        <p:spPr>
          <a:xfrm>
            <a:off x="8248840" y="3576087"/>
            <a:ext cx="1429362" cy="1492762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Dapat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disediakan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Stasiun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Peralihan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Antara (SPA)</a:t>
            </a:r>
            <a:endParaRPr lang="en-ID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6" name="Content Placeholder 2">
            <a:extLst>
              <a:ext uri="{FF2B5EF4-FFF2-40B4-BE49-F238E27FC236}">
                <a16:creationId xmlns:a16="http://schemas.microsoft.com/office/drawing/2014/main" id="{3FFD005D-5477-FEA4-F613-2437F35AF222}"/>
              </a:ext>
            </a:extLst>
          </p:cNvPr>
          <p:cNvSpPr txBox="1">
            <a:spLocks/>
          </p:cNvSpPr>
          <p:nvPr/>
        </p:nvSpPr>
        <p:spPr bwMode="auto">
          <a:xfrm>
            <a:off x="536071" y="6386678"/>
            <a:ext cx="40218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ID" sz="1200" i="1" dirty="0" err="1">
                <a:solidFill>
                  <a:srgbClr val="000000"/>
                </a:solidFill>
                <a:latin typeface="MyriadPro-Regular"/>
              </a:rPr>
              <a:t>Sumber</a:t>
            </a:r>
            <a:r>
              <a:rPr lang="en-ID" sz="1200" i="1" dirty="0">
                <a:solidFill>
                  <a:srgbClr val="000000"/>
                </a:solidFill>
                <a:latin typeface="MyriadPro-Regular"/>
              </a:rPr>
              <a:t>: </a:t>
            </a:r>
            <a:r>
              <a:rPr lang="en-ID" sz="1200" i="1" dirty="0" err="1">
                <a:solidFill>
                  <a:srgbClr val="000000"/>
                </a:solidFill>
                <a:latin typeface="MyriadPro-Regular"/>
                <a:hlinkClick r:id="rId25"/>
              </a:rPr>
              <a:t>Permen</a:t>
            </a:r>
            <a:r>
              <a:rPr lang="en-ID" sz="1200" i="1" dirty="0">
                <a:solidFill>
                  <a:srgbClr val="000000"/>
                </a:solidFill>
                <a:latin typeface="MyriadPro-Regular"/>
                <a:hlinkClick r:id="rId25"/>
              </a:rPr>
              <a:t> PU no. 3 </a:t>
            </a:r>
            <a:r>
              <a:rPr lang="en-ID" sz="1200" i="1" dirty="0" err="1">
                <a:solidFill>
                  <a:srgbClr val="000000"/>
                </a:solidFill>
                <a:latin typeface="MyriadPro-Regular"/>
                <a:hlinkClick r:id="rId25"/>
              </a:rPr>
              <a:t>tahun</a:t>
            </a:r>
            <a:r>
              <a:rPr lang="en-ID" sz="1200" i="1" dirty="0">
                <a:solidFill>
                  <a:srgbClr val="000000"/>
                </a:solidFill>
                <a:latin typeface="MyriadPro-Regular"/>
                <a:hlinkClick r:id="rId25"/>
              </a:rPr>
              <a:t> 2013</a:t>
            </a:r>
            <a:endParaRPr lang="en-US" sz="12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1A0C22-127B-E2E4-57D0-66B67E3CD693}"/>
              </a:ext>
            </a:extLst>
          </p:cNvPr>
          <p:cNvSpPr/>
          <p:nvPr/>
        </p:nvSpPr>
        <p:spPr>
          <a:xfrm>
            <a:off x="11752499" y="6511589"/>
            <a:ext cx="439501" cy="3651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3FCD09-E7A5-B6B8-252B-48C453A99591}"/>
              </a:ext>
            </a:extLst>
          </p:cNvPr>
          <p:cNvSpPr txBox="1"/>
          <p:nvPr/>
        </p:nvSpPr>
        <p:spPr>
          <a:xfrm>
            <a:off x="11803249" y="6493663"/>
            <a:ext cx="343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56023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51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FEDED15-5937-4E19-9851-1194B90DE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628" y="-14706"/>
            <a:ext cx="1673486" cy="8422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0D1B5F-401C-2359-DBB5-AC2ADF6A680A}"/>
              </a:ext>
            </a:extLst>
          </p:cNvPr>
          <p:cNvSpPr/>
          <p:nvPr/>
        </p:nvSpPr>
        <p:spPr>
          <a:xfrm>
            <a:off x="6128000" y="841530"/>
            <a:ext cx="6011145" cy="59302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FBC8D3-5002-7D82-80D2-BCAD1FEFE14F}"/>
              </a:ext>
            </a:extLst>
          </p:cNvPr>
          <p:cNvGrpSpPr/>
          <p:nvPr/>
        </p:nvGrpSpPr>
        <p:grpSpPr>
          <a:xfrm>
            <a:off x="6575037" y="1001004"/>
            <a:ext cx="5148050" cy="1660391"/>
            <a:chOff x="155695" y="4438057"/>
            <a:chExt cx="3371669" cy="166039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71B9DAC-D6CF-3047-16D0-2EDFBD07877C}"/>
                </a:ext>
              </a:extLst>
            </p:cNvPr>
            <p:cNvSpPr/>
            <p:nvPr/>
          </p:nvSpPr>
          <p:spPr>
            <a:xfrm>
              <a:off x="184723" y="4867590"/>
              <a:ext cx="3342641" cy="1230858"/>
            </a:xfrm>
            <a:prstGeom prst="roundRect">
              <a:avLst>
                <a:gd name="adj" fmla="val 5238"/>
              </a:avLst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Century Gothic" panose="020B0502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1B1A76-E333-F837-DB6B-3D6668CCC0C6}"/>
                </a:ext>
              </a:extLst>
            </p:cNvPr>
            <p:cNvSpPr txBox="1"/>
            <p:nvPr/>
          </p:nvSpPr>
          <p:spPr>
            <a:xfrm>
              <a:off x="180631" y="5005965"/>
              <a:ext cx="33426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Tempat</a:t>
              </a:r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Pengolahan</a:t>
              </a:r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Sampah</a:t>
              </a:r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Terpadu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adalah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tempat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dilaksanakannya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kegiatan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pengumpulan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pemilahan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penggunaan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ulang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pendauran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ulang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pengolahan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, dan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penanganan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residu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57CF77-3CBA-40B9-79A8-C196EC2F5491}"/>
                </a:ext>
              </a:extLst>
            </p:cNvPr>
            <p:cNvSpPr txBox="1"/>
            <p:nvPr/>
          </p:nvSpPr>
          <p:spPr>
            <a:xfrm>
              <a:off x="155695" y="4438057"/>
              <a:ext cx="33426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TPST</a:t>
              </a:r>
              <a:endParaRPr lang="en-ID" sz="1050" b="1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259C6D6-2614-465C-4AFB-B2BE74AD0F22}"/>
              </a:ext>
            </a:extLst>
          </p:cNvPr>
          <p:cNvSpPr/>
          <p:nvPr/>
        </p:nvSpPr>
        <p:spPr>
          <a:xfrm>
            <a:off x="46355" y="841530"/>
            <a:ext cx="6011145" cy="59302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E13098-B4B6-F670-526B-C20AC801F468}"/>
              </a:ext>
            </a:extLst>
          </p:cNvPr>
          <p:cNvGrpSpPr/>
          <p:nvPr/>
        </p:nvGrpSpPr>
        <p:grpSpPr>
          <a:xfrm>
            <a:off x="493392" y="1001004"/>
            <a:ext cx="5151428" cy="1660391"/>
            <a:chOff x="155695" y="4438057"/>
            <a:chExt cx="3373881" cy="166039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D4D35CA-A6B7-E87C-C8D8-9648171C9B71}"/>
                </a:ext>
              </a:extLst>
            </p:cNvPr>
            <p:cNvSpPr/>
            <p:nvPr/>
          </p:nvSpPr>
          <p:spPr>
            <a:xfrm>
              <a:off x="184723" y="4867590"/>
              <a:ext cx="3342641" cy="1230858"/>
            </a:xfrm>
            <a:prstGeom prst="roundRect">
              <a:avLst>
                <a:gd name="adj" fmla="val 5238"/>
              </a:avLst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Century Gothic" panose="020B0502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D1B710-E4CB-1814-72D7-A7E4B1139140}"/>
                </a:ext>
              </a:extLst>
            </p:cNvPr>
            <p:cNvSpPr txBox="1"/>
            <p:nvPr/>
          </p:nvSpPr>
          <p:spPr>
            <a:xfrm>
              <a:off x="186935" y="5005965"/>
              <a:ext cx="33426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Tempat</a:t>
              </a:r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Pengolahan</a:t>
              </a:r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Sampah</a:t>
              </a:r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dengan</a:t>
              </a:r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Prinsip</a:t>
              </a:r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 3R (reduce, reuse dan recycle)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adalah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tempat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dilaksanakannya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kegiatan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pengumpulan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pemilahan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penggunaan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ulang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, dan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pendauran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ulang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skala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kawasan</a:t>
              </a:r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0107EF-0C7E-4715-B28E-2A10263EAD5A}"/>
                </a:ext>
              </a:extLst>
            </p:cNvPr>
            <p:cNvSpPr txBox="1"/>
            <p:nvPr/>
          </p:nvSpPr>
          <p:spPr>
            <a:xfrm>
              <a:off x="155695" y="4438057"/>
              <a:ext cx="33426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TPS 3R</a:t>
              </a:r>
              <a:endParaRPr lang="en-ID" sz="1050" b="1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3">
            <a:extLst>
              <a:ext uri="{FF2B5EF4-FFF2-40B4-BE49-F238E27FC236}">
                <a16:creationId xmlns:a16="http://schemas.microsoft.com/office/drawing/2014/main" id="{F77A3D0C-AEAC-A80C-C76B-4AD32984728D}"/>
              </a:ext>
            </a:extLst>
          </p:cNvPr>
          <p:cNvSpPr txBox="1"/>
          <p:nvPr/>
        </p:nvSpPr>
        <p:spPr>
          <a:xfrm flipH="1">
            <a:off x="777755" y="2924853"/>
            <a:ext cx="2001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u="sng" dirty="0">
                <a:latin typeface="Century Gothic" panose="020B0502020202020204" pitchFamily="34" charset="0"/>
              </a:rPr>
              <a:t>Proses </a:t>
            </a:r>
            <a:r>
              <a:rPr lang="en-US" sz="1400" b="1" u="sng" dirty="0" err="1">
                <a:latin typeface="Century Gothic" panose="020B0502020202020204" pitchFamily="34" charset="0"/>
              </a:rPr>
              <a:t>Organik</a:t>
            </a:r>
            <a:endParaRPr lang="en-US" sz="1400" b="1" u="sng" dirty="0">
              <a:latin typeface="Century Gothic" panose="020B0502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CDCE5E1-5BED-FDF2-2012-1503295328BD}"/>
              </a:ext>
            </a:extLst>
          </p:cNvPr>
          <p:cNvSpPr/>
          <p:nvPr/>
        </p:nvSpPr>
        <p:spPr>
          <a:xfrm>
            <a:off x="526148" y="3279323"/>
            <a:ext cx="2505004" cy="3236979"/>
          </a:xfrm>
          <a:prstGeom prst="roundRect">
            <a:avLst>
              <a:gd name="adj" fmla="val 7576"/>
            </a:avLst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FD78C7C-DD98-BC77-5410-7C434F037581}"/>
              </a:ext>
            </a:extLst>
          </p:cNvPr>
          <p:cNvSpPr/>
          <p:nvPr/>
        </p:nvSpPr>
        <p:spPr>
          <a:xfrm>
            <a:off x="3136439" y="3279323"/>
            <a:ext cx="2505004" cy="3236979"/>
          </a:xfrm>
          <a:prstGeom prst="roundRect">
            <a:avLst>
              <a:gd name="adj" fmla="val 7576"/>
            </a:avLst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7B7996BD-2F6E-6668-C976-1D28E9B1AAF8}"/>
              </a:ext>
            </a:extLst>
          </p:cNvPr>
          <p:cNvSpPr txBox="1"/>
          <p:nvPr/>
        </p:nvSpPr>
        <p:spPr>
          <a:xfrm flipH="1">
            <a:off x="3388046" y="2971490"/>
            <a:ext cx="2001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u="sng" dirty="0">
                <a:latin typeface="Century Gothic" panose="020B0502020202020204" pitchFamily="34" charset="0"/>
              </a:rPr>
              <a:t>Proses </a:t>
            </a:r>
            <a:r>
              <a:rPr lang="en-US" sz="1400" b="1" u="sng" dirty="0" err="1">
                <a:latin typeface="Century Gothic" panose="020B0502020202020204" pitchFamily="34" charset="0"/>
              </a:rPr>
              <a:t>Anorganik</a:t>
            </a:r>
            <a:endParaRPr lang="en-US" sz="1400" b="1" u="sng" dirty="0">
              <a:latin typeface="Century Gothic" panose="020B0502020202020204" pitchFamily="34" charset="0"/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8B5CCD34-2A1B-40D6-4BF1-5564C7675D3E}"/>
              </a:ext>
            </a:extLst>
          </p:cNvPr>
          <p:cNvCxnSpPr>
            <a:stCxn id="13" idx="2"/>
            <a:endCxn id="16" idx="0"/>
          </p:cNvCxnSpPr>
          <p:nvPr/>
        </p:nvCxnSpPr>
        <p:spPr>
          <a:xfrm rot="5400000">
            <a:off x="2302385" y="2137659"/>
            <a:ext cx="263458" cy="1310930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D88E835F-F536-3D41-6F65-9C2F5D97C8B6}"/>
              </a:ext>
            </a:extLst>
          </p:cNvPr>
          <p:cNvCxnSpPr>
            <a:cxnSpLocks/>
            <a:stCxn id="13" idx="2"/>
            <a:endCxn id="19" idx="0"/>
          </p:cNvCxnSpPr>
          <p:nvPr/>
        </p:nvCxnSpPr>
        <p:spPr>
          <a:xfrm rot="16200000" flipH="1">
            <a:off x="3584212" y="2166761"/>
            <a:ext cx="310095" cy="1299361"/>
          </a:xfrm>
          <a:prstGeom prst="bentConnector3">
            <a:avLst>
              <a:gd name="adj1" fmla="val 4242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>
            <a:extLst>
              <a:ext uri="{FF2B5EF4-FFF2-40B4-BE49-F238E27FC236}">
                <a16:creationId xmlns:a16="http://schemas.microsoft.com/office/drawing/2014/main" id="{C2B9F004-B963-5BE5-71C2-1A91476A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64"/>
          <a:stretch/>
        </p:blipFill>
        <p:spPr>
          <a:xfrm>
            <a:off x="786163" y="3392409"/>
            <a:ext cx="1974472" cy="73983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94E42C2-A988-D3F7-3126-630C4B5ED2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6263" r="2827"/>
          <a:stretch/>
        </p:blipFill>
        <p:spPr>
          <a:xfrm>
            <a:off x="3328981" y="5085264"/>
            <a:ext cx="1070347" cy="784902"/>
          </a:xfrm>
          <a:prstGeom prst="rect">
            <a:avLst/>
          </a:prstGeom>
        </p:spPr>
      </p:pic>
      <p:pic>
        <p:nvPicPr>
          <p:cNvPr id="24" name="Picture 2" descr="Jual Mesin Pencacah Sampah - Kota Bogor - Dunia Alat Lokal | Tokopedia">
            <a:extLst>
              <a:ext uri="{FF2B5EF4-FFF2-40B4-BE49-F238E27FC236}">
                <a16:creationId xmlns:a16="http://schemas.microsoft.com/office/drawing/2014/main" id="{35970DF6-3A03-C258-42D8-86CA81C54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11" y="3483107"/>
            <a:ext cx="1052257" cy="10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4374753-876E-C33D-8F62-F983B3DF78BA}"/>
              </a:ext>
            </a:extLst>
          </p:cNvPr>
          <p:cNvGrpSpPr/>
          <p:nvPr/>
        </p:nvGrpSpPr>
        <p:grpSpPr>
          <a:xfrm>
            <a:off x="4529780" y="4713170"/>
            <a:ext cx="893360" cy="1156996"/>
            <a:chOff x="4614815" y="5291668"/>
            <a:chExt cx="893360" cy="115699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C0ECFE-658D-1F1D-AE35-4755A74884AC}"/>
                </a:ext>
              </a:extLst>
            </p:cNvPr>
            <p:cNvSpPr/>
            <p:nvPr/>
          </p:nvSpPr>
          <p:spPr>
            <a:xfrm>
              <a:off x="4614815" y="5291668"/>
              <a:ext cx="893360" cy="1156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D60327B-CE55-6EB6-829D-C464A746D3BA}"/>
                </a:ext>
              </a:extLst>
            </p:cNvPr>
            <p:cNvGrpSpPr/>
            <p:nvPr/>
          </p:nvGrpSpPr>
          <p:grpSpPr>
            <a:xfrm>
              <a:off x="4614815" y="5341529"/>
              <a:ext cx="893360" cy="1030934"/>
              <a:chOff x="3237792" y="5296922"/>
              <a:chExt cx="893360" cy="1030934"/>
            </a:xfrm>
          </p:grpSpPr>
          <p:pic>
            <p:nvPicPr>
              <p:cNvPr id="29" name="Picture 5">
                <a:extLst>
                  <a:ext uri="{FF2B5EF4-FFF2-40B4-BE49-F238E27FC236}">
                    <a16:creationId xmlns:a16="http://schemas.microsoft.com/office/drawing/2014/main" id="{DD1784FC-4921-DF1B-91FE-626776F94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3837899" y="5350162"/>
                <a:ext cx="293253" cy="289521"/>
              </a:xfrm>
              <a:prstGeom prst="rect">
                <a:avLst/>
              </a:prstGeom>
            </p:spPr>
          </p:pic>
          <p:pic>
            <p:nvPicPr>
              <p:cNvPr id="30" name="Picture 7">
                <a:extLst>
                  <a:ext uri="{FF2B5EF4-FFF2-40B4-BE49-F238E27FC236}">
                    <a16:creationId xmlns:a16="http://schemas.microsoft.com/office/drawing/2014/main" id="{9DFF784F-EB06-76D8-48BE-19A625B8BB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3388045" y="5296922"/>
                <a:ext cx="616686" cy="1030934"/>
              </a:xfrm>
              <a:prstGeom prst="rect">
                <a:avLst/>
              </a:prstGeom>
            </p:spPr>
          </p:pic>
          <p:pic>
            <p:nvPicPr>
              <p:cNvPr id="31" name="Picture 9">
                <a:extLst>
                  <a:ext uri="{FF2B5EF4-FFF2-40B4-BE49-F238E27FC236}">
                    <a16:creationId xmlns:a16="http://schemas.microsoft.com/office/drawing/2014/main" id="{8C9194A3-2A11-5AEF-7FCA-DEB3EDDD31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3237792" y="5755044"/>
                <a:ext cx="195219" cy="341943"/>
              </a:xfrm>
              <a:prstGeom prst="rect">
                <a:avLst/>
              </a:prstGeom>
            </p:spPr>
          </p:pic>
        </p:grp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C95390D9-D5A7-188B-6CD3-307C9F0797C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38027" y="3453054"/>
            <a:ext cx="1052257" cy="945716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68B0F72A-4F3B-6639-E6D4-FF3DF071EA19}"/>
              </a:ext>
            </a:extLst>
          </p:cNvPr>
          <p:cNvSpPr txBox="1"/>
          <p:nvPr/>
        </p:nvSpPr>
        <p:spPr>
          <a:xfrm flipH="1">
            <a:off x="3306370" y="4398770"/>
            <a:ext cx="1223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 err="1">
                <a:latin typeface="Century Gothic" panose="020B0502020202020204" pitchFamily="34" charset="0"/>
              </a:rPr>
              <a:t>Pemilahan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E685426D-B471-5770-9D24-57349BC1E1AE}"/>
              </a:ext>
            </a:extLst>
          </p:cNvPr>
          <p:cNvSpPr txBox="1"/>
          <p:nvPr/>
        </p:nvSpPr>
        <p:spPr>
          <a:xfrm flipH="1">
            <a:off x="4413608" y="4406100"/>
            <a:ext cx="1223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 err="1">
                <a:latin typeface="Century Gothic" panose="020B0502020202020204" pitchFamily="34" charset="0"/>
              </a:rPr>
              <a:t>Pencancahan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70EA3242-DE22-CCC2-6A11-0B2DE550B6C0}"/>
              </a:ext>
            </a:extLst>
          </p:cNvPr>
          <p:cNvSpPr txBox="1"/>
          <p:nvPr/>
        </p:nvSpPr>
        <p:spPr>
          <a:xfrm flipH="1">
            <a:off x="3266473" y="5918788"/>
            <a:ext cx="1223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 err="1">
                <a:latin typeface="Century Gothic" panose="020B0502020202020204" pitchFamily="34" charset="0"/>
              </a:rPr>
              <a:t>Pengemasan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149B683C-8DD1-DE2C-1459-4D907B40F091}"/>
              </a:ext>
            </a:extLst>
          </p:cNvPr>
          <p:cNvSpPr txBox="1"/>
          <p:nvPr/>
        </p:nvSpPr>
        <p:spPr>
          <a:xfrm flipH="1">
            <a:off x="4373711" y="5926118"/>
            <a:ext cx="1223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 err="1">
                <a:latin typeface="Century Gothic" panose="020B0502020202020204" pitchFamily="34" charset="0"/>
              </a:rPr>
              <a:t>Penjualan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19124A2-58D1-7067-4F4B-FA530931D485}"/>
              </a:ext>
            </a:extLst>
          </p:cNvPr>
          <p:cNvSpPr/>
          <p:nvPr/>
        </p:nvSpPr>
        <p:spPr>
          <a:xfrm>
            <a:off x="6628568" y="2910720"/>
            <a:ext cx="5103728" cy="1734271"/>
          </a:xfrm>
          <a:prstGeom prst="roundRect">
            <a:avLst>
              <a:gd name="adj" fmla="val 7576"/>
            </a:avLst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25B5C57C-D51D-9091-338D-C7D634768E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51046" y="3225002"/>
            <a:ext cx="2229386" cy="104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7B7EE9F-BEFA-A753-782C-E2B336A87B83}"/>
              </a:ext>
            </a:extLst>
          </p:cNvPr>
          <p:cNvSpPr/>
          <p:nvPr/>
        </p:nvSpPr>
        <p:spPr>
          <a:xfrm>
            <a:off x="6625811" y="4858185"/>
            <a:ext cx="2406802" cy="1734271"/>
          </a:xfrm>
          <a:prstGeom prst="roundRect">
            <a:avLst>
              <a:gd name="adj" fmla="val 7576"/>
            </a:avLst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2BCC1F33-AC3F-478F-C692-9F09EF857970}"/>
              </a:ext>
            </a:extLst>
          </p:cNvPr>
          <p:cNvSpPr/>
          <p:nvPr/>
        </p:nvSpPr>
        <p:spPr>
          <a:xfrm>
            <a:off x="9262020" y="4835358"/>
            <a:ext cx="2406802" cy="1734271"/>
          </a:xfrm>
          <a:prstGeom prst="roundRect">
            <a:avLst>
              <a:gd name="adj" fmla="val 7576"/>
            </a:avLst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60AA16C-BF8C-C995-1F4F-9EE6E7DD58BC}"/>
              </a:ext>
            </a:extLst>
          </p:cNvPr>
          <p:cNvGrpSpPr/>
          <p:nvPr/>
        </p:nvGrpSpPr>
        <p:grpSpPr>
          <a:xfrm>
            <a:off x="9685318" y="4864195"/>
            <a:ext cx="1560205" cy="1430847"/>
            <a:chOff x="9685318" y="4864195"/>
            <a:chExt cx="1560205" cy="1430847"/>
          </a:xfrm>
        </p:grpSpPr>
        <p:pic>
          <p:nvPicPr>
            <p:cNvPr id="87" name="Picture 5">
              <a:extLst>
                <a:ext uri="{FF2B5EF4-FFF2-40B4-BE49-F238E27FC236}">
                  <a16:creationId xmlns:a16="http://schemas.microsoft.com/office/drawing/2014/main" id="{A670DB84-27BC-9580-E850-3D123B6E8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38801"/>
            <a:stretch/>
          </p:blipFill>
          <p:spPr>
            <a:xfrm>
              <a:off x="9685318" y="4864195"/>
              <a:ext cx="1560205" cy="1430847"/>
            </a:xfrm>
            <a:prstGeom prst="rect">
              <a:avLst/>
            </a:prstGeom>
          </p:spPr>
        </p:pic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BAFC923-3CCF-C247-1F9E-4DDDE21BC258}"/>
                </a:ext>
              </a:extLst>
            </p:cNvPr>
            <p:cNvSpPr/>
            <p:nvPr/>
          </p:nvSpPr>
          <p:spPr>
            <a:xfrm>
              <a:off x="10255759" y="5861614"/>
              <a:ext cx="512253" cy="391550"/>
            </a:xfrm>
            <a:prstGeom prst="rect">
              <a:avLst/>
            </a:prstGeom>
            <a:solidFill>
              <a:srgbClr val="2E28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TextBox 13">
            <a:extLst>
              <a:ext uri="{FF2B5EF4-FFF2-40B4-BE49-F238E27FC236}">
                <a16:creationId xmlns:a16="http://schemas.microsoft.com/office/drawing/2014/main" id="{16915B9C-AAB5-5C32-30ED-34382A6065D1}"/>
              </a:ext>
            </a:extLst>
          </p:cNvPr>
          <p:cNvSpPr txBox="1"/>
          <p:nvPr/>
        </p:nvSpPr>
        <p:spPr>
          <a:xfrm flipH="1">
            <a:off x="9900180" y="6305465"/>
            <a:ext cx="1223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 err="1">
                <a:latin typeface="Century Gothic" panose="020B0502020202020204" pitchFamily="34" charset="0"/>
              </a:rPr>
              <a:t>Insinerator</a:t>
            </a:r>
            <a:endParaRPr lang="en-US" sz="1000" b="1" dirty="0">
              <a:latin typeface="Century Gothic" panose="020B0502020202020204" pitchFamily="34" charset="0"/>
            </a:endParaRPr>
          </a:p>
        </p:txBody>
      </p:sp>
      <p:sp>
        <p:nvSpPr>
          <p:cNvPr id="90" name="TextBox 13">
            <a:extLst>
              <a:ext uri="{FF2B5EF4-FFF2-40B4-BE49-F238E27FC236}">
                <a16:creationId xmlns:a16="http://schemas.microsoft.com/office/drawing/2014/main" id="{BE7A55E1-9D86-5325-61DE-342E5D078BBF}"/>
              </a:ext>
            </a:extLst>
          </p:cNvPr>
          <p:cNvSpPr txBox="1"/>
          <p:nvPr/>
        </p:nvSpPr>
        <p:spPr>
          <a:xfrm flipH="1">
            <a:off x="6914186" y="4363007"/>
            <a:ext cx="4600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Proses </a:t>
            </a:r>
            <a:r>
              <a:rPr lang="en-US" sz="1000" b="1" dirty="0" err="1">
                <a:latin typeface="Century Gothic" panose="020B0502020202020204" pitchFamily="34" charset="0"/>
              </a:rPr>
              <a:t>Organik</a:t>
            </a:r>
            <a:r>
              <a:rPr lang="en-US" sz="1000" b="1" dirty="0">
                <a:latin typeface="Century Gothic" panose="020B0502020202020204" pitchFamily="34" charset="0"/>
              </a:rPr>
              <a:t>; </a:t>
            </a:r>
            <a:r>
              <a:rPr lang="en-US" sz="1000" dirty="0" err="1">
                <a:latin typeface="Century Gothic" panose="020B0502020202020204" pitchFamily="34" charset="0"/>
              </a:rPr>
              <a:t>Komposting</a:t>
            </a:r>
            <a:r>
              <a:rPr lang="en-US" sz="1000" dirty="0">
                <a:latin typeface="Century Gothic" panose="020B0502020202020204" pitchFamily="34" charset="0"/>
              </a:rPr>
              <a:t> dan Digester </a:t>
            </a:r>
            <a:r>
              <a:rPr lang="en-US" sz="1000" dirty="0" err="1">
                <a:latin typeface="Century Gothic" panose="020B0502020202020204" pitchFamily="34" charset="0"/>
              </a:rPr>
              <a:t>Anaerobik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91" name="TextBox 13">
            <a:extLst>
              <a:ext uri="{FF2B5EF4-FFF2-40B4-BE49-F238E27FC236}">
                <a16:creationId xmlns:a16="http://schemas.microsoft.com/office/drawing/2014/main" id="{8B028112-5883-EA03-6B31-7A94139A80F3}"/>
              </a:ext>
            </a:extLst>
          </p:cNvPr>
          <p:cNvSpPr txBox="1"/>
          <p:nvPr/>
        </p:nvSpPr>
        <p:spPr>
          <a:xfrm flipH="1">
            <a:off x="1215130" y="4097913"/>
            <a:ext cx="1223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 err="1">
                <a:latin typeface="Century Gothic" panose="020B0502020202020204" pitchFamily="34" charset="0"/>
              </a:rPr>
              <a:t>Komposting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pic>
        <p:nvPicPr>
          <p:cNvPr id="92" name="Picture 4" descr="Punya TPST, BUMDes Sokaraja Kulon Budidayakan Maggot - Solopos.com |  Panduan Informasi dan Inspirasi">
            <a:extLst>
              <a:ext uri="{FF2B5EF4-FFF2-40B4-BE49-F238E27FC236}">
                <a16:creationId xmlns:a16="http://schemas.microsoft.com/office/drawing/2014/main" id="{62F5A7FF-F8D6-BC15-C02A-E76662B75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7" b="25063"/>
          <a:stretch/>
        </p:blipFill>
        <p:spPr bwMode="auto">
          <a:xfrm>
            <a:off x="975861" y="5614631"/>
            <a:ext cx="1543738" cy="672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3" name="TextBox 13">
            <a:extLst>
              <a:ext uri="{FF2B5EF4-FFF2-40B4-BE49-F238E27FC236}">
                <a16:creationId xmlns:a16="http://schemas.microsoft.com/office/drawing/2014/main" id="{4F32E110-52EC-BF42-C17B-F9C535EE52BF}"/>
              </a:ext>
            </a:extLst>
          </p:cNvPr>
          <p:cNvSpPr txBox="1"/>
          <p:nvPr/>
        </p:nvSpPr>
        <p:spPr>
          <a:xfrm flipH="1">
            <a:off x="656686" y="6267551"/>
            <a:ext cx="2218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i="1" dirty="0">
                <a:latin typeface="Century Gothic" panose="020B0502020202020204" pitchFamily="34" charset="0"/>
              </a:rPr>
              <a:t>Black Solder Fly </a:t>
            </a:r>
            <a:r>
              <a:rPr lang="en-US" sz="1000" dirty="0">
                <a:latin typeface="Century Gothic" panose="020B0502020202020204" pitchFamily="34" charset="0"/>
              </a:rPr>
              <a:t>(BSF)</a:t>
            </a:r>
          </a:p>
        </p:txBody>
      </p:sp>
      <p:pic>
        <p:nvPicPr>
          <p:cNvPr id="94" name="Picture 6" descr="STUDI POTENSI PEMANFAATAN SAMPAH MELALUI PERENCANAAN BIODIGESTER UNTUK  PEMBANGKIT TENAGA LISTRIK DI KOTA BANDUNG Muhammad Ikhwa">
            <a:extLst>
              <a:ext uri="{FF2B5EF4-FFF2-40B4-BE49-F238E27FC236}">
                <a16:creationId xmlns:a16="http://schemas.microsoft.com/office/drawing/2014/main" id="{8F684CBF-6E4B-7C1B-5468-EF83F434A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01" y="4439047"/>
            <a:ext cx="1652377" cy="85021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bg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95" name="TextBox 13">
            <a:extLst>
              <a:ext uri="{FF2B5EF4-FFF2-40B4-BE49-F238E27FC236}">
                <a16:creationId xmlns:a16="http://schemas.microsoft.com/office/drawing/2014/main" id="{AE570D89-C103-FFDF-3FD7-F185BCF9EF9D}"/>
              </a:ext>
            </a:extLst>
          </p:cNvPr>
          <p:cNvSpPr txBox="1"/>
          <p:nvPr/>
        </p:nvSpPr>
        <p:spPr>
          <a:xfrm flipH="1">
            <a:off x="687104" y="5253857"/>
            <a:ext cx="2218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i="1" dirty="0">
                <a:latin typeface="Century Gothic" panose="020B0502020202020204" pitchFamily="34" charset="0"/>
              </a:rPr>
              <a:t>Digester Anaerobic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pic>
        <p:nvPicPr>
          <p:cNvPr id="96" name="Picture 6" descr="STUDI POTENSI PEMANFAATAN SAMPAH MELALUI PERENCANAAN BIODIGESTER UNTUK  PEMBANGKIT TENAGA LISTRIK DI KOTA BANDUNG Muhammad Ikhwa">
            <a:extLst>
              <a:ext uri="{FF2B5EF4-FFF2-40B4-BE49-F238E27FC236}">
                <a16:creationId xmlns:a16="http://schemas.microsoft.com/office/drawing/2014/main" id="{D5F3045B-6AC3-F8CD-C8F7-0A7A549AB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192" y="3222470"/>
            <a:ext cx="2006646" cy="1032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7" name="TextBox 13">
            <a:extLst>
              <a:ext uri="{FF2B5EF4-FFF2-40B4-BE49-F238E27FC236}">
                <a16:creationId xmlns:a16="http://schemas.microsoft.com/office/drawing/2014/main" id="{1A45E4BC-B081-183E-518D-FFFA7D51172C}"/>
              </a:ext>
            </a:extLst>
          </p:cNvPr>
          <p:cNvSpPr txBox="1"/>
          <p:nvPr/>
        </p:nvSpPr>
        <p:spPr>
          <a:xfrm flipH="1">
            <a:off x="7215256" y="6284580"/>
            <a:ext cx="1223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RDF/SRF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0B499A03-0628-CD32-0D9F-354C89F257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284" y="5137808"/>
            <a:ext cx="2059353" cy="1052357"/>
          </a:xfrm>
          <a:prstGeom prst="rect">
            <a:avLst/>
          </a:prstGeom>
        </p:spPr>
      </p:pic>
      <p:sp>
        <p:nvSpPr>
          <p:cNvPr id="99" name="AutoShape 3">
            <a:extLst>
              <a:ext uri="{FF2B5EF4-FFF2-40B4-BE49-F238E27FC236}">
                <a16:creationId xmlns:a16="http://schemas.microsoft.com/office/drawing/2014/main" id="{6DDD1E37-9449-9B65-8A2F-BE128BADA378}"/>
              </a:ext>
            </a:extLst>
          </p:cNvPr>
          <p:cNvSpPr/>
          <p:nvPr/>
        </p:nvSpPr>
        <p:spPr>
          <a:xfrm>
            <a:off x="-108666" y="16510"/>
            <a:ext cx="10308734" cy="716350"/>
          </a:xfrm>
          <a:prstGeom prst="rect">
            <a:avLst/>
          </a:prstGeom>
          <a:solidFill>
            <a:srgbClr val="FFC000">
              <a:alpha val="89804"/>
            </a:srgbClr>
          </a:solidFill>
        </p:spPr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508F581E-FB80-017B-E45B-8F2CFF3DBBD9}"/>
              </a:ext>
            </a:extLst>
          </p:cNvPr>
          <p:cNvSpPr txBox="1">
            <a:spLocks/>
          </p:cNvSpPr>
          <p:nvPr/>
        </p:nvSpPr>
        <p:spPr>
          <a:xfrm>
            <a:off x="514962" y="14672"/>
            <a:ext cx="9820949" cy="7351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D" sz="2400" b="1" cap="all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Tempat</a:t>
            </a:r>
            <a:r>
              <a:rPr lang="en-ID" sz="2400" b="1" cap="all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ID" sz="2400" b="1" cap="all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Pengolahan</a:t>
            </a:r>
            <a:r>
              <a:rPr lang="en-ID" sz="2400" b="1" cap="all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ID" sz="2400" b="1" cap="all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sampah</a:t>
            </a:r>
            <a:endParaRPr lang="en-ID" sz="2400" b="1" cap="all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089179-0DC0-ED13-CCC7-CF5775DB31D6}"/>
              </a:ext>
            </a:extLst>
          </p:cNvPr>
          <p:cNvSpPr/>
          <p:nvPr/>
        </p:nvSpPr>
        <p:spPr>
          <a:xfrm>
            <a:off x="11752499" y="6511589"/>
            <a:ext cx="439501" cy="3651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4DDF7F-4A3C-3DE9-AE80-8C48B4EB363F}"/>
              </a:ext>
            </a:extLst>
          </p:cNvPr>
          <p:cNvSpPr txBox="1"/>
          <p:nvPr/>
        </p:nvSpPr>
        <p:spPr>
          <a:xfrm>
            <a:off x="11803249" y="6493663"/>
            <a:ext cx="343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99400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51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56">
            <a:extLst>
              <a:ext uri="{FF2B5EF4-FFF2-40B4-BE49-F238E27FC236}">
                <a16:creationId xmlns:a16="http://schemas.microsoft.com/office/drawing/2014/main" id="{5F26CAC9-216B-44D5-9AC8-54EECD530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628" y="-14706"/>
            <a:ext cx="1673486" cy="842211"/>
          </a:xfrm>
          <a:prstGeom prst="rect">
            <a:avLst/>
          </a:prstGeom>
        </p:spPr>
      </p:pic>
      <p:sp>
        <p:nvSpPr>
          <p:cNvPr id="2" name="AutoShape 3">
            <a:extLst>
              <a:ext uri="{FF2B5EF4-FFF2-40B4-BE49-F238E27FC236}">
                <a16:creationId xmlns:a16="http://schemas.microsoft.com/office/drawing/2014/main" id="{4E122A3F-C5A6-446D-0645-9B95E6C010D0}"/>
              </a:ext>
            </a:extLst>
          </p:cNvPr>
          <p:cNvSpPr/>
          <p:nvPr/>
        </p:nvSpPr>
        <p:spPr>
          <a:xfrm>
            <a:off x="-108666" y="16510"/>
            <a:ext cx="10308734" cy="716350"/>
          </a:xfrm>
          <a:prstGeom prst="rect">
            <a:avLst/>
          </a:prstGeom>
          <a:solidFill>
            <a:srgbClr val="FFC000">
              <a:alpha val="89804"/>
            </a:srgbClr>
          </a:solidFill>
        </p:spPr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2D2A36-B010-6000-ABC9-953A50A0AD1E}"/>
              </a:ext>
            </a:extLst>
          </p:cNvPr>
          <p:cNvSpPr txBox="1">
            <a:spLocks/>
          </p:cNvSpPr>
          <p:nvPr/>
        </p:nvSpPr>
        <p:spPr>
          <a:xfrm>
            <a:off x="514962" y="14672"/>
            <a:ext cx="9820949" cy="7351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1" i="0" u="none" strike="noStrike" kern="1200" cap="all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Segoe UI" panose="020B0502040204020203" pitchFamily="34" charset="0"/>
              </a:rPr>
              <a:t>CONTOH HASIL PEMBANGUNAN TPS3R (BM) DI JAWA TENGAH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F27366-BD0D-E589-19C2-4FFDA4F09D67}"/>
              </a:ext>
            </a:extLst>
          </p:cNvPr>
          <p:cNvSpPr/>
          <p:nvPr/>
        </p:nvSpPr>
        <p:spPr>
          <a:xfrm>
            <a:off x="10378995" y="898720"/>
            <a:ext cx="178553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Pelaksanaan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TA.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Jml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KK = 300 KK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Besar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Iuran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Rp. 25.000/KK/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Olahan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Kompos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Budidaya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Maggot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66807A-4516-720E-F5A4-C975355DE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67" y="898720"/>
            <a:ext cx="4150900" cy="2641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B8383E1-5D63-B7EE-EE8A-F734AAB7AC43}"/>
              </a:ext>
            </a:extLst>
          </p:cNvPr>
          <p:cNvSpPr/>
          <p:nvPr/>
        </p:nvSpPr>
        <p:spPr>
          <a:xfrm>
            <a:off x="6618829" y="3104143"/>
            <a:ext cx="374935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TPS3R DS.WANUREJO, KEC.BOROBUDUR,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KAB. MAGELANG</a:t>
            </a:r>
            <a:endParaRPr kumimoji="0" lang="id-ID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7C6ABE-FEE2-78D6-44D9-066B23B9A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243" y="3684508"/>
            <a:ext cx="4154337" cy="2612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0CEF379-A96F-DD22-800D-6939634702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032" y="928014"/>
            <a:ext cx="4154337" cy="2612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275C68-B969-08A1-2A4C-0305611DB0CA}"/>
              </a:ext>
            </a:extLst>
          </p:cNvPr>
          <p:cNvSpPr/>
          <p:nvPr/>
        </p:nvSpPr>
        <p:spPr>
          <a:xfrm>
            <a:off x="1854007" y="3081024"/>
            <a:ext cx="374935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TPS3R DS. GANGGENG, KEC.PURWOREJO,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KAB. PURWOREJO</a:t>
            </a:r>
            <a:endParaRPr kumimoji="0" lang="id-ID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9E9ED5-D2F5-79B5-6B6C-7AAF2CCE6DBA}"/>
              </a:ext>
            </a:extLst>
          </p:cNvPr>
          <p:cNvSpPr/>
          <p:nvPr/>
        </p:nvSpPr>
        <p:spPr>
          <a:xfrm>
            <a:off x="1832479" y="5884467"/>
            <a:ext cx="377088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TPS3R DS.SRIWUNGU, KEC. TLOGOMULYO,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KAB. TEMANGGUNG</a:t>
            </a:r>
            <a:endParaRPr kumimoji="0" lang="id-ID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0E8BAD-93BF-50D8-77F0-CF04F3AB0100}"/>
              </a:ext>
            </a:extLst>
          </p:cNvPr>
          <p:cNvSpPr/>
          <p:nvPr/>
        </p:nvSpPr>
        <p:spPr>
          <a:xfrm>
            <a:off x="75170" y="904394"/>
            <a:ext cx="178553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 2021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Jml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KK = 200 KK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Besar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Iuran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Rp. 10.000/KK/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Olahan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Kompos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Budidaya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maggot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Sampah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anorganik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F8B3E4-36D1-9F04-B10C-9ECA0910DF19}"/>
              </a:ext>
            </a:extLst>
          </p:cNvPr>
          <p:cNvSpPr/>
          <p:nvPr/>
        </p:nvSpPr>
        <p:spPr>
          <a:xfrm>
            <a:off x="68477" y="3667510"/>
            <a:ext cx="178553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Pelaksanaan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TA.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Jml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KK = 200 KK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Besar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Iuran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Rp. 5.000/KK/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Olahan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Kompos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Budidaya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maggot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Sampah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anorganik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4D0E2B91-4F2A-B204-0B49-869D0C1C94E5}"/>
              </a:ext>
            </a:extLst>
          </p:cNvPr>
          <p:cNvSpPr/>
          <p:nvPr/>
        </p:nvSpPr>
        <p:spPr>
          <a:xfrm>
            <a:off x="6191678" y="3688749"/>
            <a:ext cx="4167844" cy="2657383"/>
          </a:xfrm>
          <a:prstGeom prst="rect">
            <a:avLst/>
          </a:prstGeom>
          <a:blipFill>
            <a:blip r:embed="rId7" cstate="print"/>
            <a:stretch>
              <a:fillRect l="-5689" t="-27817" r="-107583" b="-294718"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672611-F45B-5819-3D35-5033DD476A2C}"/>
              </a:ext>
            </a:extLst>
          </p:cNvPr>
          <p:cNvSpPr/>
          <p:nvPr/>
        </p:nvSpPr>
        <p:spPr>
          <a:xfrm>
            <a:off x="10406470" y="3677420"/>
            <a:ext cx="178553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Pelaksanaan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TA.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Jml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KK = 200 KK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Besar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Iuran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Rp. 10.000/KK/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Olahan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Kompos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Sampah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anorganik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53F84A-C13C-B14E-E351-022F8881890A}"/>
              </a:ext>
            </a:extLst>
          </p:cNvPr>
          <p:cNvSpPr/>
          <p:nvPr/>
        </p:nvSpPr>
        <p:spPr>
          <a:xfrm>
            <a:off x="6616683" y="5883837"/>
            <a:ext cx="374935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TPS3R DS.SINE, KEC.SRAGEN,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KAB. SRAGEN</a:t>
            </a:r>
            <a:endParaRPr kumimoji="0" lang="id-ID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74CA27-F1CE-BCF6-C045-51284946A5DE}"/>
              </a:ext>
            </a:extLst>
          </p:cNvPr>
          <p:cNvSpPr/>
          <p:nvPr/>
        </p:nvSpPr>
        <p:spPr>
          <a:xfrm>
            <a:off x="11752499" y="6511589"/>
            <a:ext cx="439501" cy="3651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4E303F-946C-6B39-D597-E0689AF61B2E}"/>
              </a:ext>
            </a:extLst>
          </p:cNvPr>
          <p:cNvSpPr txBox="1"/>
          <p:nvPr/>
        </p:nvSpPr>
        <p:spPr>
          <a:xfrm>
            <a:off x="11803249" y="6493663"/>
            <a:ext cx="343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919466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1273</Words>
  <Application>Microsoft Office PowerPoint</Application>
  <PresentationFormat>Widescreen</PresentationFormat>
  <Paragraphs>245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Bahnschrift</vt:lpstr>
      <vt:lpstr>Calibri</vt:lpstr>
      <vt:lpstr>Century Gothic</vt:lpstr>
      <vt:lpstr>Myriad Pro</vt:lpstr>
      <vt:lpstr>MyriadPro-Regular</vt:lpstr>
      <vt:lpstr>Open Sans</vt:lpstr>
      <vt:lpstr>Segoe UI</vt:lpstr>
      <vt:lpstr>Tahoma</vt:lpstr>
      <vt:lpstr>Tw Cen MT</vt:lpstr>
      <vt:lpstr>1_Office Theme</vt:lpstr>
      <vt:lpstr>2_Office Theme</vt:lpstr>
      <vt:lpstr>PowerPoint Presentation</vt:lpstr>
      <vt:lpstr>ARAH KEBIJAKAN pembangunan infrastruktur permukiman</vt:lpstr>
      <vt:lpstr>Target pembangunan sanitasi 2020 - 2024</vt:lpstr>
      <vt:lpstr>Kebijakan dan strategi pengembangan sanitasi 2020 - 2024</vt:lpstr>
      <vt:lpstr>Capaian dan target pengelolaan persampahan</vt:lpstr>
      <vt:lpstr>Dasar hukum penyelenggaraan pengelolaan sampah</vt:lpstr>
      <vt:lpstr>Skema penyelenggaraan pengelolaan sampah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radithya rizky</dc:creator>
  <cp:lastModifiedBy>Djoko Luknanto</cp:lastModifiedBy>
  <cp:revision>42</cp:revision>
  <cp:lastPrinted>2022-06-14T08:29:43Z</cp:lastPrinted>
  <dcterms:created xsi:type="dcterms:W3CDTF">2022-02-18T08:52:18Z</dcterms:created>
  <dcterms:modified xsi:type="dcterms:W3CDTF">2022-09-11T12:17:54Z</dcterms:modified>
</cp:coreProperties>
</file>