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5508" r:id="rId3"/>
    <p:sldId id="5510" r:id="rId4"/>
    <p:sldId id="5509" r:id="rId5"/>
    <p:sldId id="5513" r:id="rId6"/>
    <p:sldId id="5511" r:id="rId7"/>
    <p:sldId id="5512" r:id="rId8"/>
    <p:sldId id="3000" r:id="rId9"/>
    <p:sldId id="3004" r:id="rId10"/>
    <p:sldId id="5514" r:id="rId11"/>
    <p:sldId id="550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 Afifah" initials="EA" lastIdx="2" clrIdx="0">
    <p:extLst>
      <p:ext uri="{19B8F6BF-5375-455C-9EA6-DF929625EA0E}">
        <p15:presenceInfo xmlns:p15="http://schemas.microsoft.com/office/powerpoint/2012/main" userId="73c5bbaf1ee175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5B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96" autoAdjust="0"/>
    <p:restoredTop sz="94660"/>
  </p:normalViewPr>
  <p:slideViewPr>
    <p:cSldViewPr snapToGrid="0">
      <p:cViewPr varScale="1">
        <p:scale>
          <a:sx n="82" d="100"/>
          <a:sy n="82" d="100"/>
        </p:scale>
        <p:origin x="52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png"/><Relationship Id="rId4" Type="http://schemas.openxmlformats.org/officeDocument/2006/relationships/image" Target="../media/image13.jfif"/></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png"/><Relationship Id="rId4" Type="http://schemas.openxmlformats.org/officeDocument/2006/relationships/image" Target="../media/image13.jfif"/></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5BAC9F-606C-4592-81F3-C9DAB44255B8}" type="doc">
      <dgm:prSet loTypeId="urn:microsoft.com/office/officeart/2005/8/layout/vList4#1" loCatId="list" qsTypeId="urn:microsoft.com/office/officeart/2005/8/quickstyle/simple2" qsCatId="simple" csTypeId="urn:microsoft.com/office/officeart/2005/8/colors/colorful4" csCatId="colorful" phldr="1"/>
      <dgm:spPr/>
      <dgm:t>
        <a:bodyPr/>
        <a:lstStyle/>
        <a:p>
          <a:endParaRPr lang="id-ID"/>
        </a:p>
      </dgm:t>
    </dgm:pt>
    <dgm:pt modelId="{FFB5B57B-255A-4375-9079-F074886F4A0B}">
      <dgm:prSet phldrT="[Text]" custT="1"/>
      <dgm:spPr/>
      <dgm:t>
        <a:bodyPr/>
        <a:lstStyle/>
        <a:p>
          <a:pPr marL="0" indent="0"/>
          <a:r>
            <a:rPr lang="en-US" sz="1600" b="1" dirty="0" err="1">
              <a:solidFill>
                <a:schemeClr val="tx1"/>
              </a:solidFill>
              <a:latin typeface="Calibri" pitchFamily="34" charset="0"/>
              <a:ea typeface="Tahoma" pitchFamily="34" charset="0"/>
              <a:cs typeface="Calibri" pitchFamily="34" charset="0"/>
            </a:rPr>
            <a:t>Isu</a:t>
          </a:r>
          <a:r>
            <a:rPr lang="en-US" sz="1600" b="1" dirty="0">
              <a:solidFill>
                <a:schemeClr val="tx1"/>
              </a:solidFill>
              <a:latin typeface="Calibri" pitchFamily="34" charset="0"/>
              <a:ea typeface="Tahoma" pitchFamily="34" charset="0"/>
              <a:cs typeface="Calibri" pitchFamily="34" charset="0"/>
            </a:rPr>
            <a:t> </a:t>
          </a:r>
          <a:r>
            <a:rPr lang="en-US" sz="1600" b="1" dirty="0" err="1">
              <a:solidFill>
                <a:schemeClr val="tx1"/>
              </a:solidFill>
              <a:latin typeface="Calibri" pitchFamily="34" charset="0"/>
              <a:ea typeface="Tahoma" pitchFamily="34" charset="0"/>
              <a:cs typeface="Calibri" pitchFamily="34" charset="0"/>
            </a:rPr>
            <a:t>Lingkungan</a:t>
          </a:r>
          <a:r>
            <a:rPr lang="en-US" sz="1600" b="1" dirty="0">
              <a:solidFill>
                <a:schemeClr val="tx1"/>
              </a:solidFill>
              <a:latin typeface="Calibri" pitchFamily="34" charset="0"/>
              <a:ea typeface="Tahoma" pitchFamily="34" charset="0"/>
              <a:cs typeface="Calibri" pitchFamily="34" charset="0"/>
            </a:rPr>
            <a:t> </a:t>
          </a:r>
          <a:r>
            <a:rPr lang="en-US" sz="1600" b="1" dirty="0" err="1">
              <a:solidFill>
                <a:schemeClr val="tx1"/>
              </a:solidFill>
              <a:latin typeface="Calibri" pitchFamily="34" charset="0"/>
              <a:ea typeface="Tahoma" pitchFamily="34" charset="0"/>
              <a:cs typeface="Calibri" pitchFamily="34" charset="0"/>
            </a:rPr>
            <a:t>Hidup</a:t>
          </a:r>
          <a:r>
            <a:rPr lang="en-US" sz="1600" b="1" dirty="0">
              <a:solidFill>
                <a:schemeClr val="tx1"/>
              </a:solidFill>
              <a:latin typeface="Calibri" pitchFamily="34" charset="0"/>
              <a:ea typeface="Tahoma" pitchFamily="34" charset="0"/>
              <a:cs typeface="Calibri" pitchFamily="34" charset="0"/>
            </a:rPr>
            <a:t>/ </a:t>
          </a:r>
          <a:r>
            <a:rPr lang="en-US" sz="1600" b="1" dirty="0" err="1">
              <a:solidFill>
                <a:schemeClr val="tx1"/>
              </a:solidFill>
              <a:latin typeface="Calibri" pitchFamily="34" charset="0"/>
              <a:ea typeface="Tahoma" pitchFamily="34" charset="0"/>
              <a:cs typeface="Calibri" pitchFamily="34" charset="0"/>
            </a:rPr>
            <a:t>Konservasi</a:t>
          </a:r>
          <a:endParaRPr lang="en-US" sz="1600" b="1" dirty="0">
            <a:solidFill>
              <a:schemeClr val="tx1"/>
            </a:solidFill>
            <a:latin typeface="Calibri" pitchFamily="34" charset="0"/>
            <a:ea typeface="Tahoma" pitchFamily="34" charset="0"/>
            <a:cs typeface="Calibri" pitchFamily="34" charset="0"/>
          </a:endParaRPr>
        </a:p>
        <a:p>
          <a:pPr marL="0" indent="0"/>
          <a:r>
            <a:rPr lang="en-US" sz="1600" dirty="0" err="1">
              <a:solidFill>
                <a:schemeClr val="tx1"/>
              </a:solidFill>
              <a:latin typeface="Calibri" pitchFamily="34" charset="0"/>
              <a:ea typeface="Tahoma" pitchFamily="34" charset="0"/>
              <a:cs typeface="Calibri" pitchFamily="34" charset="0"/>
            </a:rPr>
            <a:t>Pengelolaan</a:t>
          </a:r>
          <a:r>
            <a:rPr lang="en-US" sz="1600" dirty="0">
              <a:solidFill>
                <a:schemeClr val="tx1"/>
              </a:solidFill>
              <a:latin typeface="Calibri" pitchFamily="34" charset="0"/>
              <a:ea typeface="Tahoma" pitchFamily="34" charset="0"/>
              <a:cs typeface="Calibri" pitchFamily="34" charset="0"/>
            </a:rPr>
            <a:t> </a:t>
          </a:r>
          <a:r>
            <a:rPr lang="en-US" sz="1600" dirty="0" err="1">
              <a:solidFill>
                <a:schemeClr val="tx1"/>
              </a:solidFill>
              <a:latin typeface="Calibri" pitchFamily="34" charset="0"/>
              <a:ea typeface="Tahoma" pitchFamily="34" charset="0"/>
              <a:cs typeface="Calibri" pitchFamily="34" charset="0"/>
            </a:rPr>
            <a:t>rawa</a:t>
          </a:r>
          <a:r>
            <a:rPr lang="en-US" sz="1600" dirty="0">
              <a:solidFill>
                <a:schemeClr val="tx1"/>
              </a:solidFill>
              <a:latin typeface="Calibri" pitchFamily="34" charset="0"/>
              <a:ea typeface="Tahoma" pitchFamily="34" charset="0"/>
              <a:cs typeface="Calibri" pitchFamily="34" charset="0"/>
            </a:rPr>
            <a:t> </a:t>
          </a:r>
          <a:r>
            <a:rPr lang="en-US" sz="1600" dirty="0" err="1">
              <a:solidFill>
                <a:schemeClr val="tx1"/>
              </a:solidFill>
              <a:latin typeface="Calibri" pitchFamily="34" charset="0"/>
              <a:ea typeface="Tahoma" pitchFamily="34" charset="0"/>
              <a:cs typeface="Calibri" pitchFamily="34" charset="0"/>
            </a:rPr>
            <a:t>sering</a:t>
          </a:r>
          <a:r>
            <a:rPr lang="en-US" sz="1600" dirty="0">
              <a:solidFill>
                <a:schemeClr val="tx1"/>
              </a:solidFill>
              <a:latin typeface="Calibri" pitchFamily="34" charset="0"/>
              <a:ea typeface="Tahoma" pitchFamily="34" charset="0"/>
              <a:cs typeface="Calibri" pitchFamily="34" charset="0"/>
            </a:rPr>
            <a:t> </a:t>
          </a:r>
          <a:r>
            <a:rPr lang="en-US" sz="1600" dirty="0" err="1">
              <a:solidFill>
                <a:schemeClr val="tx1"/>
              </a:solidFill>
              <a:latin typeface="Calibri" pitchFamily="34" charset="0"/>
              <a:ea typeface="Tahoma" pitchFamily="34" charset="0"/>
              <a:cs typeface="Calibri" pitchFamily="34" charset="0"/>
            </a:rPr>
            <a:t>dikaitkan</a:t>
          </a:r>
          <a:r>
            <a:rPr lang="en-US" sz="1600" dirty="0">
              <a:solidFill>
                <a:schemeClr val="tx1"/>
              </a:solidFill>
              <a:latin typeface="Calibri" pitchFamily="34" charset="0"/>
              <a:ea typeface="Tahoma" pitchFamily="34" charset="0"/>
              <a:cs typeface="Calibri" pitchFamily="34" charset="0"/>
            </a:rPr>
            <a:t> </a:t>
          </a:r>
          <a:r>
            <a:rPr lang="en-US" sz="1600" dirty="0" err="1">
              <a:solidFill>
                <a:schemeClr val="tx1"/>
              </a:solidFill>
              <a:latin typeface="Calibri" pitchFamily="34" charset="0"/>
              <a:ea typeface="Tahoma" pitchFamily="34" charset="0"/>
              <a:cs typeface="Calibri" pitchFamily="34" charset="0"/>
            </a:rPr>
            <a:t>dengan</a:t>
          </a:r>
          <a:r>
            <a:rPr lang="en-US" sz="1600" dirty="0">
              <a:solidFill>
                <a:schemeClr val="tx1"/>
              </a:solidFill>
              <a:latin typeface="Calibri" pitchFamily="34" charset="0"/>
              <a:ea typeface="Tahoma" pitchFamily="34" charset="0"/>
              <a:cs typeface="Calibri" pitchFamily="34" charset="0"/>
            </a:rPr>
            <a:t> </a:t>
          </a:r>
          <a:r>
            <a:rPr lang="en-US" sz="1600" dirty="0" err="1">
              <a:solidFill>
                <a:schemeClr val="tx1"/>
              </a:solidFill>
              <a:latin typeface="Calibri" pitchFamily="34" charset="0"/>
              <a:ea typeface="Tahoma" pitchFamily="34" charset="0"/>
              <a:cs typeface="Calibri" pitchFamily="34" charset="0"/>
            </a:rPr>
            <a:t>isu</a:t>
          </a:r>
          <a:r>
            <a:rPr lang="en-US" sz="1600" dirty="0">
              <a:solidFill>
                <a:schemeClr val="tx1"/>
              </a:solidFill>
              <a:latin typeface="Calibri" pitchFamily="34" charset="0"/>
              <a:ea typeface="Tahoma" pitchFamily="34" charset="0"/>
              <a:cs typeface="Calibri" pitchFamily="34" charset="0"/>
            </a:rPr>
            <a:t> </a:t>
          </a:r>
          <a:r>
            <a:rPr lang="en-US" sz="1600" dirty="0" err="1">
              <a:solidFill>
                <a:schemeClr val="tx1"/>
              </a:solidFill>
              <a:latin typeface="Calibri" pitchFamily="34" charset="0"/>
              <a:ea typeface="Tahoma" pitchFamily="34" charset="0"/>
              <a:cs typeface="Calibri" pitchFamily="34" charset="0"/>
            </a:rPr>
            <a:t>lingkungan</a:t>
          </a:r>
          <a:r>
            <a:rPr lang="en-US" sz="1600" dirty="0">
              <a:solidFill>
                <a:schemeClr val="tx1"/>
              </a:solidFill>
              <a:latin typeface="Calibri" pitchFamily="34" charset="0"/>
              <a:ea typeface="Tahoma" pitchFamily="34" charset="0"/>
              <a:cs typeface="Calibri" pitchFamily="34" charset="0"/>
            </a:rPr>
            <a:t> </a:t>
          </a:r>
          <a:r>
            <a:rPr lang="en-US" sz="1600" dirty="0" err="1">
              <a:solidFill>
                <a:schemeClr val="tx1"/>
              </a:solidFill>
              <a:latin typeface="Calibri" pitchFamily="34" charset="0"/>
              <a:ea typeface="Tahoma" pitchFamily="34" charset="0"/>
              <a:cs typeface="Calibri" pitchFamily="34" charset="0"/>
            </a:rPr>
            <a:t>hidup</a:t>
          </a:r>
          <a:r>
            <a:rPr lang="en-US" sz="1600" dirty="0">
              <a:solidFill>
                <a:schemeClr val="tx1"/>
              </a:solidFill>
              <a:latin typeface="Calibri" pitchFamily="34" charset="0"/>
              <a:ea typeface="Tahoma" pitchFamily="34" charset="0"/>
              <a:cs typeface="Calibri" pitchFamily="34" charset="0"/>
            </a:rPr>
            <a:t> dan </a:t>
          </a:r>
          <a:r>
            <a:rPr lang="en-US" sz="1600" dirty="0" err="1">
              <a:solidFill>
                <a:schemeClr val="tx1"/>
              </a:solidFill>
              <a:latin typeface="Calibri" pitchFamily="34" charset="0"/>
              <a:ea typeface="Tahoma" pitchFamily="34" charset="0"/>
              <a:cs typeface="Calibri" pitchFamily="34" charset="0"/>
            </a:rPr>
            <a:t>kehutanan</a:t>
          </a:r>
          <a:r>
            <a:rPr lang="id-ID" sz="1600" dirty="0">
              <a:solidFill>
                <a:schemeClr val="tx1"/>
              </a:solidFill>
              <a:latin typeface="Calibri" pitchFamily="34" charset="0"/>
              <a:ea typeface="Tahoma" pitchFamily="34" charset="0"/>
              <a:cs typeface="Calibri" pitchFamily="34" charset="0"/>
            </a:rPr>
            <a:t>; </a:t>
          </a:r>
          <a:endParaRPr lang="en-US" sz="1600" dirty="0">
            <a:solidFill>
              <a:schemeClr val="tx1"/>
            </a:solidFill>
            <a:latin typeface="Calibri" pitchFamily="34" charset="0"/>
            <a:ea typeface="Tahoma" pitchFamily="34" charset="0"/>
            <a:cs typeface="Calibri" pitchFamily="34" charset="0"/>
          </a:endParaRPr>
        </a:p>
        <a:p>
          <a:r>
            <a:rPr lang="en-US" sz="1600" b="1" dirty="0">
              <a:solidFill>
                <a:schemeClr val="tx1"/>
              </a:solidFill>
              <a:latin typeface="Calibri" pitchFamily="34" charset="0"/>
              <a:ea typeface="Tahoma" pitchFamily="34" charset="0"/>
              <a:cs typeface="Calibri" pitchFamily="34" charset="0"/>
            </a:rPr>
            <a:t>C</a:t>
          </a:r>
          <a:r>
            <a:rPr lang="id-ID" sz="1600" b="1" dirty="0">
              <a:solidFill>
                <a:schemeClr val="tx1"/>
              </a:solidFill>
              <a:latin typeface="Calibri" pitchFamily="34" charset="0"/>
              <a:ea typeface="Tahoma" pitchFamily="34" charset="0"/>
              <a:cs typeface="Calibri" pitchFamily="34" charset="0"/>
            </a:rPr>
            <a:t>ontoh</a:t>
          </a:r>
          <a:r>
            <a:rPr lang="en-US" sz="1600" b="1" dirty="0">
              <a:solidFill>
                <a:schemeClr val="tx1"/>
              </a:solidFill>
              <a:latin typeface="Calibri" pitchFamily="34" charset="0"/>
              <a:ea typeface="Tahoma" pitchFamily="34" charset="0"/>
              <a:cs typeface="Calibri" pitchFamily="34" charset="0"/>
            </a:rPr>
            <a:t> :</a:t>
          </a:r>
          <a:r>
            <a:rPr lang="id-ID" sz="1600" dirty="0">
              <a:solidFill>
                <a:schemeClr val="tx1"/>
              </a:solidFill>
              <a:latin typeface="Calibri" pitchFamily="34" charset="0"/>
              <a:ea typeface="Tahoma" pitchFamily="34" charset="0"/>
              <a:cs typeface="Calibri" pitchFamily="34" charset="0"/>
            </a:rPr>
            <a:t> </a:t>
          </a:r>
          <a:r>
            <a:rPr lang="en-US" sz="1600" dirty="0" err="1">
              <a:solidFill>
                <a:schemeClr val="tx1"/>
              </a:solidFill>
              <a:latin typeface="Calibri" pitchFamily="34" charset="0"/>
              <a:ea typeface="Tahoma" pitchFamily="34" charset="0"/>
              <a:cs typeface="Calibri" pitchFamily="34" charset="0"/>
            </a:rPr>
            <a:t>Pengembangan</a:t>
          </a:r>
          <a:r>
            <a:rPr lang="en-US" sz="1600" dirty="0">
              <a:solidFill>
                <a:schemeClr val="tx1"/>
              </a:solidFill>
              <a:latin typeface="Calibri" pitchFamily="34" charset="0"/>
              <a:ea typeface="Tahoma" pitchFamily="34" charset="0"/>
              <a:cs typeface="Calibri" pitchFamily="34" charset="0"/>
            </a:rPr>
            <a:t> </a:t>
          </a:r>
          <a:r>
            <a:rPr lang="en-US" sz="1600" dirty="0" err="1">
              <a:solidFill>
                <a:schemeClr val="tx1"/>
              </a:solidFill>
              <a:latin typeface="Calibri" pitchFamily="34" charset="0"/>
              <a:ea typeface="Tahoma" pitchFamily="34" charset="0"/>
              <a:cs typeface="Calibri" pitchFamily="34" charset="0"/>
            </a:rPr>
            <a:t>Lahan</a:t>
          </a:r>
          <a:r>
            <a:rPr lang="en-US" sz="1600" dirty="0">
              <a:solidFill>
                <a:schemeClr val="tx1"/>
              </a:solidFill>
              <a:latin typeface="Calibri" pitchFamily="34" charset="0"/>
              <a:ea typeface="Tahoma" pitchFamily="34" charset="0"/>
              <a:cs typeface="Calibri" pitchFamily="34" charset="0"/>
            </a:rPr>
            <a:t> </a:t>
          </a:r>
          <a:r>
            <a:rPr lang="en-US" sz="1600" dirty="0" err="1">
              <a:solidFill>
                <a:schemeClr val="tx1"/>
              </a:solidFill>
              <a:latin typeface="Calibri" pitchFamily="34" charset="0"/>
              <a:ea typeface="Tahoma" pitchFamily="34" charset="0"/>
              <a:cs typeface="Calibri" pitchFamily="34" charset="0"/>
            </a:rPr>
            <a:t>Gambut</a:t>
          </a:r>
          <a:r>
            <a:rPr lang="en-US" sz="1600" dirty="0">
              <a:solidFill>
                <a:schemeClr val="tx1"/>
              </a:solidFill>
              <a:latin typeface="Calibri" pitchFamily="34" charset="0"/>
              <a:ea typeface="Tahoma" pitchFamily="34" charset="0"/>
              <a:cs typeface="Calibri" pitchFamily="34" charset="0"/>
            </a:rPr>
            <a:t> (PLG) &amp; </a:t>
          </a:r>
          <a:r>
            <a:rPr lang="en-US" sz="1600" dirty="0" err="1">
              <a:solidFill>
                <a:schemeClr val="tx1"/>
              </a:solidFill>
              <a:latin typeface="Calibri" pitchFamily="34" charset="0"/>
              <a:ea typeface="Tahoma" pitchFamily="34" charset="0"/>
              <a:cs typeface="Calibri" pitchFamily="34" charset="0"/>
            </a:rPr>
            <a:t>pengembangan</a:t>
          </a:r>
          <a:r>
            <a:rPr lang="en-US" sz="1600" dirty="0">
              <a:solidFill>
                <a:schemeClr val="tx1"/>
              </a:solidFill>
              <a:latin typeface="Calibri" pitchFamily="34" charset="0"/>
              <a:ea typeface="Tahoma" pitchFamily="34" charset="0"/>
              <a:cs typeface="Calibri" pitchFamily="34" charset="0"/>
            </a:rPr>
            <a:t> </a:t>
          </a:r>
          <a:r>
            <a:rPr lang="en-US" sz="1600" dirty="0" err="1">
              <a:solidFill>
                <a:schemeClr val="tx1"/>
              </a:solidFill>
              <a:latin typeface="Calibri" pitchFamily="34" charset="0"/>
              <a:ea typeface="Tahoma" pitchFamily="34" charset="0"/>
              <a:cs typeface="Calibri" pitchFamily="34" charset="0"/>
            </a:rPr>
            <a:t>rawa</a:t>
          </a:r>
          <a:r>
            <a:rPr lang="en-US" sz="1600" dirty="0">
              <a:solidFill>
                <a:schemeClr val="tx1"/>
              </a:solidFill>
              <a:latin typeface="Calibri" pitchFamily="34" charset="0"/>
              <a:ea typeface="Tahoma" pitchFamily="34" charset="0"/>
              <a:cs typeface="Calibri" pitchFamily="34" charset="0"/>
            </a:rPr>
            <a:t> oleh </a:t>
          </a:r>
          <a:r>
            <a:rPr lang="id-ID" sz="1600" dirty="0">
              <a:solidFill>
                <a:schemeClr val="tx1"/>
              </a:solidFill>
              <a:latin typeface="Calibri" pitchFamily="34" charset="0"/>
              <a:ea typeface="Tahoma" pitchFamily="34" charset="0"/>
              <a:cs typeface="Calibri" pitchFamily="34" charset="0"/>
            </a:rPr>
            <a:t> </a:t>
          </a:r>
          <a:r>
            <a:rPr lang="en-US" sz="1600" dirty="0" err="1">
              <a:solidFill>
                <a:schemeClr val="tx1"/>
              </a:solidFill>
              <a:latin typeface="Calibri" pitchFamily="34" charset="0"/>
              <a:ea typeface="Tahoma" pitchFamily="34" charset="0"/>
              <a:cs typeface="Calibri" pitchFamily="34" charset="0"/>
            </a:rPr>
            <a:t>masyarakat</a:t>
          </a:r>
          <a:r>
            <a:rPr lang="en-US" sz="1600" dirty="0">
              <a:solidFill>
                <a:schemeClr val="tx1"/>
              </a:solidFill>
              <a:latin typeface="Calibri" pitchFamily="34" charset="0"/>
              <a:ea typeface="Tahoma" pitchFamily="34" charset="0"/>
              <a:cs typeface="Calibri" pitchFamily="34" charset="0"/>
            </a:rPr>
            <a:t> di </a:t>
          </a:r>
          <a:r>
            <a:rPr lang="id-ID" sz="1600" dirty="0">
              <a:solidFill>
                <a:schemeClr val="tx1"/>
              </a:solidFill>
              <a:latin typeface="Calibri" pitchFamily="34" charset="0"/>
              <a:ea typeface="Tahoma" pitchFamily="34" charset="0"/>
              <a:cs typeface="Calibri" pitchFamily="34" charset="0"/>
            </a:rPr>
            <a:t>Kab. Hulu Sungai Selatan</a:t>
          </a:r>
          <a:r>
            <a:rPr lang="en-US" sz="1600" dirty="0">
              <a:solidFill>
                <a:schemeClr val="tx1"/>
              </a:solidFill>
              <a:latin typeface="Calibri" pitchFamily="34" charset="0"/>
              <a:ea typeface="Tahoma" pitchFamily="34" charset="0"/>
              <a:cs typeface="Calibri" pitchFamily="34" charset="0"/>
            </a:rPr>
            <a:t> yang </a:t>
          </a:r>
          <a:r>
            <a:rPr lang="id-ID" sz="1600" dirty="0">
              <a:solidFill>
                <a:schemeClr val="tx1"/>
              </a:solidFill>
              <a:latin typeface="Calibri" pitchFamily="34" charset="0"/>
              <a:ea typeface="Tahoma" pitchFamily="34" charset="0"/>
              <a:cs typeface="Calibri" pitchFamily="34" charset="0"/>
            </a:rPr>
            <a:t>ternyata masih masuk ke dalam kawasan hutan.</a:t>
          </a:r>
          <a:r>
            <a:rPr lang="en-US" sz="1600" dirty="0">
              <a:solidFill>
                <a:schemeClr val="tx1"/>
              </a:solidFill>
              <a:latin typeface="Calibri" pitchFamily="34" charset="0"/>
              <a:ea typeface="Tahoma" pitchFamily="34" charset="0"/>
              <a:cs typeface="Calibri" pitchFamily="34" charset="0"/>
            </a:rPr>
            <a:t> </a:t>
          </a:r>
          <a:endParaRPr lang="id-ID" sz="1600" dirty="0">
            <a:solidFill>
              <a:schemeClr val="tx1"/>
            </a:solidFill>
          </a:endParaRPr>
        </a:p>
      </dgm:t>
    </dgm:pt>
    <dgm:pt modelId="{46B03FA2-4798-413C-B5D8-F2C6EFC50BEF}" type="parTrans" cxnId="{DE463C36-79C0-43CF-BA69-85AC26304C4F}">
      <dgm:prSet/>
      <dgm:spPr/>
      <dgm:t>
        <a:bodyPr/>
        <a:lstStyle/>
        <a:p>
          <a:endParaRPr lang="id-ID" sz="2000">
            <a:solidFill>
              <a:schemeClr val="tx1"/>
            </a:solidFill>
          </a:endParaRPr>
        </a:p>
      </dgm:t>
    </dgm:pt>
    <dgm:pt modelId="{82BF8A97-7BE8-4FE2-B121-57D6E665E5F4}" type="sibTrans" cxnId="{DE463C36-79C0-43CF-BA69-85AC26304C4F}">
      <dgm:prSet/>
      <dgm:spPr/>
      <dgm:t>
        <a:bodyPr/>
        <a:lstStyle/>
        <a:p>
          <a:endParaRPr lang="id-ID" sz="2000">
            <a:solidFill>
              <a:schemeClr val="tx1"/>
            </a:solidFill>
          </a:endParaRPr>
        </a:p>
      </dgm:t>
    </dgm:pt>
    <dgm:pt modelId="{B2A4EEB7-EC07-4FD8-A44D-6E41E21BF9A2}">
      <dgm:prSet phldrT="[Text]" custT="1"/>
      <dgm:spPr/>
      <dgm:t>
        <a:bodyPr/>
        <a:lstStyle/>
        <a:p>
          <a:pPr algn="l"/>
          <a:r>
            <a:rPr lang="en-US" sz="1600" b="1">
              <a:solidFill>
                <a:schemeClr val="tx1"/>
              </a:solidFill>
              <a:latin typeface="Calibri" pitchFamily="34" charset="0"/>
              <a:ea typeface="Tahoma" pitchFamily="34" charset="0"/>
              <a:cs typeface="Calibri" pitchFamily="34" charset="0"/>
            </a:rPr>
            <a:t>Isu Pengelolaan Air</a:t>
          </a:r>
        </a:p>
        <a:p>
          <a:pPr algn="just"/>
          <a:r>
            <a:rPr lang="en-US" sz="1600">
              <a:solidFill>
                <a:schemeClr val="tx1"/>
              </a:solidFill>
              <a:latin typeface="Calibri" pitchFamily="34" charset="0"/>
              <a:ea typeface="Tahoma" pitchFamily="34" charset="0"/>
              <a:cs typeface="Calibri" pitchFamily="34" charset="0"/>
            </a:rPr>
            <a:t>Selain berfungsi sebagai jaringan irigasi, rawa juga menjadi sumber air juga perlu dipertimbangkan. Perlu Batasan antara rawa yang dikonservasi dan mana yang dibudidayakan.</a:t>
          </a:r>
          <a:endParaRPr lang="id-ID" sz="1600" dirty="0">
            <a:solidFill>
              <a:schemeClr val="tx1"/>
            </a:solidFill>
          </a:endParaRPr>
        </a:p>
      </dgm:t>
    </dgm:pt>
    <dgm:pt modelId="{BE97418E-7D1C-4481-8118-B0D705B58DAC}" type="parTrans" cxnId="{11D225B9-F806-4F70-9BCB-525E7F2D6FE7}">
      <dgm:prSet/>
      <dgm:spPr/>
      <dgm:t>
        <a:bodyPr/>
        <a:lstStyle/>
        <a:p>
          <a:endParaRPr lang="id-ID" sz="2000">
            <a:solidFill>
              <a:schemeClr val="tx1"/>
            </a:solidFill>
          </a:endParaRPr>
        </a:p>
      </dgm:t>
    </dgm:pt>
    <dgm:pt modelId="{22EF3F24-BB13-4669-A6D1-2E5D51EE3CC6}" type="sibTrans" cxnId="{11D225B9-F806-4F70-9BCB-525E7F2D6FE7}">
      <dgm:prSet/>
      <dgm:spPr/>
      <dgm:t>
        <a:bodyPr/>
        <a:lstStyle/>
        <a:p>
          <a:endParaRPr lang="id-ID" sz="2000">
            <a:solidFill>
              <a:schemeClr val="tx1"/>
            </a:solidFill>
          </a:endParaRPr>
        </a:p>
      </dgm:t>
    </dgm:pt>
    <dgm:pt modelId="{B2E8502B-CDC8-4030-BB70-842C9BB7DE66}">
      <dgm:prSet phldrT="[Text]" custT="1"/>
      <dgm:spPr/>
      <dgm:t>
        <a:bodyPr/>
        <a:lstStyle/>
        <a:p>
          <a:pPr algn="l"/>
          <a:r>
            <a:rPr lang="en-US" sz="1600" b="1">
              <a:solidFill>
                <a:schemeClr val="tx1"/>
              </a:solidFill>
              <a:latin typeface="Calibri" pitchFamily="34" charset="0"/>
              <a:ea typeface="Tahoma" pitchFamily="34" charset="0"/>
              <a:cs typeface="Calibri" pitchFamily="34" charset="0"/>
            </a:rPr>
            <a:t>Isu Pengelolaan Rawa</a:t>
          </a:r>
        </a:p>
        <a:p>
          <a:pPr algn="just"/>
          <a:r>
            <a:rPr lang="en-US" sz="1600">
              <a:solidFill>
                <a:schemeClr val="tx1"/>
              </a:solidFill>
              <a:latin typeface="Calibri" pitchFamily="34" charset="0"/>
              <a:ea typeface="Tahoma" pitchFamily="34" charset="0"/>
              <a:cs typeface="Calibri" pitchFamily="34" charset="0"/>
            </a:rPr>
            <a:t>Pengelolaan rawa dikaitkan dengan penggunaan lahan rawa pada saat ini dan masa yang akan datang. Saat ini banyak lahan rawa yang sudah dibuka namun belum dimanfaatkan (rawa bokor). Kedepannya akan banyak lahan rawa yang diubah menjadi perkebunan sawit dan daerah industry. Maka dari itu pengelolaan rawa harus segera direncanakan dan dilaksanakan</a:t>
          </a:r>
          <a:endParaRPr lang="en-US" sz="1600" dirty="0">
            <a:solidFill>
              <a:schemeClr val="tx1"/>
            </a:solidFill>
            <a:latin typeface="Calibri" pitchFamily="34" charset="0"/>
            <a:ea typeface="Tahoma" pitchFamily="34" charset="0"/>
            <a:cs typeface="Calibri" pitchFamily="34" charset="0"/>
          </a:endParaRPr>
        </a:p>
      </dgm:t>
    </dgm:pt>
    <dgm:pt modelId="{E02907C3-CAC1-4484-AF83-D58E4EDC180A}" type="parTrans" cxnId="{5A89EB73-6831-4C0E-B7A7-5FA0E037A12B}">
      <dgm:prSet/>
      <dgm:spPr/>
      <dgm:t>
        <a:bodyPr/>
        <a:lstStyle/>
        <a:p>
          <a:endParaRPr lang="id-ID" sz="2000">
            <a:solidFill>
              <a:schemeClr val="tx1"/>
            </a:solidFill>
          </a:endParaRPr>
        </a:p>
      </dgm:t>
    </dgm:pt>
    <dgm:pt modelId="{F4E1F0F7-9993-45DA-96AC-712303531AB8}" type="sibTrans" cxnId="{5A89EB73-6831-4C0E-B7A7-5FA0E037A12B}">
      <dgm:prSet/>
      <dgm:spPr/>
      <dgm:t>
        <a:bodyPr/>
        <a:lstStyle/>
        <a:p>
          <a:endParaRPr lang="id-ID" sz="2000">
            <a:solidFill>
              <a:schemeClr val="tx1"/>
            </a:solidFill>
          </a:endParaRPr>
        </a:p>
      </dgm:t>
    </dgm:pt>
    <dgm:pt modelId="{7416174F-EE26-4296-9D42-0860106BBC3D}">
      <dgm:prSet custT="1"/>
      <dgm:spPr/>
      <dgm:t>
        <a:bodyPr/>
        <a:lstStyle/>
        <a:p>
          <a:pPr algn="l"/>
          <a:r>
            <a:rPr lang="en-US" sz="1600" b="1" dirty="0" err="1">
              <a:solidFill>
                <a:schemeClr val="tx1"/>
              </a:solidFill>
              <a:latin typeface="Calibri" pitchFamily="34" charset="0"/>
              <a:ea typeface="Tahoma" pitchFamily="34" charset="0"/>
              <a:cs typeface="Calibri" pitchFamily="34" charset="0"/>
            </a:rPr>
            <a:t>Isu</a:t>
          </a:r>
          <a:r>
            <a:rPr lang="en-US" sz="1600" b="1" dirty="0">
              <a:solidFill>
                <a:schemeClr val="tx1"/>
              </a:solidFill>
              <a:latin typeface="Calibri" pitchFamily="34" charset="0"/>
              <a:ea typeface="Tahoma" pitchFamily="34" charset="0"/>
              <a:cs typeface="Calibri" pitchFamily="34" charset="0"/>
            </a:rPr>
            <a:t> </a:t>
          </a:r>
          <a:r>
            <a:rPr lang="en-US" sz="1600" b="1" dirty="0" err="1">
              <a:solidFill>
                <a:schemeClr val="tx1"/>
              </a:solidFill>
              <a:latin typeface="Calibri" pitchFamily="34" charset="0"/>
              <a:ea typeface="Tahoma" pitchFamily="34" charset="0"/>
              <a:cs typeface="Calibri" pitchFamily="34" charset="0"/>
            </a:rPr>
            <a:t>Regulasi</a:t>
          </a:r>
          <a:r>
            <a:rPr lang="en-US" sz="1600" b="1" dirty="0">
              <a:solidFill>
                <a:schemeClr val="tx1"/>
              </a:solidFill>
              <a:latin typeface="Calibri" pitchFamily="34" charset="0"/>
              <a:ea typeface="Tahoma" pitchFamily="34" charset="0"/>
              <a:cs typeface="Calibri" pitchFamily="34" charset="0"/>
            </a:rPr>
            <a:t> </a:t>
          </a:r>
          <a:r>
            <a:rPr lang="en-US" sz="1600" b="1" dirty="0" err="1">
              <a:solidFill>
                <a:schemeClr val="tx1"/>
              </a:solidFill>
              <a:latin typeface="Calibri" pitchFamily="34" charset="0"/>
              <a:ea typeface="Tahoma" pitchFamily="34" charset="0"/>
              <a:cs typeface="Calibri" pitchFamily="34" charset="0"/>
            </a:rPr>
            <a:t>Rawa</a:t>
          </a:r>
          <a:endParaRPr lang="en-US" sz="1600" b="1" dirty="0">
            <a:solidFill>
              <a:schemeClr val="tx1"/>
            </a:solidFill>
            <a:latin typeface="Calibri" pitchFamily="34" charset="0"/>
            <a:ea typeface="Tahoma" pitchFamily="34" charset="0"/>
            <a:cs typeface="Calibri" pitchFamily="34" charset="0"/>
          </a:endParaRPr>
        </a:p>
        <a:p>
          <a:pPr algn="just"/>
          <a:r>
            <a:rPr lang="en-ID" sz="1600" dirty="0" err="1">
              <a:solidFill>
                <a:schemeClr val="tx1"/>
              </a:solidFill>
            </a:rPr>
            <a:t>Sampai</a:t>
          </a:r>
          <a:r>
            <a:rPr lang="en-ID" sz="1600" dirty="0">
              <a:solidFill>
                <a:schemeClr val="tx1"/>
              </a:solidFill>
            </a:rPr>
            <a:t> </a:t>
          </a:r>
          <a:r>
            <a:rPr lang="en-ID" sz="1600" dirty="0" err="1">
              <a:solidFill>
                <a:schemeClr val="tx1"/>
              </a:solidFill>
            </a:rPr>
            <a:t>saat</a:t>
          </a:r>
          <a:r>
            <a:rPr lang="en-ID" sz="1600" dirty="0">
              <a:solidFill>
                <a:schemeClr val="tx1"/>
              </a:solidFill>
            </a:rPr>
            <a:t> </a:t>
          </a:r>
          <a:r>
            <a:rPr lang="en-ID" sz="1600" dirty="0" err="1">
              <a:solidFill>
                <a:schemeClr val="tx1"/>
              </a:solidFill>
            </a:rPr>
            <a:t>ini</a:t>
          </a:r>
          <a:r>
            <a:rPr lang="en-ID" sz="1600" dirty="0">
              <a:solidFill>
                <a:schemeClr val="tx1"/>
              </a:solidFill>
            </a:rPr>
            <a:t> </a:t>
          </a:r>
          <a:r>
            <a:rPr lang="en-ID" sz="1600" dirty="0" err="1">
              <a:solidFill>
                <a:schemeClr val="tx1"/>
              </a:solidFill>
            </a:rPr>
            <a:t>belum</a:t>
          </a:r>
          <a:r>
            <a:rPr lang="en-ID" sz="1600" dirty="0">
              <a:solidFill>
                <a:schemeClr val="tx1"/>
              </a:solidFill>
            </a:rPr>
            <a:t> </a:t>
          </a:r>
          <a:r>
            <a:rPr lang="en-ID" sz="1600" dirty="0" err="1">
              <a:solidFill>
                <a:schemeClr val="tx1"/>
              </a:solidFill>
            </a:rPr>
            <a:t>ada</a:t>
          </a:r>
          <a:r>
            <a:rPr lang="en-ID" sz="1600" dirty="0">
              <a:solidFill>
                <a:schemeClr val="tx1"/>
              </a:solidFill>
            </a:rPr>
            <a:t> </a:t>
          </a:r>
          <a:r>
            <a:rPr lang="en-ID" sz="1600" dirty="0" err="1">
              <a:solidFill>
                <a:schemeClr val="tx1"/>
              </a:solidFill>
            </a:rPr>
            <a:t>Kriteria</a:t>
          </a:r>
          <a:r>
            <a:rPr lang="en-ID" sz="1600" dirty="0">
              <a:solidFill>
                <a:schemeClr val="tx1"/>
              </a:solidFill>
            </a:rPr>
            <a:t> </a:t>
          </a:r>
          <a:r>
            <a:rPr lang="en-ID" sz="1600" dirty="0" err="1">
              <a:solidFill>
                <a:schemeClr val="tx1"/>
              </a:solidFill>
            </a:rPr>
            <a:t>Perencanaan</a:t>
          </a:r>
          <a:r>
            <a:rPr lang="en-ID" sz="1600" dirty="0">
              <a:solidFill>
                <a:schemeClr val="tx1"/>
              </a:solidFill>
            </a:rPr>
            <a:t> (KP) </a:t>
          </a:r>
          <a:r>
            <a:rPr lang="en-ID" sz="1600" dirty="0" err="1">
              <a:solidFill>
                <a:schemeClr val="tx1"/>
              </a:solidFill>
            </a:rPr>
            <a:t>Rawa</a:t>
          </a:r>
          <a:r>
            <a:rPr lang="en-ID" sz="1600" dirty="0">
              <a:solidFill>
                <a:schemeClr val="tx1"/>
              </a:solidFill>
            </a:rPr>
            <a:t>, </a:t>
          </a:r>
          <a:r>
            <a:rPr lang="en-ID" sz="1600" dirty="0" err="1">
              <a:solidFill>
                <a:schemeClr val="tx1"/>
              </a:solidFill>
            </a:rPr>
            <a:t>tetapi</a:t>
          </a:r>
          <a:r>
            <a:rPr lang="en-ID" sz="1600" dirty="0">
              <a:solidFill>
                <a:schemeClr val="tx1"/>
              </a:solidFill>
            </a:rPr>
            <a:t> </a:t>
          </a:r>
          <a:r>
            <a:rPr lang="en-ID" sz="1600" dirty="0" err="1">
              <a:solidFill>
                <a:schemeClr val="tx1"/>
              </a:solidFill>
            </a:rPr>
            <a:t>telah</a:t>
          </a:r>
          <a:r>
            <a:rPr lang="en-ID" sz="1600" dirty="0">
              <a:solidFill>
                <a:schemeClr val="tx1"/>
              </a:solidFill>
            </a:rPr>
            <a:t> </a:t>
          </a:r>
          <a:r>
            <a:rPr lang="en-ID" sz="1600" dirty="0" err="1">
              <a:solidFill>
                <a:schemeClr val="tx1"/>
              </a:solidFill>
            </a:rPr>
            <a:t>diterbitkan</a:t>
          </a:r>
          <a:r>
            <a:rPr lang="en-ID" sz="1600" dirty="0">
              <a:solidFill>
                <a:schemeClr val="tx1"/>
              </a:solidFill>
            </a:rPr>
            <a:t> </a:t>
          </a:r>
          <a:r>
            <a:rPr lang="en-ID" sz="1600" dirty="0" err="1">
              <a:solidFill>
                <a:schemeClr val="tx1"/>
              </a:solidFill>
            </a:rPr>
            <a:t>regulasi</a:t>
          </a:r>
          <a:r>
            <a:rPr lang="en-ID" sz="1600" dirty="0">
              <a:solidFill>
                <a:schemeClr val="tx1"/>
              </a:solidFill>
            </a:rPr>
            <a:t> </a:t>
          </a:r>
          <a:r>
            <a:rPr lang="en-ID" sz="1600" dirty="0" err="1">
              <a:solidFill>
                <a:schemeClr val="tx1"/>
              </a:solidFill>
            </a:rPr>
            <a:t>tentang</a:t>
          </a:r>
          <a:r>
            <a:rPr lang="en-ID" sz="1600" dirty="0">
              <a:solidFill>
                <a:schemeClr val="tx1"/>
              </a:solidFill>
            </a:rPr>
            <a:t> </a:t>
          </a:r>
          <a:r>
            <a:rPr lang="en-ID" sz="1600" dirty="0" err="1">
              <a:solidFill>
                <a:schemeClr val="tx1"/>
              </a:solidFill>
            </a:rPr>
            <a:t>rawa</a:t>
          </a:r>
          <a:r>
            <a:rPr lang="en-ID" sz="1600" dirty="0">
              <a:solidFill>
                <a:schemeClr val="tx1"/>
              </a:solidFill>
            </a:rPr>
            <a:t> (</a:t>
          </a:r>
          <a:r>
            <a:rPr lang="en-ID" sz="1600" dirty="0" err="1">
              <a:solidFill>
                <a:schemeClr val="tx1"/>
              </a:solidFill>
            </a:rPr>
            <a:t>Permen</a:t>
          </a:r>
          <a:r>
            <a:rPr lang="en-ID" sz="1600" dirty="0">
              <a:solidFill>
                <a:schemeClr val="tx1"/>
              </a:solidFill>
            </a:rPr>
            <a:t> PUPR dan SE </a:t>
          </a:r>
          <a:r>
            <a:rPr lang="en-ID" sz="1600" dirty="0" err="1">
              <a:solidFill>
                <a:schemeClr val="tx1"/>
              </a:solidFill>
            </a:rPr>
            <a:t>Dirjen</a:t>
          </a:r>
          <a:r>
            <a:rPr lang="en-ID" sz="1600" dirty="0">
              <a:solidFill>
                <a:schemeClr val="tx1"/>
              </a:solidFill>
            </a:rPr>
            <a:t>). </a:t>
          </a:r>
          <a:r>
            <a:rPr lang="en-ID" sz="1600" dirty="0" err="1">
              <a:solidFill>
                <a:schemeClr val="tx1"/>
              </a:solidFill>
            </a:rPr>
            <a:t>Selain</a:t>
          </a:r>
          <a:r>
            <a:rPr lang="en-ID" sz="1600" dirty="0">
              <a:solidFill>
                <a:schemeClr val="tx1"/>
              </a:solidFill>
            </a:rPr>
            <a:t> </a:t>
          </a:r>
          <a:r>
            <a:rPr lang="en-ID" sz="1600" dirty="0" err="1">
              <a:solidFill>
                <a:schemeClr val="tx1"/>
              </a:solidFill>
            </a:rPr>
            <a:t>itu</a:t>
          </a:r>
          <a:r>
            <a:rPr lang="en-ID" sz="1600" dirty="0">
              <a:solidFill>
                <a:schemeClr val="tx1"/>
              </a:solidFill>
            </a:rPr>
            <a:t>, </a:t>
          </a:r>
          <a:r>
            <a:rPr lang="en-ID" sz="1600" dirty="0" err="1">
              <a:solidFill>
                <a:schemeClr val="tx1"/>
              </a:solidFill>
            </a:rPr>
            <a:t>regulasi</a:t>
          </a:r>
          <a:r>
            <a:rPr lang="en-ID" sz="1600" dirty="0">
              <a:solidFill>
                <a:schemeClr val="tx1"/>
              </a:solidFill>
            </a:rPr>
            <a:t> yang </a:t>
          </a:r>
          <a:r>
            <a:rPr lang="en-ID" sz="1600" dirty="0" err="1">
              <a:solidFill>
                <a:schemeClr val="tx1"/>
              </a:solidFill>
            </a:rPr>
            <a:t>ada</a:t>
          </a:r>
          <a:r>
            <a:rPr lang="en-ID" sz="1600" dirty="0">
              <a:solidFill>
                <a:schemeClr val="tx1"/>
              </a:solidFill>
            </a:rPr>
            <a:t> </a:t>
          </a:r>
          <a:r>
            <a:rPr lang="en-ID" sz="1600" dirty="0" err="1">
              <a:solidFill>
                <a:schemeClr val="tx1"/>
              </a:solidFill>
            </a:rPr>
            <a:t>saat</a:t>
          </a:r>
          <a:r>
            <a:rPr lang="en-ID" sz="1600" dirty="0">
              <a:solidFill>
                <a:schemeClr val="tx1"/>
              </a:solidFill>
            </a:rPr>
            <a:t> </a:t>
          </a:r>
          <a:r>
            <a:rPr lang="en-ID" sz="1600" dirty="0" err="1">
              <a:solidFill>
                <a:schemeClr val="tx1"/>
              </a:solidFill>
            </a:rPr>
            <a:t>ini</a:t>
          </a:r>
          <a:r>
            <a:rPr lang="en-ID" sz="1600" dirty="0">
              <a:solidFill>
                <a:schemeClr val="tx1"/>
              </a:solidFill>
            </a:rPr>
            <a:t> </a:t>
          </a:r>
          <a:r>
            <a:rPr lang="en-ID" sz="1600" dirty="0" err="1">
              <a:solidFill>
                <a:schemeClr val="tx1"/>
              </a:solidFill>
            </a:rPr>
            <a:t>hanya</a:t>
          </a:r>
          <a:r>
            <a:rPr lang="en-ID" sz="1600" dirty="0">
              <a:solidFill>
                <a:schemeClr val="tx1"/>
              </a:solidFill>
            </a:rPr>
            <a:t> </a:t>
          </a:r>
          <a:r>
            <a:rPr lang="en-ID" sz="1600" dirty="0" err="1">
              <a:solidFill>
                <a:schemeClr val="tx1"/>
              </a:solidFill>
            </a:rPr>
            <a:t>mengatur</a:t>
          </a:r>
          <a:r>
            <a:rPr lang="en-ID" sz="1600" dirty="0">
              <a:solidFill>
                <a:schemeClr val="tx1"/>
              </a:solidFill>
            </a:rPr>
            <a:t> </a:t>
          </a:r>
          <a:r>
            <a:rPr lang="en-ID" sz="1600" dirty="0" err="1">
              <a:solidFill>
                <a:schemeClr val="tx1"/>
              </a:solidFill>
            </a:rPr>
            <a:t>tentang</a:t>
          </a:r>
          <a:r>
            <a:rPr lang="en-ID" sz="1600" dirty="0">
              <a:solidFill>
                <a:schemeClr val="tx1"/>
              </a:solidFill>
            </a:rPr>
            <a:t> tata air </a:t>
          </a:r>
          <a:r>
            <a:rPr lang="en-ID" sz="1600" dirty="0" err="1">
              <a:solidFill>
                <a:schemeClr val="tx1"/>
              </a:solidFill>
            </a:rPr>
            <a:t>rawa</a:t>
          </a:r>
          <a:r>
            <a:rPr lang="en-ID" sz="1600" dirty="0">
              <a:solidFill>
                <a:schemeClr val="tx1"/>
              </a:solidFill>
            </a:rPr>
            <a:t> </a:t>
          </a:r>
          <a:r>
            <a:rPr lang="en-ID" sz="1600" dirty="0" err="1">
              <a:solidFill>
                <a:schemeClr val="tx1"/>
              </a:solidFill>
            </a:rPr>
            <a:t>belum</a:t>
          </a:r>
          <a:r>
            <a:rPr lang="en-ID" sz="1600" dirty="0">
              <a:solidFill>
                <a:schemeClr val="tx1"/>
              </a:solidFill>
            </a:rPr>
            <a:t> </a:t>
          </a:r>
          <a:r>
            <a:rPr lang="en-ID" sz="1600" dirty="0" err="1">
              <a:solidFill>
                <a:schemeClr val="tx1"/>
              </a:solidFill>
            </a:rPr>
            <a:t>sampai</a:t>
          </a:r>
          <a:r>
            <a:rPr lang="en-ID" sz="1600" dirty="0">
              <a:solidFill>
                <a:schemeClr val="tx1"/>
              </a:solidFill>
            </a:rPr>
            <a:t> </a:t>
          </a:r>
          <a:r>
            <a:rPr lang="en-ID" sz="1600" dirty="0" err="1">
              <a:solidFill>
                <a:schemeClr val="tx1"/>
              </a:solidFill>
            </a:rPr>
            <a:t>kepada</a:t>
          </a:r>
          <a:r>
            <a:rPr lang="en-ID" sz="1600" dirty="0">
              <a:solidFill>
                <a:schemeClr val="tx1"/>
              </a:solidFill>
            </a:rPr>
            <a:t> </a:t>
          </a:r>
          <a:r>
            <a:rPr lang="en-ID" sz="1600" dirty="0" err="1">
              <a:solidFill>
                <a:schemeClr val="tx1"/>
              </a:solidFill>
            </a:rPr>
            <a:t>pengembangan</a:t>
          </a:r>
          <a:r>
            <a:rPr lang="en-ID" sz="1600" dirty="0">
              <a:solidFill>
                <a:schemeClr val="tx1"/>
              </a:solidFill>
            </a:rPr>
            <a:t> </a:t>
          </a:r>
          <a:r>
            <a:rPr lang="en-ID" sz="1600" dirty="0" err="1">
              <a:solidFill>
                <a:schemeClr val="tx1"/>
              </a:solidFill>
            </a:rPr>
            <a:t>rawa</a:t>
          </a:r>
          <a:r>
            <a:rPr lang="en-ID" sz="1600" dirty="0">
              <a:solidFill>
                <a:schemeClr val="tx1"/>
              </a:solidFill>
            </a:rPr>
            <a:t> </a:t>
          </a:r>
          <a:r>
            <a:rPr lang="en-ID" sz="1600" dirty="0" err="1">
              <a:solidFill>
                <a:schemeClr val="tx1"/>
              </a:solidFill>
            </a:rPr>
            <a:t>selain</a:t>
          </a:r>
          <a:r>
            <a:rPr lang="en-ID" sz="1600" dirty="0">
              <a:solidFill>
                <a:schemeClr val="tx1"/>
              </a:solidFill>
            </a:rPr>
            <a:t> </a:t>
          </a:r>
          <a:r>
            <a:rPr lang="en-ID" sz="1600" dirty="0" err="1">
              <a:solidFill>
                <a:schemeClr val="tx1"/>
              </a:solidFill>
            </a:rPr>
            <a:t>untuk</a:t>
          </a:r>
          <a:r>
            <a:rPr lang="en-ID" sz="1600" dirty="0">
              <a:solidFill>
                <a:schemeClr val="tx1"/>
              </a:solidFill>
            </a:rPr>
            <a:t> </a:t>
          </a:r>
          <a:r>
            <a:rPr lang="en-ID" sz="1600" dirty="0" err="1">
              <a:solidFill>
                <a:schemeClr val="tx1"/>
              </a:solidFill>
            </a:rPr>
            <a:t>pertanian</a:t>
          </a:r>
          <a:r>
            <a:rPr lang="en-ID" sz="1600" dirty="0">
              <a:solidFill>
                <a:schemeClr val="tx1"/>
              </a:solidFill>
            </a:rPr>
            <a:t> (zoning)</a:t>
          </a:r>
        </a:p>
      </dgm:t>
    </dgm:pt>
    <dgm:pt modelId="{02E558EA-4868-4F15-BD45-7D621F18664F}" type="parTrans" cxnId="{BFBC8AF9-D444-45D3-B8A3-68DD25FED747}">
      <dgm:prSet/>
      <dgm:spPr/>
      <dgm:t>
        <a:bodyPr/>
        <a:lstStyle/>
        <a:p>
          <a:endParaRPr lang="en-ID">
            <a:solidFill>
              <a:schemeClr val="tx1"/>
            </a:solidFill>
          </a:endParaRPr>
        </a:p>
      </dgm:t>
    </dgm:pt>
    <dgm:pt modelId="{9FE3CB0B-FCD5-4313-A7E5-FA4C69929DDA}" type="sibTrans" cxnId="{BFBC8AF9-D444-45D3-B8A3-68DD25FED747}">
      <dgm:prSet/>
      <dgm:spPr/>
      <dgm:t>
        <a:bodyPr/>
        <a:lstStyle/>
        <a:p>
          <a:endParaRPr lang="en-ID">
            <a:solidFill>
              <a:schemeClr val="tx1"/>
            </a:solidFill>
          </a:endParaRPr>
        </a:p>
      </dgm:t>
    </dgm:pt>
    <dgm:pt modelId="{FF5840F5-5A51-400F-AFDF-B668CF900A38}" type="pres">
      <dgm:prSet presAssocID="{BC5BAC9F-606C-4592-81F3-C9DAB44255B8}" presName="linear" presStyleCnt="0">
        <dgm:presLayoutVars>
          <dgm:dir/>
          <dgm:resizeHandles val="exact"/>
        </dgm:presLayoutVars>
      </dgm:prSet>
      <dgm:spPr/>
    </dgm:pt>
    <dgm:pt modelId="{CD2F95AF-0650-469B-AD9D-18256FD47CA8}" type="pres">
      <dgm:prSet presAssocID="{FFB5B57B-255A-4375-9079-F074886F4A0B}" presName="comp" presStyleCnt="0"/>
      <dgm:spPr/>
    </dgm:pt>
    <dgm:pt modelId="{60C62919-A70F-4F81-AA0C-EB3215C5CCB6}" type="pres">
      <dgm:prSet presAssocID="{FFB5B57B-255A-4375-9079-F074886F4A0B}" presName="box" presStyleLbl="node1" presStyleIdx="0" presStyleCnt="4" custScaleY="96028" custLinFactNeighborX="4497" custLinFactNeighborY="-31454"/>
      <dgm:spPr/>
    </dgm:pt>
    <dgm:pt modelId="{3FD646E9-86BC-404A-96B6-BDA9E343B9CD}" type="pres">
      <dgm:prSet presAssocID="{FFB5B57B-255A-4375-9079-F074886F4A0B}" presName="img" presStyleLbl="fgImgPlace1" presStyleIdx="0" presStyleCnt="4" custScaleX="78457" custLinFactNeighborX="-1375"/>
      <dgm:spPr>
        <a:blipFill rotWithShape="0">
          <a:blip xmlns:r="http://schemas.openxmlformats.org/officeDocument/2006/relationships" r:embed="rId1"/>
          <a:stretch>
            <a:fillRect/>
          </a:stretch>
        </a:blipFill>
      </dgm:spPr>
    </dgm:pt>
    <dgm:pt modelId="{88EE8C75-59AC-4324-89C8-87E015189B2E}" type="pres">
      <dgm:prSet presAssocID="{FFB5B57B-255A-4375-9079-F074886F4A0B}" presName="text" presStyleLbl="node1" presStyleIdx="0" presStyleCnt="4">
        <dgm:presLayoutVars>
          <dgm:bulletEnabled val="1"/>
        </dgm:presLayoutVars>
      </dgm:prSet>
      <dgm:spPr/>
    </dgm:pt>
    <dgm:pt modelId="{5DF08C7A-6351-4246-BBB5-EFF3F75CCC64}" type="pres">
      <dgm:prSet presAssocID="{82BF8A97-7BE8-4FE2-B121-57D6E665E5F4}" presName="spacer" presStyleCnt="0"/>
      <dgm:spPr/>
    </dgm:pt>
    <dgm:pt modelId="{29745C35-B448-4DFA-A027-8B559EE7EA8F}" type="pres">
      <dgm:prSet presAssocID="{B2A4EEB7-EC07-4FD8-A44D-6E41E21BF9A2}" presName="comp" presStyleCnt="0"/>
      <dgm:spPr/>
    </dgm:pt>
    <dgm:pt modelId="{17C702B3-EB6D-4140-8119-0EEFE3999B86}" type="pres">
      <dgm:prSet presAssocID="{B2A4EEB7-EC07-4FD8-A44D-6E41E21BF9A2}" presName="box" presStyleLbl="node1" presStyleIdx="1" presStyleCnt="4" custScaleY="91790"/>
      <dgm:spPr/>
    </dgm:pt>
    <dgm:pt modelId="{16E93946-777A-46A7-B914-CFFAA4B5053E}" type="pres">
      <dgm:prSet presAssocID="{B2A4EEB7-EC07-4FD8-A44D-6E41E21BF9A2}" presName="img" presStyleLbl="fgImgPlace1" presStyleIdx="1" presStyleCnt="4" custScaleX="78457" custScaleY="72709" custLinFactNeighborX="-137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3000" b="-13000"/>
          </a:stretch>
        </a:blipFill>
      </dgm:spPr>
    </dgm:pt>
    <dgm:pt modelId="{30D5A5A5-7515-4361-95D7-BEBBE38BDB02}" type="pres">
      <dgm:prSet presAssocID="{B2A4EEB7-EC07-4FD8-A44D-6E41E21BF9A2}" presName="text" presStyleLbl="node1" presStyleIdx="1" presStyleCnt="4">
        <dgm:presLayoutVars>
          <dgm:bulletEnabled val="1"/>
        </dgm:presLayoutVars>
      </dgm:prSet>
      <dgm:spPr/>
    </dgm:pt>
    <dgm:pt modelId="{AE9D54B1-F289-461F-96E8-E3B3452A904D}" type="pres">
      <dgm:prSet presAssocID="{22EF3F24-BB13-4669-A6D1-2E5D51EE3CC6}" presName="spacer" presStyleCnt="0"/>
      <dgm:spPr/>
    </dgm:pt>
    <dgm:pt modelId="{686144BA-7CA6-407B-A275-2220EC4A7201}" type="pres">
      <dgm:prSet presAssocID="{B2E8502B-CDC8-4030-BB70-842C9BB7DE66}" presName="comp" presStyleCnt="0"/>
      <dgm:spPr/>
    </dgm:pt>
    <dgm:pt modelId="{D198F890-121A-44A1-A0EC-96F1F52B2986}" type="pres">
      <dgm:prSet presAssocID="{B2E8502B-CDC8-4030-BB70-842C9BB7DE66}" presName="box" presStyleLbl="node1" presStyleIdx="2" presStyleCnt="4"/>
      <dgm:spPr/>
    </dgm:pt>
    <dgm:pt modelId="{A8810F6C-694B-4453-BD53-B314C5A2FAC1}" type="pres">
      <dgm:prSet presAssocID="{B2E8502B-CDC8-4030-BB70-842C9BB7DE66}" presName="img" presStyleLbl="fgImgPlace1" presStyleIdx="2" presStyleCnt="4" custScaleX="78457" custLinFactNeighborX="-1375"/>
      <dgm:spPr>
        <a:blipFill rotWithShape="0">
          <a:blip xmlns:r="http://schemas.openxmlformats.org/officeDocument/2006/relationships" r:embed="rId3"/>
          <a:stretch>
            <a:fillRect/>
          </a:stretch>
        </a:blipFill>
      </dgm:spPr>
    </dgm:pt>
    <dgm:pt modelId="{BB91837E-9180-4602-9D35-81E6AB5749D8}" type="pres">
      <dgm:prSet presAssocID="{B2E8502B-CDC8-4030-BB70-842C9BB7DE66}" presName="text" presStyleLbl="node1" presStyleIdx="2" presStyleCnt="4">
        <dgm:presLayoutVars>
          <dgm:bulletEnabled val="1"/>
        </dgm:presLayoutVars>
      </dgm:prSet>
      <dgm:spPr/>
    </dgm:pt>
    <dgm:pt modelId="{E38165B0-8B51-412F-8EFA-0DB6B50F1DEC}" type="pres">
      <dgm:prSet presAssocID="{F4E1F0F7-9993-45DA-96AC-712303531AB8}" presName="spacer" presStyleCnt="0"/>
      <dgm:spPr/>
    </dgm:pt>
    <dgm:pt modelId="{93621C18-6377-4CE8-BFDB-B5311F557756}" type="pres">
      <dgm:prSet presAssocID="{7416174F-EE26-4296-9D42-0860106BBC3D}" presName="comp" presStyleCnt="0"/>
      <dgm:spPr/>
    </dgm:pt>
    <dgm:pt modelId="{F3A414C1-8748-4320-B20F-20E5B72F0263}" type="pres">
      <dgm:prSet presAssocID="{7416174F-EE26-4296-9D42-0860106BBC3D}" presName="box" presStyleLbl="node1" presStyleIdx="3" presStyleCnt="4"/>
      <dgm:spPr/>
    </dgm:pt>
    <dgm:pt modelId="{34AC1882-B62C-438D-B2DD-42C0E2B0F9A0}" type="pres">
      <dgm:prSet presAssocID="{7416174F-EE26-4296-9D42-0860106BBC3D}" presName="img" presStyleLbl="fgImgPlace1" presStyleIdx="3" presStyleCnt="4" custScaleX="76288" custScaleY="100114"/>
      <dgm:spPr>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dgm:spPr>
    </dgm:pt>
    <dgm:pt modelId="{CF7DE2ED-0A2B-48C1-8792-CD0A4B6BE15D}" type="pres">
      <dgm:prSet presAssocID="{7416174F-EE26-4296-9D42-0860106BBC3D}" presName="text" presStyleLbl="node1" presStyleIdx="3" presStyleCnt="4">
        <dgm:presLayoutVars>
          <dgm:bulletEnabled val="1"/>
        </dgm:presLayoutVars>
      </dgm:prSet>
      <dgm:spPr/>
    </dgm:pt>
  </dgm:ptLst>
  <dgm:cxnLst>
    <dgm:cxn modelId="{F2B6DB35-0E26-47F7-B1C0-76603C90CF84}" type="presOf" srcId="{B2A4EEB7-EC07-4FD8-A44D-6E41E21BF9A2}" destId="{30D5A5A5-7515-4361-95D7-BEBBE38BDB02}" srcOrd="1" destOrd="0" presId="urn:microsoft.com/office/officeart/2005/8/layout/vList4#1"/>
    <dgm:cxn modelId="{DE463C36-79C0-43CF-BA69-85AC26304C4F}" srcId="{BC5BAC9F-606C-4592-81F3-C9DAB44255B8}" destId="{FFB5B57B-255A-4375-9079-F074886F4A0B}" srcOrd="0" destOrd="0" parTransId="{46B03FA2-4798-413C-B5D8-F2C6EFC50BEF}" sibTransId="{82BF8A97-7BE8-4FE2-B121-57D6E665E5F4}"/>
    <dgm:cxn modelId="{5A89EB73-6831-4C0E-B7A7-5FA0E037A12B}" srcId="{BC5BAC9F-606C-4592-81F3-C9DAB44255B8}" destId="{B2E8502B-CDC8-4030-BB70-842C9BB7DE66}" srcOrd="2" destOrd="0" parTransId="{E02907C3-CAC1-4484-AF83-D58E4EDC180A}" sibTransId="{F4E1F0F7-9993-45DA-96AC-712303531AB8}"/>
    <dgm:cxn modelId="{02FDED84-CC5C-48A2-8BB9-0385495903BA}" type="presOf" srcId="{7416174F-EE26-4296-9D42-0860106BBC3D}" destId="{F3A414C1-8748-4320-B20F-20E5B72F0263}" srcOrd="0" destOrd="0" presId="urn:microsoft.com/office/officeart/2005/8/layout/vList4#1"/>
    <dgm:cxn modelId="{71BDE68F-DBBE-4FB4-8CA1-786B69096A8E}" type="presOf" srcId="{BC5BAC9F-606C-4592-81F3-C9DAB44255B8}" destId="{FF5840F5-5A51-400F-AFDF-B668CF900A38}" srcOrd="0" destOrd="0" presId="urn:microsoft.com/office/officeart/2005/8/layout/vList4#1"/>
    <dgm:cxn modelId="{C0BFBDB4-EF2F-4001-BAA5-0379AB1A729D}" type="presOf" srcId="{B2E8502B-CDC8-4030-BB70-842C9BB7DE66}" destId="{D198F890-121A-44A1-A0EC-96F1F52B2986}" srcOrd="0" destOrd="0" presId="urn:microsoft.com/office/officeart/2005/8/layout/vList4#1"/>
    <dgm:cxn modelId="{11D225B9-F806-4F70-9BCB-525E7F2D6FE7}" srcId="{BC5BAC9F-606C-4592-81F3-C9DAB44255B8}" destId="{B2A4EEB7-EC07-4FD8-A44D-6E41E21BF9A2}" srcOrd="1" destOrd="0" parTransId="{BE97418E-7D1C-4481-8118-B0D705B58DAC}" sibTransId="{22EF3F24-BB13-4669-A6D1-2E5D51EE3CC6}"/>
    <dgm:cxn modelId="{6DD65AB9-BC14-4D31-82B2-BD7AB4A53C33}" type="presOf" srcId="{FFB5B57B-255A-4375-9079-F074886F4A0B}" destId="{88EE8C75-59AC-4324-89C8-87E015189B2E}" srcOrd="1" destOrd="0" presId="urn:microsoft.com/office/officeart/2005/8/layout/vList4#1"/>
    <dgm:cxn modelId="{97C693E6-C3A7-4A87-BFD3-3895695F5860}" type="presOf" srcId="{B2E8502B-CDC8-4030-BB70-842C9BB7DE66}" destId="{BB91837E-9180-4602-9D35-81E6AB5749D8}" srcOrd="1" destOrd="0" presId="urn:microsoft.com/office/officeart/2005/8/layout/vList4#1"/>
    <dgm:cxn modelId="{E37C4FE9-3552-4B36-BEBA-28A8BD576392}" type="presOf" srcId="{FFB5B57B-255A-4375-9079-F074886F4A0B}" destId="{60C62919-A70F-4F81-AA0C-EB3215C5CCB6}" srcOrd="0" destOrd="0" presId="urn:microsoft.com/office/officeart/2005/8/layout/vList4#1"/>
    <dgm:cxn modelId="{DAC073EF-0268-49C8-9DB8-B5A07109A97C}" type="presOf" srcId="{B2A4EEB7-EC07-4FD8-A44D-6E41E21BF9A2}" destId="{17C702B3-EB6D-4140-8119-0EEFE3999B86}" srcOrd="0" destOrd="0" presId="urn:microsoft.com/office/officeart/2005/8/layout/vList4#1"/>
    <dgm:cxn modelId="{36B970F2-1B4A-425B-9B0F-49424CFE1ABC}" type="presOf" srcId="{7416174F-EE26-4296-9D42-0860106BBC3D}" destId="{CF7DE2ED-0A2B-48C1-8792-CD0A4B6BE15D}" srcOrd="1" destOrd="0" presId="urn:microsoft.com/office/officeart/2005/8/layout/vList4#1"/>
    <dgm:cxn modelId="{BFBC8AF9-D444-45D3-B8A3-68DD25FED747}" srcId="{BC5BAC9F-606C-4592-81F3-C9DAB44255B8}" destId="{7416174F-EE26-4296-9D42-0860106BBC3D}" srcOrd="3" destOrd="0" parTransId="{02E558EA-4868-4F15-BD45-7D621F18664F}" sibTransId="{9FE3CB0B-FCD5-4313-A7E5-FA4C69929DDA}"/>
    <dgm:cxn modelId="{9F699832-0FFD-4EA7-BB92-370DC6B8426A}" type="presParOf" srcId="{FF5840F5-5A51-400F-AFDF-B668CF900A38}" destId="{CD2F95AF-0650-469B-AD9D-18256FD47CA8}" srcOrd="0" destOrd="0" presId="urn:microsoft.com/office/officeart/2005/8/layout/vList4#1"/>
    <dgm:cxn modelId="{8B70B9B0-5763-4A53-B27F-E694DC1882FC}" type="presParOf" srcId="{CD2F95AF-0650-469B-AD9D-18256FD47CA8}" destId="{60C62919-A70F-4F81-AA0C-EB3215C5CCB6}" srcOrd="0" destOrd="0" presId="urn:microsoft.com/office/officeart/2005/8/layout/vList4#1"/>
    <dgm:cxn modelId="{92DB60DA-E28D-4D6C-8D07-4420AC060F27}" type="presParOf" srcId="{CD2F95AF-0650-469B-AD9D-18256FD47CA8}" destId="{3FD646E9-86BC-404A-96B6-BDA9E343B9CD}" srcOrd="1" destOrd="0" presId="urn:microsoft.com/office/officeart/2005/8/layout/vList4#1"/>
    <dgm:cxn modelId="{51475691-5971-4778-8348-3843F337B8AD}" type="presParOf" srcId="{CD2F95AF-0650-469B-AD9D-18256FD47CA8}" destId="{88EE8C75-59AC-4324-89C8-87E015189B2E}" srcOrd="2" destOrd="0" presId="urn:microsoft.com/office/officeart/2005/8/layout/vList4#1"/>
    <dgm:cxn modelId="{217A35F4-8F5B-476A-938E-C53DA8E54268}" type="presParOf" srcId="{FF5840F5-5A51-400F-AFDF-B668CF900A38}" destId="{5DF08C7A-6351-4246-BBB5-EFF3F75CCC64}" srcOrd="1" destOrd="0" presId="urn:microsoft.com/office/officeart/2005/8/layout/vList4#1"/>
    <dgm:cxn modelId="{E2A1954D-0A1E-4B3C-9548-72BDC1CC04A0}" type="presParOf" srcId="{FF5840F5-5A51-400F-AFDF-B668CF900A38}" destId="{29745C35-B448-4DFA-A027-8B559EE7EA8F}" srcOrd="2" destOrd="0" presId="urn:microsoft.com/office/officeart/2005/8/layout/vList4#1"/>
    <dgm:cxn modelId="{21B40161-5BA6-4C29-8AEF-3C22933EE939}" type="presParOf" srcId="{29745C35-B448-4DFA-A027-8B559EE7EA8F}" destId="{17C702B3-EB6D-4140-8119-0EEFE3999B86}" srcOrd="0" destOrd="0" presId="urn:microsoft.com/office/officeart/2005/8/layout/vList4#1"/>
    <dgm:cxn modelId="{51373A08-51B7-4B2D-BE5F-1BFAEB15720F}" type="presParOf" srcId="{29745C35-B448-4DFA-A027-8B559EE7EA8F}" destId="{16E93946-777A-46A7-B914-CFFAA4B5053E}" srcOrd="1" destOrd="0" presId="urn:microsoft.com/office/officeart/2005/8/layout/vList4#1"/>
    <dgm:cxn modelId="{BD4CEF07-D085-41F9-8A48-1BF21117083F}" type="presParOf" srcId="{29745C35-B448-4DFA-A027-8B559EE7EA8F}" destId="{30D5A5A5-7515-4361-95D7-BEBBE38BDB02}" srcOrd="2" destOrd="0" presId="urn:microsoft.com/office/officeart/2005/8/layout/vList4#1"/>
    <dgm:cxn modelId="{C5F84B56-CE17-4E4D-A4A0-59DAE22CD8B5}" type="presParOf" srcId="{FF5840F5-5A51-400F-AFDF-B668CF900A38}" destId="{AE9D54B1-F289-461F-96E8-E3B3452A904D}" srcOrd="3" destOrd="0" presId="urn:microsoft.com/office/officeart/2005/8/layout/vList4#1"/>
    <dgm:cxn modelId="{87C780A5-6F34-4F71-86A4-ABBE4EB0FBC0}" type="presParOf" srcId="{FF5840F5-5A51-400F-AFDF-B668CF900A38}" destId="{686144BA-7CA6-407B-A275-2220EC4A7201}" srcOrd="4" destOrd="0" presId="urn:microsoft.com/office/officeart/2005/8/layout/vList4#1"/>
    <dgm:cxn modelId="{22310B0E-4221-48BC-A1A6-65BC4105F985}" type="presParOf" srcId="{686144BA-7CA6-407B-A275-2220EC4A7201}" destId="{D198F890-121A-44A1-A0EC-96F1F52B2986}" srcOrd="0" destOrd="0" presId="urn:microsoft.com/office/officeart/2005/8/layout/vList4#1"/>
    <dgm:cxn modelId="{1BF6E500-5E22-4E0D-ABA2-D477CEE7F7ED}" type="presParOf" srcId="{686144BA-7CA6-407B-A275-2220EC4A7201}" destId="{A8810F6C-694B-4453-BD53-B314C5A2FAC1}" srcOrd="1" destOrd="0" presId="urn:microsoft.com/office/officeart/2005/8/layout/vList4#1"/>
    <dgm:cxn modelId="{910FA3C2-C05E-4F73-A2F9-C5C2A56385FD}" type="presParOf" srcId="{686144BA-7CA6-407B-A275-2220EC4A7201}" destId="{BB91837E-9180-4602-9D35-81E6AB5749D8}" srcOrd="2" destOrd="0" presId="urn:microsoft.com/office/officeart/2005/8/layout/vList4#1"/>
    <dgm:cxn modelId="{44C17BE5-3637-487E-AFB7-50005A23CEEE}" type="presParOf" srcId="{FF5840F5-5A51-400F-AFDF-B668CF900A38}" destId="{E38165B0-8B51-412F-8EFA-0DB6B50F1DEC}" srcOrd="5" destOrd="0" presId="urn:microsoft.com/office/officeart/2005/8/layout/vList4#1"/>
    <dgm:cxn modelId="{1F48E855-9587-4DFE-ADB7-4FB05AAD32E0}" type="presParOf" srcId="{FF5840F5-5A51-400F-AFDF-B668CF900A38}" destId="{93621C18-6377-4CE8-BFDB-B5311F557756}" srcOrd="6" destOrd="0" presId="urn:microsoft.com/office/officeart/2005/8/layout/vList4#1"/>
    <dgm:cxn modelId="{221FA577-7DF6-4407-AB7E-87FA73D6823F}" type="presParOf" srcId="{93621C18-6377-4CE8-BFDB-B5311F557756}" destId="{F3A414C1-8748-4320-B20F-20E5B72F0263}" srcOrd="0" destOrd="0" presId="urn:microsoft.com/office/officeart/2005/8/layout/vList4#1"/>
    <dgm:cxn modelId="{61E28FF1-A13F-4439-8287-F3B0A4C188BD}" type="presParOf" srcId="{93621C18-6377-4CE8-BFDB-B5311F557756}" destId="{34AC1882-B62C-438D-B2DD-42C0E2B0F9A0}" srcOrd="1" destOrd="0" presId="urn:microsoft.com/office/officeart/2005/8/layout/vList4#1"/>
    <dgm:cxn modelId="{3BFB5C24-DE67-40D8-A14B-21A2B53B696E}" type="presParOf" srcId="{93621C18-6377-4CE8-BFDB-B5311F557756}" destId="{CF7DE2ED-0A2B-48C1-8792-CD0A4B6BE15D}"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9D4EE5-AEB3-46E2-830D-6A7DDD066F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D"/>
        </a:p>
      </dgm:t>
    </dgm:pt>
    <dgm:pt modelId="{C8F54559-BF3C-4604-9653-CEBCD308A98A}">
      <dgm:prSet phldrT="[Text]"/>
      <dgm:spPr/>
      <dgm:t>
        <a:bodyPr/>
        <a:lstStyle/>
        <a:p>
          <a:r>
            <a:rPr lang="en-US"/>
            <a:t>Definisi dan Jenis Rawa</a:t>
          </a:r>
          <a:endParaRPr lang="en-ID"/>
        </a:p>
      </dgm:t>
    </dgm:pt>
    <dgm:pt modelId="{CF148E4D-2BAA-4B45-8ACF-61590B79379B}" type="parTrans" cxnId="{F8F5350B-E69D-44AF-B881-17E2D836FC79}">
      <dgm:prSet/>
      <dgm:spPr/>
      <dgm:t>
        <a:bodyPr/>
        <a:lstStyle/>
        <a:p>
          <a:endParaRPr lang="en-ID"/>
        </a:p>
      </dgm:t>
    </dgm:pt>
    <dgm:pt modelId="{0ADC9EA8-5C98-401C-B148-D1F66755532C}" type="sibTrans" cxnId="{F8F5350B-E69D-44AF-B881-17E2D836FC79}">
      <dgm:prSet/>
      <dgm:spPr/>
      <dgm:t>
        <a:bodyPr/>
        <a:lstStyle/>
        <a:p>
          <a:endParaRPr lang="en-ID"/>
        </a:p>
      </dgm:t>
    </dgm:pt>
    <dgm:pt modelId="{776BDDD0-0715-45B9-B396-CB8E750CE8D3}">
      <dgm:prSet phldrT="[Text]"/>
      <dgm:spPr/>
      <dgm:t>
        <a:bodyPr/>
        <a:lstStyle/>
        <a:p>
          <a:r>
            <a:rPr lang="en-US"/>
            <a:t>Sejarah Pengembangan Rawa</a:t>
          </a:r>
          <a:endParaRPr lang="en-ID"/>
        </a:p>
      </dgm:t>
    </dgm:pt>
    <dgm:pt modelId="{FEFFF66B-7FCF-4E37-BB33-AE88C89E14B0}" type="parTrans" cxnId="{9DFAE1CB-5D29-45C5-83F4-DDC8C18C7A20}">
      <dgm:prSet/>
      <dgm:spPr/>
      <dgm:t>
        <a:bodyPr/>
        <a:lstStyle/>
        <a:p>
          <a:endParaRPr lang="en-ID"/>
        </a:p>
      </dgm:t>
    </dgm:pt>
    <dgm:pt modelId="{12B302C3-D7D5-4E2B-B354-1235BE81A8DD}" type="sibTrans" cxnId="{9DFAE1CB-5D29-45C5-83F4-DDC8C18C7A20}">
      <dgm:prSet/>
      <dgm:spPr/>
      <dgm:t>
        <a:bodyPr/>
        <a:lstStyle/>
        <a:p>
          <a:endParaRPr lang="en-ID"/>
        </a:p>
      </dgm:t>
    </dgm:pt>
    <dgm:pt modelId="{A6928DD3-E281-439E-A438-E8C59D718FB8}">
      <dgm:prSet phldrT="[Text]"/>
      <dgm:spPr/>
      <dgm:t>
        <a:bodyPr/>
        <a:lstStyle/>
        <a:p>
          <a:r>
            <a:rPr lang="en-US"/>
            <a:t>Pengelolaan dan Kebijakan Rawa</a:t>
          </a:r>
          <a:endParaRPr lang="en-ID"/>
        </a:p>
      </dgm:t>
    </dgm:pt>
    <dgm:pt modelId="{5764D5A9-1977-4B6B-B69D-598C8DCB1D61}" type="parTrans" cxnId="{AAAFC6C9-2776-44FE-B22A-3EBB8C6A0B84}">
      <dgm:prSet/>
      <dgm:spPr/>
      <dgm:t>
        <a:bodyPr/>
        <a:lstStyle/>
        <a:p>
          <a:endParaRPr lang="en-ID"/>
        </a:p>
      </dgm:t>
    </dgm:pt>
    <dgm:pt modelId="{DCDE50FC-7D56-4F6F-AA65-8942266FFF7F}" type="sibTrans" cxnId="{AAAFC6C9-2776-44FE-B22A-3EBB8C6A0B84}">
      <dgm:prSet/>
      <dgm:spPr/>
      <dgm:t>
        <a:bodyPr/>
        <a:lstStyle/>
        <a:p>
          <a:endParaRPr lang="en-ID"/>
        </a:p>
      </dgm:t>
    </dgm:pt>
    <dgm:pt modelId="{B2309751-9BBD-4FB5-84B0-267641ED89C0}">
      <dgm:prSet/>
      <dgm:spPr/>
      <dgm:t>
        <a:bodyPr/>
        <a:lstStyle/>
        <a:p>
          <a:r>
            <a:rPr lang="en-US"/>
            <a:t>Pembagian Zonasi Rawa</a:t>
          </a:r>
          <a:endParaRPr lang="en-ID"/>
        </a:p>
      </dgm:t>
    </dgm:pt>
    <dgm:pt modelId="{DE4ACE13-DA3C-4AA4-9CF0-3E4D9F755AE6}" type="parTrans" cxnId="{22C9D989-0636-48D7-AE9D-F22762626DDD}">
      <dgm:prSet/>
      <dgm:spPr/>
      <dgm:t>
        <a:bodyPr/>
        <a:lstStyle/>
        <a:p>
          <a:endParaRPr lang="en-ID"/>
        </a:p>
      </dgm:t>
    </dgm:pt>
    <dgm:pt modelId="{65467765-0698-441C-ACEE-B8C178303619}" type="sibTrans" cxnId="{22C9D989-0636-48D7-AE9D-F22762626DDD}">
      <dgm:prSet/>
      <dgm:spPr/>
      <dgm:t>
        <a:bodyPr/>
        <a:lstStyle/>
        <a:p>
          <a:endParaRPr lang="en-ID"/>
        </a:p>
      </dgm:t>
    </dgm:pt>
    <dgm:pt modelId="{A58BB3B9-AEDA-4A32-A0E1-FE734067B606}">
      <dgm:prSet/>
      <dgm:spPr/>
      <dgm:t>
        <a:bodyPr/>
        <a:lstStyle/>
        <a:p>
          <a:r>
            <a:rPr lang="en-US"/>
            <a:t>Pengembangan rawa di Indonesia</a:t>
          </a:r>
          <a:endParaRPr lang="en-ID"/>
        </a:p>
      </dgm:t>
    </dgm:pt>
    <dgm:pt modelId="{E017C4E3-B2AD-46FD-A249-36F291D30F57}" type="parTrans" cxnId="{647A387A-45CA-4286-B9AD-F83D0E27984F}">
      <dgm:prSet/>
      <dgm:spPr/>
      <dgm:t>
        <a:bodyPr/>
        <a:lstStyle/>
        <a:p>
          <a:endParaRPr lang="en-ID"/>
        </a:p>
      </dgm:t>
    </dgm:pt>
    <dgm:pt modelId="{735D753E-B560-4D9A-983A-2AE804D26C5B}" type="sibTrans" cxnId="{647A387A-45CA-4286-B9AD-F83D0E27984F}">
      <dgm:prSet/>
      <dgm:spPr/>
      <dgm:t>
        <a:bodyPr/>
        <a:lstStyle/>
        <a:p>
          <a:endParaRPr lang="en-ID"/>
        </a:p>
      </dgm:t>
    </dgm:pt>
    <dgm:pt modelId="{B5C86ABB-C93B-40B6-A386-E93473EA2E87}">
      <dgm:prSet/>
      <dgm:spPr/>
      <dgm:t>
        <a:bodyPr/>
        <a:lstStyle/>
        <a:p>
          <a:r>
            <a:rPr lang="en-US"/>
            <a:t>Pengelolaan Air Lahan Rawa Gambut</a:t>
          </a:r>
          <a:endParaRPr lang="en-ID"/>
        </a:p>
      </dgm:t>
    </dgm:pt>
    <dgm:pt modelId="{4E5D5F9D-AA52-421A-A1F6-5F4E5E74629C}" type="parTrans" cxnId="{515E2510-D3B1-4CFA-9902-82C13C3B1344}">
      <dgm:prSet/>
      <dgm:spPr/>
      <dgm:t>
        <a:bodyPr/>
        <a:lstStyle/>
        <a:p>
          <a:endParaRPr lang="en-ID"/>
        </a:p>
      </dgm:t>
    </dgm:pt>
    <dgm:pt modelId="{38AA8A3F-1DA7-4132-AB92-B2B7122FBC95}" type="sibTrans" cxnId="{515E2510-D3B1-4CFA-9902-82C13C3B1344}">
      <dgm:prSet/>
      <dgm:spPr/>
      <dgm:t>
        <a:bodyPr/>
        <a:lstStyle/>
        <a:p>
          <a:endParaRPr lang="en-ID"/>
        </a:p>
      </dgm:t>
    </dgm:pt>
    <dgm:pt modelId="{A21CB3AE-DFE3-4519-9D57-59768E879002}">
      <dgm:prSet/>
      <dgm:spPr/>
      <dgm:t>
        <a:bodyPr/>
        <a:lstStyle/>
        <a:p>
          <a:r>
            <a:rPr lang="en-US"/>
            <a:t>Aspek Sosial Ekonomi </a:t>
          </a:r>
          <a:endParaRPr lang="en-ID"/>
        </a:p>
      </dgm:t>
    </dgm:pt>
    <dgm:pt modelId="{FC503715-C638-405D-8642-785015AD6706}" type="parTrans" cxnId="{E7CBAE44-C807-4324-8553-9F6036E420F9}">
      <dgm:prSet/>
      <dgm:spPr/>
      <dgm:t>
        <a:bodyPr/>
        <a:lstStyle/>
        <a:p>
          <a:endParaRPr lang="en-ID"/>
        </a:p>
      </dgm:t>
    </dgm:pt>
    <dgm:pt modelId="{16EB12C4-4ECE-42B7-832C-2BCE66F80E4B}" type="sibTrans" cxnId="{E7CBAE44-C807-4324-8553-9F6036E420F9}">
      <dgm:prSet/>
      <dgm:spPr/>
      <dgm:t>
        <a:bodyPr/>
        <a:lstStyle/>
        <a:p>
          <a:endParaRPr lang="en-ID"/>
        </a:p>
      </dgm:t>
    </dgm:pt>
    <dgm:pt modelId="{48C2794D-BB53-4AB8-879A-E66C1345F102}">
      <dgm:prSet/>
      <dgm:spPr/>
      <dgm:t>
        <a:bodyPr/>
        <a:lstStyle/>
        <a:p>
          <a:r>
            <a:rPr lang="en-US" b="1"/>
            <a:t>Uraian Detail Buku</a:t>
          </a:r>
          <a:endParaRPr lang="en-ID" b="1"/>
        </a:p>
      </dgm:t>
    </dgm:pt>
    <dgm:pt modelId="{1429035A-CB51-4BF7-8DD1-C3614C1754A4}" type="parTrans" cxnId="{5DE68440-FE8F-4265-9810-E646789B7825}">
      <dgm:prSet/>
      <dgm:spPr/>
      <dgm:t>
        <a:bodyPr/>
        <a:lstStyle/>
        <a:p>
          <a:endParaRPr lang="en-ID"/>
        </a:p>
      </dgm:t>
    </dgm:pt>
    <dgm:pt modelId="{004CF506-4A33-43D4-895A-3B20C634378D}" type="sibTrans" cxnId="{5DE68440-FE8F-4265-9810-E646789B7825}">
      <dgm:prSet/>
      <dgm:spPr/>
      <dgm:t>
        <a:bodyPr/>
        <a:lstStyle/>
        <a:p>
          <a:endParaRPr lang="en-ID"/>
        </a:p>
      </dgm:t>
    </dgm:pt>
    <dgm:pt modelId="{5B5F346C-1D7D-488C-825D-A4EFA8A70678}" type="pres">
      <dgm:prSet presAssocID="{809D4EE5-AEB3-46E2-830D-6A7DDD066F36}" presName="linear" presStyleCnt="0">
        <dgm:presLayoutVars>
          <dgm:dir/>
          <dgm:animLvl val="lvl"/>
          <dgm:resizeHandles val="exact"/>
        </dgm:presLayoutVars>
      </dgm:prSet>
      <dgm:spPr/>
    </dgm:pt>
    <dgm:pt modelId="{D51075C3-02FA-4F4C-8445-F01CB5AE818A}" type="pres">
      <dgm:prSet presAssocID="{48C2794D-BB53-4AB8-879A-E66C1345F102}" presName="parentLin" presStyleCnt="0"/>
      <dgm:spPr/>
    </dgm:pt>
    <dgm:pt modelId="{DF75D36A-4081-4DFC-84B7-2E1C4F512EDA}" type="pres">
      <dgm:prSet presAssocID="{48C2794D-BB53-4AB8-879A-E66C1345F102}" presName="parentLeftMargin" presStyleLbl="node1" presStyleIdx="0" presStyleCnt="8"/>
      <dgm:spPr/>
    </dgm:pt>
    <dgm:pt modelId="{45B9960B-750A-4E7E-86B6-61EDC36AAB0D}" type="pres">
      <dgm:prSet presAssocID="{48C2794D-BB53-4AB8-879A-E66C1345F102}" presName="parentText" presStyleLbl="node1" presStyleIdx="0" presStyleCnt="8">
        <dgm:presLayoutVars>
          <dgm:chMax val="0"/>
          <dgm:bulletEnabled val="1"/>
        </dgm:presLayoutVars>
      </dgm:prSet>
      <dgm:spPr/>
    </dgm:pt>
    <dgm:pt modelId="{20D34A83-2433-4B82-894E-AEB947ACDEF9}" type="pres">
      <dgm:prSet presAssocID="{48C2794D-BB53-4AB8-879A-E66C1345F102}" presName="negativeSpace" presStyleCnt="0"/>
      <dgm:spPr/>
    </dgm:pt>
    <dgm:pt modelId="{269B8CCB-8DB6-426D-8057-6C812391E5C0}" type="pres">
      <dgm:prSet presAssocID="{48C2794D-BB53-4AB8-879A-E66C1345F102}" presName="childText" presStyleLbl="conFgAcc1" presStyleIdx="0" presStyleCnt="8">
        <dgm:presLayoutVars>
          <dgm:bulletEnabled val="1"/>
        </dgm:presLayoutVars>
      </dgm:prSet>
      <dgm:spPr/>
    </dgm:pt>
    <dgm:pt modelId="{5FB8DE65-FD03-4CBB-B846-00689335CF5B}" type="pres">
      <dgm:prSet presAssocID="{004CF506-4A33-43D4-895A-3B20C634378D}" presName="spaceBetweenRectangles" presStyleCnt="0"/>
      <dgm:spPr/>
    </dgm:pt>
    <dgm:pt modelId="{3B73ECBB-EA8F-4ADA-A8F9-02668C6A3CF5}" type="pres">
      <dgm:prSet presAssocID="{C8F54559-BF3C-4604-9653-CEBCD308A98A}" presName="parentLin" presStyleCnt="0"/>
      <dgm:spPr/>
    </dgm:pt>
    <dgm:pt modelId="{12443423-4516-4442-AD6A-CC3D76EF3829}" type="pres">
      <dgm:prSet presAssocID="{C8F54559-BF3C-4604-9653-CEBCD308A98A}" presName="parentLeftMargin" presStyleLbl="node1" presStyleIdx="0" presStyleCnt="8"/>
      <dgm:spPr/>
    </dgm:pt>
    <dgm:pt modelId="{3E5DDC74-0CB1-4BB8-BC7F-4136535ABEDC}" type="pres">
      <dgm:prSet presAssocID="{C8F54559-BF3C-4604-9653-CEBCD308A98A}" presName="parentText" presStyleLbl="node1" presStyleIdx="1" presStyleCnt="8">
        <dgm:presLayoutVars>
          <dgm:chMax val="0"/>
          <dgm:bulletEnabled val="1"/>
        </dgm:presLayoutVars>
      </dgm:prSet>
      <dgm:spPr/>
    </dgm:pt>
    <dgm:pt modelId="{45259B4E-2264-4E5E-AC40-DD407700C25B}" type="pres">
      <dgm:prSet presAssocID="{C8F54559-BF3C-4604-9653-CEBCD308A98A}" presName="negativeSpace" presStyleCnt="0"/>
      <dgm:spPr/>
    </dgm:pt>
    <dgm:pt modelId="{FDD7CA43-05BB-495F-9196-379ECC94112D}" type="pres">
      <dgm:prSet presAssocID="{C8F54559-BF3C-4604-9653-CEBCD308A98A}" presName="childText" presStyleLbl="conFgAcc1" presStyleIdx="1" presStyleCnt="8">
        <dgm:presLayoutVars>
          <dgm:bulletEnabled val="1"/>
        </dgm:presLayoutVars>
      </dgm:prSet>
      <dgm:spPr/>
    </dgm:pt>
    <dgm:pt modelId="{58C0686B-EF5D-4332-A295-576FAD1DA8B7}" type="pres">
      <dgm:prSet presAssocID="{0ADC9EA8-5C98-401C-B148-D1F66755532C}" presName="spaceBetweenRectangles" presStyleCnt="0"/>
      <dgm:spPr/>
    </dgm:pt>
    <dgm:pt modelId="{719A63CF-38F6-44E2-9B99-0414A9152D1A}" type="pres">
      <dgm:prSet presAssocID="{776BDDD0-0715-45B9-B396-CB8E750CE8D3}" presName="parentLin" presStyleCnt="0"/>
      <dgm:spPr/>
    </dgm:pt>
    <dgm:pt modelId="{C57E4FA4-B651-413A-AC5C-225492EE2E4A}" type="pres">
      <dgm:prSet presAssocID="{776BDDD0-0715-45B9-B396-CB8E750CE8D3}" presName="parentLeftMargin" presStyleLbl="node1" presStyleIdx="1" presStyleCnt="8"/>
      <dgm:spPr/>
    </dgm:pt>
    <dgm:pt modelId="{15E64B13-60AB-45F0-9DAF-822F2E6494B5}" type="pres">
      <dgm:prSet presAssocID="{776BDDD0-0715-45B9-B396-CB8E750CE8D3}" presName="parentText" presStyleLbl="node1" presStyleIdx="2" presStyleCnt="8">
        <dgm:presLayoutVars>
          <dgm:chMax val="0"/>
          <dgm:bulletEnabled val="1"/>
        </dgm:presLayoutVars>
      </dgm:prSet>
      <dgm:spPr/>
    </dgm:pt>
    <dgm:pt modelId="{64E7ACBE-72F6-446D-AF2F-E82DC0DF6B2C}" type="pres">
      <dgm:prSet presAssocID="{776BDDD0-0715-45B9-B396-CB8E750CE8D3}" presName="negativeSpace" presStyleCnt="0"/>
      <dgm:spPr/>
    </dgm:pt>
    <dgm:pt modelId="{AF88887B-B58A-434E-9529-E25B81E16735}" type="pres">
      <dgm:prSet presAssocID="{776BDDD0-0715-45B9-B396-CB8E750CE8D3}" presName="childText" presStyleLbl="conFgAcc1" presStyleIdx="2" presStyleCnt="8">
        <dgm:presLayoutVars>
          <dgm:bulletEnabled val="1"/>
        </dgm:presLayoutVars>
      </dgm:prSet>
      <dgm:spPr/>
    </dgm:pt>
    <dgm:pt modelId="{0BF4D9E0-44F7-47E4-A9CE-9546B9FC37B4}" type="pres">
      <dgm:prSet presAssocID="{12B302C3-D7D5-4E2B-B354-1235BE81A8DD}" presName="spaceBetweenRectangles" presStyleCnt="0"/>
      <dgm:spPr/>
    </dgm:pt>
    <dgm:pt modelId="{1E786902-624D-47E9-9E0F-A82520D7635B}" type="pres">
      <dgm:prSet presAssocID="{A6928DD3-E281-439E-A438-E8C59D718FB8}" presName="parentLin" presStyleCnt="0"/>
      <dgm:spPr/>
    </dgm:pt>
    <dgm:pt modelId="{29DF0490-61A7-44AF-8D33-7E374E780F88}" type="pres">
      <dgm:prSet presAssocID="{A6928DD3-E281-439E-A438-E8C59D718FB8}" presName="parentLeftMargin" presStyleLbl="node1" presStyleIdx="2" presStyleCnt="8"/>
      <dgm:spPr/>
    </dgm:pt>
    <dgm:pt modelId="{AB5E53E7-DC5D-4B4E-8FF5-3BCE073A1445}" type="pres">
      <dgm:prSet presAssocID="{A6928DD3-E281-439E-A438-E8C59D718FB8}" presName="parentText" presStyleLbl="node1" presStyleIdx="3" presStyleCnt="8">
        <dgm:presLayoutVars>
          <dgm:chMax val="0"/>
          <dgm:bulletEnabled val="1"/>
        </dgm:presLayoutVars>
      </dgm:prSet>
      <dgm:spPr/>
    </dgm:pt>
    <dgm:pt modelId="{602186DE-05B3-4E6E-B390-B27F80EDCB82}" type="pres">
      <dgm:prSet presAssocID="{A6928DD3-E281-439E-A438-E8C59D718FB8}" presName="negativeSpace" presStyleCnt="0"/>
      <dgm:spPr/>
    </dgm:pt>
    <dgm:pt modelId="{BF9561C8-73FD-4474-8D68-2BE1F5097236}" type="pres">
      <dgm:prSet presAssocID="{A6928DD3-E281-439E-A438-E8C59D718FB8}" presName="childText" presStyleLbl="conFgAcc1" presStyleIdx="3" presStyleCnt="8">
        <dgm:presLayoutVars>
          <dgm:bulletEnabled val="1"/>
        </dgm:presLayoutVars>
      </dgm:prSet>
      <dgm:spPr/>
    </dgm:pt>
    <dgm:pt modelId="{F17D36B6-2A24-4958-8E2E-FD65C2E1E8D7}" type="pres">
      <dgm:prSet presAssocID="{DCDE50FC-7D56-4F6F-AA65-8942266FFF7F}" presName="spaceBetweenRectangles" presStyleCnt="0"/>
      <dgm:spPr/>
    </dgm:pt>
    <dgm:pt modelId="{EEAE2A20-308B-4FB2-99E4-44167B9C0296}" type="pres">
      <dgm:prSet presAssocID="{B2309751-9BBD-4FB5-84B0-267641ED89C0}" presName="parentLin" presStyleCnt="0"/>
      <dgm:spPr/>
    </dgm:pt>
    <dgm:pt modelId="{E4115F2F-E48B-4CB2-83F7-093EB2E35B53}" type="pres">
      <dgm:prSet presAssocID="{B2309751-9BBD-4FB5-84B0-267641ED89C0}" presName="parentLeftMargin" presStyleLbl="node1" presStyleIdx="3" presStyleCnt="8"/>
      <dgm:spPr/>
    </dgm:pt>
    <dgm:pt modelId="{5CD29799-09EC-4EBD-BA4E-F41B8291B194}" type="pres">
      <dgm:prSet presAssocID="{B2309751-9BBD-4FB5-84B0-267641ED89C0}" presName="parentText" presStyleLbl="node1" presStyleIdx="4" presStyleCnt="8">
        <dgm:presLayoutVars>
          <dgm:chMax val="0"/>
          <dgm:bulletEnabled val="1"/>
        </dgm:presLayoutVars>
      </dgm:prSet>
      <dgm:spPr/>
    </dgm:pt>
    <dgm:pt modelId="{EC5BD772-C0AE-4CA8-9950-CB55743A446B}" type="pres">
      <dgm:prSet presAssocID="{B2309751-9BBD-4FB5-84B0-267641ED89C0}" presName="negativeSpace" presStyleCnt="0"/>
      <dgm:spPr/>
    </dgm:pt>
    <dgm:pt modelId="{566B0278-5D70-4497-B1FB-B18A702014CA}" type="pres">
      <dgm:prSet presAssocID="{B2309751-9BBD-4FB5-84B0-267641ED89C0}" presName="childText" presStyleLbl="conFgAcc1" presStyleIdx="4" presStyleCnt="8">
        <dgm:presLayoutVars>
          <dgm:bulletEnabled val="1"/>
        </dgm:presLayoutVars>
      </dgm:prSet>
      <dgm:spPr/>
    </dgm:pt>
    <dgm:pt modelId="{25A97881-C5DB-46AA-8E8A-82F904651006}" type="pres">
      <dgm:prSet presAssocID="{65467765-0698-441C-ACEE-B8C178303619}" presName="spaceBetweenRectangles" presStyleCnt="0"/>
      <dgm:spPr/>
    </dgm:pt>
    <dgm:pt modelId="{127AC8DA-721E-4752-B806-0288DD76A78C}" type="pres">
      <dgm:prSet presAssocID="{A58BB3B9-AEDA-4A32-A0E1-FE734067B606}" presName="parentLin" presStyleCnt="0"/>
      <dgm:spPr/>
    </dgm:pt>
    <dgm:pt modelId="{BB05208C-431B-4912-9586-4746033E84C9}" type="pres">
      <dgm:prSet presAssocID="{A58BB3B9-AEDA-4A32-A0E1-FE734067B606}" presName="parentLeftMargin" presStyleLbl="node1" presStyleIdx="4" presStyleCnt="8"/>
      <dgm:spPr/>
    </dgm:pt>
    <dgm:pt modelId="{D9BEB28F-835B-41E4-A7FF-BD8F72EC8DC5}" type="pres">
      <dgm:prSet presAssocID="{A58BB3B9-AEDA-4A32-A0E1-FE734067B606}" presName="parentText" presStyleLbl="node1" presStyleIdx="5" presStyleCnt="8">
        <dgm:presLayoutVars>
          <dgm:chMax val="0"/>
          <dgm:bulletEnabled val="1"/>
        </dgm:presLayoutVars>
      </dgm:prSet>
      <dgm:spPr/>
    </dgm:pt>
    <dgm:pt modelId="{3F728553-04D7-4C23-ACEA-72D337387215}" type="pres">
      <dgm:prSet presAssocID="{A58BB3B9-AEDA-4A32-A0E1-FE734067B606}" presName="negativeSpace" presStyleCnt="0"/>
      <dgm:spPr/>
    </dgm:pt>
    <dgm:pt modelId="{C4EFF8C0-3F33-4021-B036-2B579DD25422}" type="pres">
      <dgm:prSet presAssocID="{A58BB3B9-AEDA-4A32-A0E1-FE734067B606}" presName="childText" presStyleLbl="conFgAcc1" presStyleIdx="5" presStyleCnt="8">
        <dgm:presLayoutVars>
          <dgm:bulletEnabled val="1"/>
        </dgm:presLayoutVars>
      </dgm:prSet>
      <dgm:spPr/>
    </dgm:pt>
    <dgm:pt modelId="{5881197D-8572-4836-BA5C-1E2EAA87E6D1}" type="pres">
      <dgm:prSet presAssocID="{735D753E-B560-4D9A-983A-2AE804D26C5B}" presName="spaceBetweenRectangles" presStyleCnt="0"/>
      <dgm:spPr/>
    </dgm:pt>
    <dgm:pt modelId="{35AE731A-22DC-4292-BCDD-461E5DE40455}" type="pres">
      <dgm:prSet presAssocID="{B5C86ABB-C93B-40B6-A386-E93473EA2E87}" presName="parentLin" presStyleCnt="0"/>
      <dgm:spPr/>
    </dgm:pt>
    <dgm:pt modelId="{167166BE-01E7-4858-945A-20FF2099C3E6}" type="pres">
      <dgm:prSet presAssocID="{B5C86ABB-C93B-40B6-A386-E93473EA2E87}" presName="parentLeftMargin" presStyleLbl="node1" presStyleIdx="5" presStyleCnt="8"/>
      <dgm:spPr/>
    </dgm:pt>
    <dgm:pt modelId="{F3F0E5D5-3394-4192-96F3-529E3BBB4818}" type="pres">
      <dgm:prSet presAssocID="{B5C86ABB-C93B-40B6-A386-E93473EA2E87}" presName="parentText" presStyleLbl="node1" presStyleIdx="6" presStyleCnt="8">
        <dgm:presLayoutVars>
          <dgm:chMax val="0"/>
          <dgm:bulletEnabled val="1"/>
        </dgm:presLayoutVars>
      </dgm:prSet>
      <dgm:spPr/>
    </dgm:pt>
    <dgm:pt modelId="{979AD939-8611-4AFE-9401-2AA21788CEA6}" type="pres">
      <dgm:prSet presAssocID="{B5C86ABB-C93B-40B6-A386-E93473EA2E87}" presName="negativeSpace" presStyleCnt="0"/>
      <dgm:spPr/>
    </dgm:pt>
    <dgm:pt modelId="{EBFBBEE9-FA00-4D65-B9C2-0FE9EA65D376}" type="pres">
      <dgm:prSet presAssocID="{B5C86ABB-C93B-40B6-A386-E93473EA2E87}" presName="childText" presStyleLbl="conFgAcc1" presStyleIdx="6" presStyleCnt="8">
        <dgm:presLayoutVars>
          <dgm:bulletEnabled val="1"/>
        </dgm:presLayoutVars>
      </dgm:prSet>
      <dgm:spPr/>
    </dgm:pt>
    <dgm:pt modelId="{2134B124-8CA6-4D9E-AC31-36C27AA9EBDF}" type="pres">
      <dgm:prSet presAssocID="{38AA8A3F-1DA7-4132-AB92-B2B7122FBC95}" presName="spaceBetweenRectangles" presStyleCnt="0"/>
      <dgm:spPr/>
    </dgm:pt>
    <dgm:pt modelId="{61F985E7-EE54-4BD4-BECB-455A96D795C5}" type="pres">
      <dgm:prSet presAssocID="{A21CB3AE-DFE3-4519-9D57-59768E879002}" presName="parentLin" presStyleCnt="0"/>
      <dgm:spPr/>
    </dgm:pt>
    <dgm:pt modelId="{E94E9923-D524-4FE1-A17E-8023971CC124}" type="pres">
      <dgm:prSet presAssocID="{A21CB3AE-DFE3-4519-9D57-59768E879002}" presName="parentLeftMargin" presStyleLbl="node1" presStyleIdx="6" presStyleCnt="8"/>
      <dgm:spPr/>
    </dgm:pt>
    <dgm:pt modelId="{956AC403-2274-4FAD-B0E0-83B2D73073EF}" type="pres">
      <dgm:prSet presAssocID="{A21CB3AE-DFE3-4519-9D57-59768E879002}" presName="parentText" presStyleLbl="node1" presStyleIdx="7" presStyleCnt="8">
        <dgm:presLayoutVars>
          <dgm:chMax val="0"/>
          <dgm:bulletEnabled val="1"/>
        </dgm:presLayoutVars>
      </dgm:prSet>
      <dgm:spPr/>
    </dgm:pt>
    <dgm:pt modelId="{8650C719-F59B-48DA-851D-D83B17DA80E5}" type="pres">
      <dgm:prSet presAssocID="{A21CB3AE-DFE3-4519-9D57-59768E879002}" presName="negativeSpace" presStyleCnt="0"/>
      <dgm:spPr/>
    </dgm:pt>
    <dgm:pt modelId="{39FF88E3-5856-4F21-AF7D-A72D5D1B0F27}" type="pres">
      <dgm:prSet presAssocID="{A21CB3AE-DFE3-4519-9D57-59768E879002}" presName="childText" presStyleLbl="conFgAcc1" presStyleIdx="7" presStyleCnt="8">
        <dgm:presLayoutVars>
          <dgm:bulletEnabled val="1"/>
        </dgm:presLayoutVars>
      </dgm:prSet>
      <dgm:spPr/>
    </dgm:pt>
  </dgm:ptLst>
  <dgm:cxnLst>
    <dgm:cxn modelId="{F8F5350B-E69D-44AF-B881-17E2D836FC79}" srcId="{809D4EE5-AEB3-46E2-830D-6A7DDD066F36}" destId="{C8F54559-BF3C-4604-9653-CEBCD308A98A}" srcOrd="1" destOrd="0" parTransId="{CF148E4D-2BAA-4B45-8ACF-61590B79379B}" sibTransId="{0ADC9EA8-5C98-401C-B148-D1F66755532C}"/>
    <dgm:cxn modelId="{515E2510-D3B1-4CFA-9902-82C13C3B1344}" srcId="{809D4EE5-AEB3-46E2-830D-6A7DDD066F36}" destId="{B5C86ABB-C93B-40B6-A386-E93473EA2E87}" srcOrd="6" destOrd="0" parTransId="{4E5D5F9D-AA52-421A-A1F6-5F4E5E74629C}" sibTransId="{38AA8A3F-1DA7-4132-AB92-B2B7122FBC95}"/>
    <dgm:cxn modelId="{094EE92E-E781-44E0-A434-E41D6D03A815}" type="presOf" srcId="{A21CB3AE-DFE3-4519-9D57-59768E879002}" destId="{956AC403-2274-4FAD-B0E0-83B2D73073EF}" srcOrd="1" destOrd="0" presId="urn:microsoft.com/office/officeart/2005/8/layout/list1"/>
    <dgm:cxn modelId="{D07F4D3F-F0E2-4B77-A3AC-52537DE9C78C}" type="presOf" srcId="{776BDDD0-0715-45B9-B396-CB8E750CE8D3}" destId="{15E64B13-60AB-45F0-9DAF-822F2E6494B5}" srcOrd="1" destOrd="0" presId="urn:microsoft.com/office/officeart/2005/8/layout/list1"/>
    <dgm:cxn modelId="{5DE68440-FE8F-4265-9810-E646789B7825}" srcId="{809D4EE5-AEB3-46E2-830D-6A7DDD066F36}" destId="{48C2794D-BB53-4AB8-879A-E66C1345F102}" srcOrd="0" destOrd="0" parTransId="{1429035A-CB51-4BF7-8DD1-C3614C1754A4}" sibTransId="{004CF506-4A33-43D4-895A-3B20C634378D}"/>
    <dgm:cxn modelId="{E7CBAE44-C807-4324-8553-9F6036E420F9}" srcId="{809D4EE5-AEB3-46E2-830D-6A7DDD066F36}" destId="{A21CB3AE-DFE3-4519-9D57-59768E879002}" srcOrd="7" destOrd="0" parTransId="{FC503715-C638-405D-8642-785015AD6706}" sibTransId="{16EB12C4-4ECE-42B7-832C-2BCE66F80E4B}"/>
    <dgm:cxn modelId="{7DC75068-AC1E-4EF9-9913-F882C8F5B442}" type="presOf" srcId="{48C2794D-BB53-4AB8-879A-E66C1345F102}" destId="{45B9960B-750A-4E7E-86B6-61EDC36AAB0D}" srcOrd="1" destOrd="0" presId="urn:microsoft.com/office/officeart/2005/8/layout/list1"/>
    <dgm:cxn modelId="{C40D4871-7106-4B19-A1F9-B4B8055D26D8}" type="presOf" srcId="{48C2794D-BB53-4AB8-879A-E66C1345F102}" destId="{DF75D36A-4081-4DFC-84B7-2E1C4F512EDA}" srcOrd="0" destOrd="0" presId="urn:microsoft.com/office/officeart/2005/8/layout/list1"/>
    <dgm:cxn modelId="{D34F7774-F37F-46D2-BC00-4B0A8C4404F9}" type="presOf" srcId="{B2309751-9BBD-4FB5-84B0-267641ED89C0}" destId="{E4115F2F-E48B-4CB2-83F7-093EB2E35B53}" srcOrd="0" destOrd="0" presId="urn:microsoft.com/office/officeart/2005/8/layout/list1"/>
    <dgm:cxn modelId="{E5F85457-F66A-4ADD-B8FA-804FB582E34C}" type="presOf" srcId="{776BDDD0-0715-45B9-B396-CB8E750CE8D3}" destId="{C57E4FA4-B651-413A-AC5C-225492EE2E4A}" srcOrd="0" destOrd="0" presId="urn:microsoft.com/office/officeart/2005/8/layout/list1"/>
    <dgm:cxn modelId="{647A387A-45CA-4286-B9AD-F83D0E27984F}" srcId="{809D4EE5-AEB3-46E2-830D-6A7DDD066F36}" destId="{A58BB3B9-AEDA-4A32-A0E1-FE734067B606}" srcOrd="5" destOrd="0" parTransId="{E017C4E3-B2AD-46FD-A249-36F291D30F57}" sibTransId="{735D753E-B560-4D9A-983A-2AE804D26C5B}"/>
    <dgm:cxn modelId="{22C9D989-0636-48D7-AE9D-F22762626DDD}" srcId="{809D4EE5-AEB3-46E2-830D-6A7DDD066F36}" destId="{B2309751-9BBD-4FB5-84B0-267641ED89C0}" srcOrd="4" destOrd="0" parTransId="{DE4ACE13-DA3C-4AA4-9CF0-3E4D9F755AE6}" sibTransId="{65467765-0698-441C-ACEE-B8C178303619}"/>
    <dgm:cxn modelId="{D4F4579F-E738-4B9D-A460-48F596073265}" type="presOf" srcId="{B2309751-9BBD-4FB5-84B0-267641ED89C0}" destId="{5CD29799-09EC-4EBD-BA4E-F41B8291B194}" srcOrd="1" destOrd="0" presId="urn:microsoft.com/office/officeart/2005/8/layout/list1"/>
    <dgm:cxn modelId="{8D099CA1-4523-494A-9F0F-DBFAE1533A83}" type="presOf" srcId="{A6928DD3-E281-439E-A438-E8C59D718FB8}" destId="{AB5E53E7-DC5D-4B4E-8FF5-3BCE073A1445}" srcOrd="1" destOrd="0" presId="urn:microsoft.com/office/officeart/2005/8/layout/list1"/>
    <dgm:cxn modelId="{2C9CFCAD-0B63-4696-8DB1-B04A7AF5266F}" type="presOf" srcId="{A58BB3B9-AEDA-4A32-A0E1-FE734067B606}" destId="{BB05208C-431B-4912-9586-4746033E84C9}" srcOrd="0" destOrd="0" presId="urn:microsoft.com/office/officeart/2005/8/layout/list1"/>
    <dgm:cxn modelId="{773F2FB2-C597-4AA0-B5E6-6A98A38B1277}" type="presOf" srcId="{A6928DD3-E281-439E-A438-E8C59D718FB8}" destId="{29DF0490-61A7-44AF-8D33-7E374E780F88}" srcOrd="0" destOrd="0" presId="urn:microsoft.com/office/officeart/2005/8/layout/list1"/>
    <dgm:cxn modelId="{D56F7AC5-238B-433C-9C43-AC8B25621905}" type="presOf" srcId="{809D4EE5-AEB3-46E2-830D-6A7DDD066F36}" destId="{5B5F346C-1D7D-488C-825D-A4EFA8A70678}" srcOrd="0" destOrd="0" presId="urn:microsoft.com/office/officeart/2005/8/layout/list1"/>
    <dgm:cxn modelId="{1C24B3C8-0B80-4E90-BB99-789C984D6CFA}" type="presOf" srcId="{B5C86ABB-C93B-40B6-A386-E93473EA2E87}" destId="{167166BE-01E7-4858-945A-20FF2099C3E6}" srcOrd="0" destOrd="0" presId="urn:microsoft.com/office/officeart/2005/8/layout/list1"/>
    <dgm:cxn modelId="{AAAFC6C9-2776-44FE-B22A-3EBB8C6A0B84}" srcId="{809D4EE5-AEB3-46E2-830D-6A7DDD066F36}" destId="{A6928DD3-E281-439E-A438-E8C59D718FB8}" srcOrd="3" destOrd="0" parTransId="{5764D5A9-1977-4B6B-B69D-598C8DCB1D61}" sibTransId="{DCDE50FC-7D56-4F6F-AA65-8942266FFF7F}"/>
    <dgm:cxn modelId="{9DFAE1CB-5D29-45C5-83F4-DDC8C18C7A20}" srcId="{809D4EE5-AEB3-46E2-830D-6A7DDD066F36}" destId="{776BDDD0-0715-45B9-B396-CB8E750CE8D3}" srcOrd="2" destOrd="0" parTransId="{FEFFF66B-7FCF-4E37-BB33-AE88C89E14B0}" sibTransId="{12B302C3-D7D5-4E2B-B354-1235BE81A8DD}"/>
    <dgm:cxn modelId="{E526D7CF-D4A0-4455-9B8F-7798FB6CB09B}" type="presOf" srcId="{B5C86ABB-C93B-40B6-A386-E93473EA2E87}" destId="{F3F0E5D5-3394-4192-96F3-529E3BBB4818}" srcOrd="1" destOrd="0" presId="urn:microsoft.com/office/officeart/2005/8/layout/list1"/>
    <dgm:cxn modelId="{FA424CD3-51B7-43F8-B31F-2EFCAE9BC836}" type="presOf" srcId="{C8F54559-BF3C-4604-9653-CEBCD308A98A}" destId="{12443423-4516-4442-AD6A-CC3D76EF3829}" srcOrd="0" destOrd="0" presId="urn:microsoft.com/office/officeart/2005/8/layout/list1"/>
    <dgm:cxn modelId="{CD1608E2-3249-408A-BEEE-C346D13F2F64}" type="presOf" srcId="{C8F54559-BF3C-4604-9653-CEBCD308A98A}" destId="{3E5DDC74-0CB1-4BB8-BC7F-4136535ABEDC}" srcOrd="1" destOrd="0" presId="urn:microsoft.com/office/officeart/2005/8/layout/list1"/>
    <dgm:cxn modelId="{5BE15AEA-7ED6-4717-926E-0C593769F15E}" type="presOf" srcId="{A58BB3B9-AEDA-4A32-A0E1-FE734067B606}" destId="{D9BEB28F-835B-41E4-A7FF-BD8F72EC8DC5}" srcOrd="1" destOrd="0" presId="urn:microsoft.com/office/officeart/2005/8/layout/list1"/>
    <dgm:cxn modelId="{A788D4F5-D1EF-4B4D-B0F1-941C61EC41C7}" type="presOf" srcId="{A21CB3AE-DFE3-4519-9D57-59768E879002}" destId="{E94E9923-D524-4FE1-A17E-8023971CC124}" srcOrd="0" destOrd="0" presId="urn:microsoft.com/office/officeart/2005/8/layout/list1"/>
    <dgm:cxn modelId="{96A6FFB8-108F-49CE-A17B-5ADDDF604BAC}" type="presParOf" srcId="{5B5F346C-1D7D-488C-825D-A4EFA8A70678}" destId="{D51075C3-02FA-4F4C-8445-F01CB5AE818A}" srcOrd="0" destOrd="0" presId="urn:microsoft.com/office/officeart/2005/8/layout/list1"/>
    <dgm:cxn modelId="{6409C74E-5658-4B11-AA40-9E16E1BFCFFF}" type="presParOf" srcId="{D51075C3-02FA-4F4C-8445-F01CB5AE818A}" destId="{DF75D36A-4081-4DFC-84B7-2E1C4F512EDA}" srcOrd="0" destOrd="0" presId="urn:microsoft.com/office/officeart/2005/8/layout/list1"/>
    <dgm:cxn modelId="{AAA02806-2687-4709-868A-DAC5DB4C4EB8}" type="presParOf" srcId="{D51075C3-02FA-4F4C-8445-F01CB5AE818A}" destId="{45B9960B-750A-4E7E-86B6-61EDC36AAB0D}" srcOrd="1" destOrd="0" presId="urn:microsoft.com/office/officeart/2005/8/layout/list1"/>
    <dgm:cxn modelId="{EF73FAD0-4876-4330-8F65-5E625F05AEF5}" type="presParOf" srcId="{5B5F346C-1D7D-488C-825D-A4EFA8A70678}" destId="{20D34A83-2433-4B82-894E-AEB947ACDEF9}" srcOrd="1" destOrd="0" presId="urn:microsoft.com/office/officeart/2005/8/layout/list1"/>
    <dgm:cxn modelId="{AA576731-FAB8-405D-823D-FAFB7ECED0E9}" type="presParOf" srcId="{5B5F346C-1D7D-488C-825D-A4EFA8A70678}" destId="{269B8CCB-8DB6-426D-8057-6C812391E5C0}" srcOrd="2" destOrd="0" presId="urn:microsoft.com/office/officeart/2005/8/layout/list1"/>
    <dgm:cxn modelId="{E74A2C5B-F119-4313-A48C-D2ED811EAA12}" type="presParOf" srcId="{5B5F346C-1D7D-488C-825D-A4EFA8A70678}" destId="{5FB8DE65-FD03-4CBB-B846-00689335CF5B}" srcOrd="3" destOrd="0" presId="urn:microsoft.com/office/officeart/2005/8/layout/list1"/>
    <dgm:cxn modelId="{369EA047-FA86-46C9-AE8B-67CD31BC3D38}" type="presParOf" srcId="{5B5F346C-1D7D-488C-825D-A4EFA8A70678}" destId="{3B73ECBB-EA8F-4ADA-A8F9-02668C6A3CF5}" srcOrd="4" destOrd="0" presId="urn:microsoft.com/office/officeart/2005/8/layout/list1"/>
    <dgm:cxn modelId="{301B2044-28FF-4A7F-863A-29BE5E64FCBB}" type="presParOf" srcId="{3B73ECBB-EA8F-4ADA-A8F9-02668C6A3CF5}" destId="{12443423-4516-4442-AD6A-CC3D76EF3829}" srcOrd="0" destOrd="0" presId="urn:microsoft.com/office/officeart/2005/8/layout/list1"/>
    <dgm:cxn modelId="{3D0AED74-5766-4651-AB69-B4B2E6A669E3}" type="presParOf" srcId="{3B73ECBB-EA8F-4ADA-A8F9-02668C6A3CF5}" destId="{3E5DDC74-0CB1-4BB8-BC7F-4136535ABEDC}" srcOrd="1" destOrd="0" presId="urn:microsoft.com/office/officeart/2005/8/layout/list1"/>
    <dgm:cxn modelId="{EEE3FF70-9F0E-4BC6-A016-8D37BA1A598C}" type="presParOf" srcId="{5B5F346C-1D7D-488C-825D-A4EFA8A70678}" destId="{45259B4E-2264-4E5E-AC40-DD407700C25B}" srcOrd="5" destOrd="0" presId="urn:microsoft.com/office/officeart/2005/8/layout/list1"/>
    <dgm:cxn modelId="{1CEF3079-622E-4371-B35B-9D5F07627E6B}" type="presParOf" srcId="{5B5F346C-1D7D-488C-825D-A4EFA8A70678}" destId="{FDD7CA43-05BB-495F-9196-379ECC94112D}" srcOrd="6" destOrd="0" presId="urn:microsoft.com/office/officeart/2005/8/layout/list1"/>
    <dgm:cxn modelId="{00219993-A0D1-4EB9-939D-5090DF71EB72}" type="presParOf" srcId="{5B5F346C-1D7D-488C-825D-A4EFA8A70678}" destId="{58C0686B-EF5D-4332-A295-576FAD1DA8B7}" srcOrd="7" destOrd="0" presId="urn:microsoft.com/office/officeart/2005/8/layout/list1"/>
    <dgm:cxn modelId="{70438CF1-ABCF-4E60-878D-19390069BECB}" type="presParOf" srcId="{5B5F346C-1D7D-488C-825D-A4EFA8A70678}" destId="{719A63CF-38F6-44E2-9B99-0414A9152D1A}" srcOrd="8" destOrd="0" presId="urn:microsoft.com/office/officeart/2005/8/layout/list1"/>
    <dgm:cxn modelId="{6A23C949-BD63-43AD-9C86-92C93A443E08}" type="presParOf" srcId="{719A63CF-38F6-44E2-9B99-0414A9152D1A}" destId="{C57E4FA4-B651-413A-AC5C-225492EE2E4A}" srcOrd="0" destOrd="0" presId="urn:microsoft.com/office/officeart/2005/8/layout/list1"/>
    <dgm:cxn modelId="{F0448C7B-55D2-45F6-AD26-586E466F0099}" type="presParOf" srcId="{719A63CF-38F6-44E2-9B99-0414A9152D1A}" destId="{15E64B13-60AB-45F0-9DAF-822F2E6494B5}" srcOrd="1" destOrd="0" presId="urn:microsoft.com/office/officeart/2005/8/layout/list1"/>
    <dgm:cxn modelId="{106804A4-46D4-4260-A728-73F9359D817D}" type="presParOf" srcId="{5B5F346C-1D7D-488C-825D-A4EFA8A70678}" destId="{64E7ACBE-72F6-446D-AF2F-E82DC0DF6B2C}" srcOrd="9" destOrd="0" presId="urn:microsoft.com/office/officeart/2005/8/layout/list1"/>
    <dgm:cxn modelId="{B1BD58C7-D50F-4A6C-B0CD-8938554BF4AE}" type="presParOf" srcId="{5B5F346C-1D7D-488C-825D-A4EFA8A70678}" destId="{AF88887B-B58A-434E-9529-E25B81E16735}" srcOrd="10" destOrd="0" presId="urn:microsoft.com/office/officeart/2005/8/layout/list1"/>
    <dgm:cxn modelId="{41C0296B-51D9-4CED-8E92-DBA8F5041FFA}" type="presParOf" srcId="{5B5F346C-1D7D-488C-825D-A4EFA8A70678}" destId="{0BF4D9E0-44F7-47E4-A9CE-9546B9FC37B4}" srcOrd="11" destOrd="0" presId="urn:microsoft.com/office/officeart/2005/8/layout/list1"/>
    <dgm:cxn modelId="{8C87A372-2272-4FC7-9504-BC28EF7428EA}" type="presParOf" srcId="{5B5F346C-1D7D-488C-825D-A4EFA8A70678}" destId="{1E786902-624D-47E9-9E0F-A82520D7635B}" srcOrd="12" destOrd="0" presId="urn:microsoft.com/office/officeart/2005/8/layout/list1"/>
    <dgm:cxn modelId="{98B9E421-CC87-4E75-8819-4CE74A95383E}" type="presParOf" srcId="{1E786902-624D-47E9-9E0F-A82520D7635B}" destId="{29DF0490-61A7-44AF-8D33-7E374E780F88}" srcOrd="0" destOrd="0" presId="urn:microsoft.com/office/officeart/2005/8/layout/list1"/>
    <dgm:cxn modelId="{C52D1187-5BDF-435B-A33E-27F10379F29A}" type="presParOf" srcId="{1E786902-624D-47E9-9E0F-A82520D7635B}" destId="{AB5E53E7-DC5D-4B4E-8FF5-3BCE073A1445}" srcOrd="1" destOrd="0" presId="urn:microsoft.com/office/officeart/2005/8/layout/list1"/>
    <dgm:cxn modelId="{E1D354C9-65FD-45AF-BB35-208619E94D1F}" type="presParOf" srcId="{5B5F346C-1D7D-488C-825D-A4EFA8A70678}" destId="{602186DE-05B3-4E6E-B390-B27F80EDCB82}" srcOrd="13" destOrd="0" presId="urn:microsoft.com/office/officeart/2005/8/layout/list1"/>
    <dgm:cxn modelId="{72AA520E-22CA-4C52-8D87-F7E49A63B19C}" type="presParOf" srcId="{5B5F346C-1D7D-488C-825D-A4EFA8A70678}" destId="{BF9561C8-73FD-4474-8D68-2BE1F5097236}" srcOrd="14" destOrd="0" presId="urn:microsoft.com/office/officeart/2005/8/layout/list1"/>
    <dgm:cxn modelId="{CAD10DE3-A742-41B5-8A71-866435530EE9}" type="presParOf" srcId="{5B5F346C-1D7D-488C-825D-A4EFA8A70678}" destId="{F17D36B6-2A24-4958-8E2E-FD65C2E1E8D7}" srcOrd="15" destOrd="0" presId="urn:microsoft.com/office/officeart/2005/8/layout/list1"/>
    <dgm:cxn modelId="{36B01B0B-B205-4E89-835B-794C6A56EACE}" type="presParOf" srcId="{5B5F346C-1D7D-488C-825D-A4EFA8A70678}" destId="{EEAE2A20-308B-4FB2-99E4-44167B9C0296}" srcOrd="16" destOrd="0" presId="urn:microsoft.com/office/officeart/2005/8/layout/list1"/>
    <dgm:cxn modelId="{4C2A86E2-8A7F-40B9-8F62-460EF1514E44}" type="presParOf" srcId="{EEAE2A20-308B-4FB2-99E4-44167B9C0296}" destId="{E4115F2F-E48B-4CB2-83F7-093EB2E35B53}" srcOrd="0" destOrd="0" presId="urn:microsoft.com/office/officeart/2005/8/layout/list1"/>
    <dgm:cxn modelId="{0838BE9A-9AE0-4191-88C8-71815517F091}" type="presParOf" srcId="{EEAE2A20-308B-4FB2-99E4-44167B9C0296}" destId="{5CD29799-09EC-4EBD-BA4E-F41B8291B194}" srcOrd="1" destOrd="0" presId="urn:microsoft.com/office/officeart/2005/8/layout/list1"/>
    <dgm:cxn modelId="{FF54D466-2F74-4B15-AEE9-215BB4E21CFB}" type="presParOf" srcId="{5B5F346C-1D7D-488C-825D-A4EFA8A70678}" destId="{EC5BD772-C0AE-4CA8-9950-CB55743A446B}" srcOrd="17" destOrd="0" presId="urn:microsoft.com/office/officeart/2005/8/layout/list1"/>
    <dgm:cxn modelId="{7D99BA48-549D-45CE-9BE2-DC3C14EFC5C5}" type="presParOf" srcId="{5B5F346C-1D7D-488C-825D-A4EFA8A70678}" destId="{566B0278-5D70-4497-B1FB-B18A702014CA}" srcOrd="18" destOrd="0" presId="urn:microsoft.com/office/officeart/2005/8/layout/list1"/>
    <dgm:cxn modelId="{A9A4C1BA-6E6F-4A41-A9AC-59BE0E899B73}" type="presParOf" srcId="{5B5F346C-1D7D-488C-825D-A4EFA8A70678}" destId="{25A97881-C5DB-46AA-8E8A-82F904651006}" srcOrd="19" destOrd="0" presId="urn:microsoft.com/office/officeart/2005/8/layout/list1"/>
    <dgm:cxn modelId="{D511A4CB-4C58-4DCA-BECA-80B4F6942EA8}" type="presParOf" srcId="{5B5F346C-1D7D-488C-825D-A4EFA8A70678}" destId="{127AC8DA-721E-4752-B806-0288DD76A78C}" srcOrd="20" destOrd="0" presId="urn:microsoft.com/office/officeart/2005/8/layout/list1"/>
    <dgm:cxn modelId="{153C02AA-7750-4DFC-99A0-737A1B865E3B}" type="presParOf" srcId="{127AC8DA-721E-4752-B806-0288DD76A78C}" destId="{BB05208C-431B-4912-9586-4746033E84C9}" srcOrd="0" destOrd="0" presId="urn:microsoft.com/office/officeart/2005/8/layout/list1"/>
    <dgm:cxn modelId="{8101CCDF-F133-45D5-987A-D6518104CBE7}" type="presParOf" srcId="{127AC8DA-721E-4752-B806-0288DD76A78C}" destId="{D9BEB28F-835B-41E4-A7FF-BD8F72EC8DC5}" srcOrd="1" destOrd="0" presId="urn:microsoft.com/office/officeart/2005/8/layout/list1"/>
    <dgm:cxn modelId="{CE04DF9B-796B-4BDD-ADAC-FE08C2E87DAE}" type="presParOf" srcId="{5B5F346C-1D7D-488C-825D-A4EFA8A70678}" destId="{3F728553-04D7-4C23-ACEA-72D337387215}" srcOrd="21" destOrd="0" presId="urn:microsoft.com/office/officeart/2005/8/layout/list1"/>
    <dgm:cxn modelId="{D52A0174-095A-4B3C-BC1E-699EF87B7BAA}" type="presParOf" srcId="{5B5F346C-1D7D-488C-825D-A4EFA8A70678}" destId="{C4EFF8C0-3F33-4021-B036-2B579DD25422}" srcOrd="22" destOrd="0" presId="urn:microsoft.com/office/officeart/2005/8/layout/list1"/>
    <dgm:cxn modelId="{DF8BC610-B2F7-4050-80A7-4CC1E3974AD7}" type="presParOf" srcId="{5B5F346C-1D7D-488C-825D-A4EFA8A70678}" destId="{5881197D-8572-4836-BA5C-1E2EAA87E6D1}" srcOrd="23" destOrd="0" presId="urn:microsoft.com/office/officeart/2005/8/layout/list1"/>
    <dgm:cxn modelId="{89426CD2-9655-41F3-865B-DDBBA6DBB841}" type="presParOf" srcId="{5B5F346C-1D7D-488C-825D-A4EFA8A70678}" destId="{35AE731A-22DC-4292-BCDD-461E5DE40455}" srcOrd="24" destOrd="0" presId="urn:microsoft.com/office/officeart/2005/8/layout/list1"/>
    <dgm:cxn modelId="{30C2C0DE-2E76-4998-83D8-BF33EC04AAFD}" type="presParOf" srcId="{35AE731A-22DC-4292-BCDD-461E5DE40455}" destId="{167166BE-01E7-4858-945A-20FF2099C3E6}" srcOrd="0" destOrd="0" presId="urn:microsoft.com/office/officeart/2005/8/layout/list1"/>
    <dgm:cxn modelId="{1BF9D6DF-36BC-438D-823D-7EDD33743C83}" type="presParOf" srcId="{35AE731A-22DC-4292-BCDD-461E5DE40455}" destId="{F3F0E5D5-3394-4192-96F3-529E3BBB4818}" srcOrd="1" destOrd="0" presId="urn:microsoft.com/office/officeart/2005/8/layout/list1"/>
    <dgm:cxn modelId="{650BE3C2-0F88-4870-BE50-87B98139AF47}" type="presParOf" srcId="{5B5F346C-1D7D-488C-825D-A4EFA8A70678}" destId="{979AD939-8611-4AFE-9401-2AA21788CEA6}" srcOrd="25" destOrd="0" presId="urn:microsoft.com/office/officeart/2005/8/layout/list1"/>
    <dgm:cxn modelId="{A3B55D96-DC13-4FC5-8CBF-93A98137C414}" type="presParOf" srcId="{5B5F346C-1D7D-488C-825D-A4EFA8A70678}" destId="{EBFBBEE9-FA00-4D65-B9C2-0FE9EA65D376}" srcOrd="26" destOrd="0" presId="urn:microsoft.com/office/officeart/2005/8/layout/list1"/>
    <dgm:cxn modelId="{375BBF6F-F3D2-41B4-BCF8-8DC63C91D9EE}" type="presParOf" srcId="{5B5F346C-1D7D-488C-825D-A4EFA8A70678}" destId="{2134B124-8CA6-4D9E-AC31-36C27AA9EBDF}" srcOrd="27" destOrd="0" presId="urn:microsoft.com/office/officeart/2005/8/layout/list1"/>
    <dgm:cxn modelId="{CF2A7FE7-E52E-4D60-9861-E0C4E5D4F48B}" type="presParOf" srcId="{5B5F346C-1D7D-488C-825D-A4EFA8A70678}" destId="{61F985E7-EE54-4BD4-BECB-455A96D795C5}" srcOrd="28" destOrd="0" presId="urn:microsoft.com/office/officeart/2005/8/layout/list1"/>
    <dgm:cxn modelId="{B4053576-95BC-4779-AEF2-DC4E449F16B3}" type="presParOf" srcId="{61F985E7-EE54-4BD4-BECB-455A96D795C5}" destId="{E94E9923-D524-4FE1-A17E-8023971CC124}" srcOrd="0" destOrd="0" presId="urn:microsoft.com/office/officeart/2005/8/layout/list1"/>
    <dgm:cxn modelId="{84AE9CBA-BC2E-41E7-B922-81ED090A5519}" type="presParOf" srcId="{61F985E7-EE54-4BD4-BECB-455A96D795C5}" destId="{956AC403-2274-4FAD-B0E0-83B2D73073EF}" srcOrd="1" destOrd="0" presId="urn:microsoft.com/office/officeart/2005/8/layout/list1"/>
    <dgm:cxn modelId="{ECF34CCB-F040-4A75-B346-957B3B865001}" type="presParOf" srcId="{5B5F346C-1D7D-488C-825D-A4EFA8A70678}" destId="{8650C719-F59B-48DA-851D-D83B17DA80E5}" srcOrd="29" destOrd="0" presId="urn:microsoft.com/office/officeart/2005/8/layout/list1"/>
    <dgm:cxn modelId="{51C45CE8-BC3B-4F36-A24E-511E9C6DF88C}" type="presParOf" srcId="{5B5F346C-1D7D-488C-825D-A4EFA8A70678}" destId="{39FF88E3-5856-4F21-AF7D-A72D5D1B0F27}"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62919-A70F-4F81-AA0C-EB3215C5CCB6}">
      <dsp:nvSpPr>
        <dsp:cNvPr id="0" name=""/>
        <dsp:cNvSpPr/>
      </dsp:nvSpPr>
      <dsp:spPr>
        <a:xfrm>
          <a:off x="0" y="0"/>
          <a:ext cx="11510966" cy="1275228"/>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err="1">
              <a:solidFill>
                <a:schemeClr val="tx1"/>
              </a:solidFill>
              <a:latin typeface="Calibri" pitchFamily="34" charset="0"/>
              <a:ea typeface="Tahoma" pitchFamily="34" charset="0"/>
              <a:cs typeface="Calibri" pitchFamily="34" charset="0"/>
            </a:rPr>
            <a:t>Isu</a:t>
          </a:r>
          <a:r>
            <a:rPr lang="en-US" sz="1600" b="1" kern="1200" dirty="0">
              <a:solidFill>
                <a:schemeClr val="tx1"/>
              </a:solidFill>
              <a:latin typeface="Calibri" pitchFamily="34" charset="0"/>
              <a:ea typeface="Tahoma" pitchFamily="34" charset="0"/>
              <a:cs typeface="Calibri" pitchFamily="34" charset="0"/>
            </a:rPr>
            <a:t> </a:t>
          </a:r>
          <a:r>
            <a:rPr lang="en-US" sz="1600" b="1" kern="1200" dirty="0" err="1">
              <a:solidFill>
                <a:schemeClr val="tx1"/>
              </a:solidFill>
              <a:latin typeface="Calibri" pitchFamily="34" charset="0"/>
              <a:ea typeface="Tahoma" pitchFamily="34" charset="0"/>
              <a:cs typeface="Calibri" pitchFamily="34" charset="0"/>
            </a:rPr>
            <a:t>Lingkungan</a:t>
          </a:r>
          <a:r>
            <a:rPr lang="en-US" sz="1600" b="1" kern="1200" dirty="0">
              <a:solidFill>
                <a:schemeClr val="tx1"/>
              </a:solidFill>
              <a:latin typeface="Calibri" pitchFamily="34" charset="0"/>
              <a:ea typeface="Tahoma" pitchFamily="34" charset="0"/>
              <a:cs typeface="Calibri" pitchFamily="34" charset="0"/>
            </a:rPr>
            <a:t> </a:t>
          </a:r>
          <a:r>
            <a:rPr lang="en-US" sz="1600" b="1" kern="1200" dirty="0" err="1">
              <a:solidFill>
                <a:schemeClr val="tx1"/>
              </a:solidFill>
              <a:latin typeface="Calibri" pitchFamily="34" charset="0"/>
              <a:ea typeface="Tahoma" pitchFamily="34" charset="0"/>
              <a:cs typeface="Calibri" pitchFamily="34" charset="0"/>
            </a:rPr>
            <a:t>Hidup</a:t>
          </a:r>
          <a:r>
            <a:rPr lang="en-US" sz="1600" b="1" kern="1200" dirty="0">
              <a:solidFill>
                <a:schemeClr val="tx1"/>
              </a:solidFill>
              <a:latin typeface="Calibri" pitchFamily="34" charset="0"/>
              <a:ea typeface="Tahoma" pitchFamily="34" charset="0"/>
              <a:cs typeface="Calibri" pitchFamily="34" charset="0"/>
            </a:rPr>
            <a:t>/ </a:t>
          </a:r>
          <a:r>
            <a:rPr lang="en-US" sz="1600" b="1" kern="1200" dirty="0" err="1">
              <a:solidFill>
                <a:schemeClr val="tx1"/>
              </a:solidFill>
              <a:latin typeface="Calibri" pitchFamily="34" charset="0"/>
              <a:ea typeface="Tahoma" pitchFamily="34" charset="0"/>
              <a:cs typeface="Calibri" pitchFamily="34" charset="0"/>
            </a:rPr>
            <a:t>Konservasi</a:t>
          </a:r>
          <a:endParaRPr lang="en-US" sz="1600" b="1" kern="1200" dirty="0">
            <a:solidFill>
              <a:schemeClr val="tx1"/>
            </a:solidFill>
            <a:latin typeface="Calibri" pitchFamily="34" charset="0"/>
            <a:ea typeface="Tahoma" pitchFamily="34" charset="0"/>
            <a:cs typeface="Calibri" pitchFamily="34" charset="0"/>
          </a:endParaRPr>
        </a:p>
        <a:p>
          <a:pPr marL="0" lvl="0" indent="0" algn="l" defTabSz="711200">
            <a:lnSpc>
              <a:spcPct val="90000"/>
            </a:lnSpc>
            <a:spcBef>
              <a:spcPct val="0"/>
            </a:spcBef>
            <a:spcAft>
              <a:spcPct val="35000"/>
            </a:spcAft>
            <a:buNone/>
          </a:pPr>
          <a:r>
            <a:rPr lang="en-US" sz="1600" kern="1200" dirty="0" err="1">
              <a:solidFill>
                <a:schemeClr val="tx1"/>
              </a:solidFill>
              <a:latin typeface="Calibri" pitchFamily="34" charset="0"/>
              <a:ea typeface="Tahoma" pitchFamily="34" charset="0"/>
              <a:cs typeface="Calibri" pitchFamily="34" charset="0"/>
            </a:rPr>
            <a:t>Pengelolaan</a:t>
          </a:r>
          <a:r>
            <a:rPr lang="en-US" sz="1600" kern="1200" dirty="0">
              <a:solidFill>
                <a:schemeClr val="tx1"/>
              </a:solidFill>
              <a:latin typeface="Calibri" pitchFamily="34" charset="0"/>
              <a:ea typeface="Tahoma" pitchFamily="34" charset="0"/>
              <a:cs typeface="Calibri" pitchFamily="34" charset="0"/>
            </a:rPr>
            <a:t> </a:t>
          </a:r>
          <a:r>
            <a:rPr lang="en-US" sz="1600" kern="1200" dirty="0" err="1">
              <a:solidFill>
                <a:schemeClr val="tx1"/>
              </a:solidFill>
              <a:latin typeface="Calibri" pitchFamily="34" charset="0"/>
              <a:ea typeface="Tahoma" pitchFamily="34" charset="0"/>
              <a:cs typeface="Calibri" pitchFamily="34" charset="0"/>
            </a:rPr>
            <a:t>rawa</a:t>
          </a:r>
          <a:r>
            <a:rPr lang="en-US" sz="1600" kern="1200" dirty="0">
              <a:solidFill>
                <a:schemeClr val="tx1"/>
              </a:solidFill>
              <a:latin typeface="Calibri" pitchFamily="34" charset="0"/>
              <a:ea typeface="Tahoma" pitchFamily="34" charset="0"/>
              <a:cs typeface="Calibri" pitchFamily="34" charset="0"/>
            </a:rPr>
            <a:t> </a:t>
          </a:r>
          <a:r>
            <a:rPr lang="en-US" sz="1600" kern="1200" dirty="0" err="1">
              <a:solidFill>
                <a:schemeClr val="tx1"/>
              </a:solidFill>
              <a:latin typeface="Calibri" pitchFamily="34" charset="0"/>
              <a:ea typeface="Tahoma" pitchFamily="34" charset="0"/>
              <a:cs typeface="Calibri" pitchFamily="34" charset="0"/>
            </a:rPr>
            <a:t>sering</a:t>
          </a:r>
          <a:r>
            <a:rPr lang="en-US" sz="1600" kern="1200" dirty="0">
              <a:solidFill>
                <a:schemeClr val="tx1"/>
              </a:solidFill>
              <a:latin typeface="Calibri" pitchFamily="34" charset="0"/>
              <a:ea typeface="Tahoma" pitchFamily="34" charset="0"/>
              <a:cs typeface="Calibri" pitchFamily="34" charset="0"/>
            </a:rPr>
            <a:t> </a:t>
          </a:r>
          <a:r>
            <a:rPr lang="en-US" sz="1600" kern="1200" dirty="0" err="1">
              <a:solidFill>
                <a:schemeClr val="tx1"/>
              </a:solidFill>
              <a:latin typeface="Calibri" pitchFamily="34" charset="0"/>
              <a:ea typeface="Tahoma" pitchFamily="34" charset="0"/>
              <a:cs typeface="Calibri" pitchFamily="34" charset="0"/>
            </a:rPr>
            <a:t>dikaitkan</a:t>
          </a:r>
          <a:r>
            <a:rPr lang="en-US" sz="1600" kern="1200" dirty="0">
              <a:solidFill>
                <a:schemeClr val="tx1"/>
              </a:solidFill>
              <a:latin typeface="Calibri" pitchFamily="34" charset="0"/>
              <a:ea typeface="Tahoma" pitchFamily="34" charset="0"/>
              <a:cs typeface="Calibri" pitchFamily="34" charset="0"/>
            </a:rPr>
            <a:t> </a:t>
          </a:r>
          <a:r>
            <a:rPr lang="en-US" sz="1600" kern="1200" dirty="0" err="1">
              <a:solidFill>
                <a:schemeClr val="tx1"/>
              </a:solidFill>
              <a:latin typeface="Calibri" pitchFamily="34" charset="0"/>
              <a:ea typeface="Tahoma" pitchFamily="34" charset="0"/>
              <a:cs typeface="Calibri" pitchFamily="34" charset="0"/>
            </a:rPr>
            <a:t>dengan</a:t>
          </a:r>
          <a:r>
            <a:rPr lang="en-US" sz="1600" kern="1200" dirty="0">
              <a:solidFill>
                <a:schemeClr val="tx1"/>
              </a:solidFill>
              <a:latin typeface="Calibri" pitchFamily="34" charset="0"/>
              <a:ea typeface="Tahoma" pitchFamily="34" charset="0"/>
              <a:cs typeface="Calibri" pitchFamily="34" charset="0"/>
            </a:rPr>
            <a:t> </a:t>
          </a:r>
          <a:r>
            <a:rPr lang="en-US" sz="1600" kern="1200" dirty="0" err="1">
              <a:solidFill>
                <a:schemeClr val="tx1"/>
              </a:solidFill>
              <a:latin typeface="Calibri" pitchFamily="34" charset="0"/>
              <a:ea typeface="Tahoma" pitchFamily="34" charset="0"/>
              <a:cs typeface="Calibri" pitchFamily="34" charset="0"/>
            </a:rPr>
            <a:t>isu</a:t>
          </a:r>
          <a:r>
            <a:rPr lang="en-US" sz="1600" kern="1200" dirty="0">
              <a:solidFill>
                <a:schemeClr val="tx1"/>
              </a:solidFill>
              <a:latin typeface="Calibri" pitchFamily="34" charset="0"/>
              <a:ea typeface="Tahoma" pitchFamily="34" charset="0"/>
              <a:cs typeface="Calibri" pitchFamily="34" charset="0"/>
            </a:rPr>
            <a:t> </a:t>
          </a:r>
          <a:r>
            <a:rPr lang="en-US" sz="1600" kern="1200" dirty="0" err="1">
              <a:solidFill>
                <a:schemeClr val="tx1"/>
              </a:solidFill>
              <a:latin typeface="Calibri" pitchFamily="34" charset="0"/>
              <a:ea typeface="Tahoma" pitchFamily="34" charset="0"/>
              <a:cs typeface="Calibri" pitchFamily="34" charset="0"/>
            </a:rPr>
            <a:t>lingkungan</a:t>
          </a:r>
          <a:r>
            <a:rPr lang="en-US" sz="1600" kern="1200" dirty="0">
              <a:solidFill>
                <a:schemeClr val="tx1"/>
              </a:solidFill>
              <a:latin typeface="Calibri" pitchFamily="34" charset="0"/>
              <a:ea typeface="Tahoma" pitchFamily="34" charset="0"/>
              <a:cs typeface="Calibri" pitchFamily="34" charset="0"/>
            </a:rPr>
            <a:t> </a:t>
          </a:r>
          <a:r>
            <a:rPr lang="en-US" sz="1600" kern="1200" dirty="0" err="1">
              <a:solidFill>
                <a:schemeClr val="tx1"/>
              </a:solidFill>
              <a:latin typeface="Calibri" pitchFamily="34" charset="0"/>
              <a:ea typeface="Tahoma" pitchFamily="34" charset="0"/>
              <a:cs typeface="Calibri" pitchFamily="34" charset="0"/>
            </a:rPr>
            <a:t>hidup</a:t>
          </a:r>
          <a:r>
            <a:rPr lang="en-US" sz="1600" kern="1200" dirty="0">
              <a:solidFill>
                <a:schemeClr val="tx1"/>
              </a:solidFill>
              <a:latin typeface="Calibri" pitchFamily="34" charset="0"/>
              <a:ea typeface="Tahoma" pitchFamily="34" charset="0"/>
              <a:cs typeface="Calibri" pitchFamily="34" charset="0"/>
            </a:rPr>
            <a:t> dan </a:t>
          </a:r>
          <a:r>
            <a:rPr lang="en-US" sz="1600" kern="1200" dirty="0" err="1">
              <a:solidFill>
                <a:schemeClr val="tx1"/>
              </a:solidFill>
              <a:latin typeface="Calibri" pitchFamily="34" charset="0"/>
              <a:ea typeface="Tahoma" pitchFamily="34" charset="0"/>
              <a:cs typeface="Calibri" pitchFamily="34" charset="0"/>
            </a:rPr>
            <a:t>kehutanan</a:t>
          </a:r>
          <a:r>
            <a:rPr lang="id-ID" sz="1600" kern="1200" dirty="0">
              <a:solidFill>
                <a:schemeClr val="tx1"/>
              </a:solidFill>
              <a:latin typeface="Calibri" pitchFamily="34" charset="0"/>
              <a:ea typeface="Tahoma" pitchFamily="34" charset="0"/>
              <a:cs typeface="Calibri" pitchFamily="34" charset="0"/>
            </a:rPr>
            <a:t>; </a:t>
          </a:r>
          <a:endParaRPr lang="en-US" sz="1600" kern="1200" dirty="0">
            <a:solidFill>
              <a:schemeClr val="tx1"/>
            </a:solidFill>
            <a:latin typeface="Calibri" pitchFamily="34" charset="0"/>
            <a:ea typeface="Tahoma" pitchFamily="34" charset="0"/>
            <a:cs typeface="Calibri" pitchFamily="34" charset="0"/>
          </a:endParaRPr>
        </a:p>
        <a:p>
          <a:pPr lvl="0" algn="l" defTabSz="711200">
            <a:lnSpc>
              <a:spcPct val="90000"/>
            </a:lnSpc>
            <a:spcBef>
              <a:spcPct val="0"/>
            </a:spcBef>
            <a:spcAft>
              <a:spcPct val="35000"/>
            </a:spcAft>
            <a:buNone/>
          </a:pPr>
          <a:r>
            <a:rPr lang="en-US" sz="1600" b="1" kern="1200" dirty="0">
              <a:solidFill>
                <a:schemeClr val="tx1"/>
              </a:solidFill>
              <a:latin typeface="Calibri" pitchFamily="34" charset="0"/>
              <a:ea typeface="Tahoma" pitchFamily="34" charset="0"/>
              <a:cs typeface="Calibri" pitchFamily="34" charset="0"/>
            </a:rPr>
            <a:t>C</a:t>
          </a:r>
          <a:r>
            <a:rPr lang="id-ID" sz="1600" b="1" kern="1200" dirty="0">
              <a:solidFill>
                <a:schemeClr val="tx1"/>
              </a:solidFill>
              <a:latin typeface="Calibri" pitchFamily="34" charset="0"/>
              <a:ea typeface="Tahoma" pitchFamily="34" charset="0"/>
              <a:cs typeface="Calibri" pitchFamily="34" charset="0"/>
            </a:rPr>
            <a:t>ontoh</a:t>
          </a:r>
          <a:r>
            <a:rPr lang="en-US" sz="1600" b="1" kern="1200" dirty="0">
              <a:solidFill>
                <a:schemeClr val="tx1"/>
              </a:solidFill>
              <a:latin typeface="Calibri" pitchFamily="34" charset="0"/>
              <a:ea typeface="Tahoma" pitchFamily="34" charset="0"/>
              <a:cs typeface="Calibri" pitchFamily="34" charset="0"/>
            </a:rPr>
            <a:t> :</a:t>
          </a:r>
          <a:r>
            <a:rPr lang="id-ID" sz="1600" kern="1200" dirty="0">
              <a:solidFill>
                <a:schemeClr val="tx1"/>
              </a:solidFill>
              <a:latin typeface="Calibri" pitchFamily="34" charset="0"/>
              <a:ea typeface="Tahoma" pitchFamily="34" charset="0"/>
              <a:cs typeface="Calibri" pitchFamily="34" charset="0"/>
            </a:rPr>
            <a:t> </a:t>
          </a:r>
          <a:r>
            <a:rPr lang="en-US" sz="1600" kern="1200" dirty="0" err="1">
              <a:solidFill>
                <a:schemeClr val="tx1"/>
              </a:solidFill>
              <a:latin typeface="Calibri" pitchFamily="34" charset="0"/>
              <a:ea typeface="Tahoma" pitchFamily="34" charset="0"/>
              <a:cs typeface="Calibri" pitchFamily="34" charset="0"/>
            </a:rPr>
            <a:t>Pengembangan</a:t>
          </a:r>
          <a:r>
            <a:rPr lang="en-US" sz="1600" kern="1200" dirty="0">
              <a:solidFill>
                <a:schemeClr val="tx1"/>
              </a:solidFill>
              <a:latin typeface="Calibri" pitchFamily="34" charset="0"/>
              <a:ea typeface="Tahoma" pitchFamily="34" charset="0"/>
              <a:cs typeface="Calibri" pitchFamily="34" charset="0"/>
            </a:rPr>
            <a:t> </a:t>
          </a:r>
          <a:r>
            <a:rPr lang="en-US" sz="1600" kern="1200" dirty="0" err="1">
              <a:solidFill>
                <a:schemeClr val="tx1"/>
              </a:solidFill>
              <a:latin typeface="Calibri" pitchFamily="34" charset="0"/>
              <a:ea typeface="Tahoma" pitchFamily="34" charset="0"/>
              <a:cs typeface="Calibri" pitchFamily="34" charset="0"/>
            </a:rPr>
            <a:t>Lahan</a:t>
          </a:r>
          <a:r>
            <a:rPr lang="en-US" sz="1600" kern="1200" dirty="0">
              <a:solidFill>
                <a:schemeClr val="tx1"/>
              </a:solidFill>
              <a:latin typeface="Calibri" pitchFamily="34" charset="0"/>
              <a:ea typeface="Tahoma" pitchFamily="34" charset="0"/>
              <a:cs typeface="Calibri" pitchFamily="34" charset="0"/>
            </a:rPr>
            <a:t> </a:t>
          </a:r>
          <a:r>
            <a:rPr lang="en-US" sz="1600" kern="1200" dirty="0" err="1">
              <a:solidFill>
                <a:schemeClr val="tx1"/>
              </a:solidFill>
              <a:latin typeface="Calibri" pitchFamily="34" charset="0"/>
              <a:ea typeface="Tahoma" pitchFamily="34" charset="0"/>
              <a:cs typeface="Calibri" pitchFamily="34" charset="0"/>
            </a:rPr>
            <a:t>Gambut</a:t>
          </a:r>
          <a:r>
            <a:rPr lang="en-US" sz="1600" kern="1200" dirty="0">
              <a:solidFill>
                <a:schemeClr val="tx1"/>
              </a:solidFill>
              <a:latin typeface="Calibri" pitchFamily="34" charset="0"/>
              <a:ea typeface="Tahoma" pitchFamily="34" charset="0"/>
              <a:cs typeface="Calibri" pitchFamily="34" charset="0"/>
            </a:rPr>
            <a:t> (PLG) &amp; </a:t>
          </a:r>
          <a:r>
            <a:rPr lang="en-US" sz="1600" kern="1200" dirty="0" err="1">
              <a:solidFill>
                <a:schemeClr val="tx1"/>
              </a:solidFill>
              <a:latin typeface="Calibri" pitchFamily="34" charset="0"/>
              <a:ea typeface="Tahoma" pitchFamily="34" charset="0"/>
              <a:cs typeface="Calibri" pitchFamily="34" charset="0"/>
            </a:rPr>
            <a:t>pengembangan</a:t>
          </a:r>
          <a:r>
            <a:rPr lang="en-US" sz="1600" kern="1200" dirty="0">
              <a:solidFill>
                <a:schemeClr val="tx1"/>
              </a:solidFill>
              <a:latin typeface="Calibri" pitchFamily="34" charset="0"/>
              <a:ea typeface="Tahoma" pitchFamily="34" charset="0"/>
              <a:cs typeface="Calibri" pitchFamily="34" charset="0"/>
            </a:rPr>
            <a:t> </a:t>
          </a:r>
          <a:r>
            <a:rPr lang="en-US" sz="1600" kern="1200" dirty="0" err="1">
              <a:solidFill>
                <a:schemeClr val="tx1"/>
              </a:solidFill>
              <a:latin typeface="Calibri" pitchFamily="34" charset="0"/>
              <a:ea typeface="Tahoma" pitchFamily="34" charset="0"/>
              <a:cs typeface="Calibri" pitchFamily="34" charset="0"/>
            </a:rPr>
            <a:t>rawa</a:t>
          </a:r>
          <a:r>
            <a:rPr lang="en-US" sz="1600" kern="1200" dirty="0">
              <a:solidFill>
                <a:schemeClr val="tx1"/>
              </a:solidFill>
              <a:latin typeface="Calibri" pitchFamily="34" charset="0"/>
              <a:ea typeface="Tahoma" pitchFamily="34" charset="0"/>
              <a:cs typeface="Calibri" pitchFamily="34" charset="0"/>
            </a:rPr>
            <a:t> oleh </a:t>
          </a:r>
          <a:r>
            <a:rPr lang="id-ID" sz="1600" kern="1200" dirty="0">
              <a:solidFill>
                <a:schemeClr val="tx1"/>
              </a:solidFill>
              <a:latin typeface="Calibri" pitchFamily="34" charset="0"/>
              <a:ea typeface="Tahoma" pitchFamily="34" charset="0"/>
              <a:cs typeface="Calibri" pitchFamily="34" charset="0"/>
            </a:rPr>
            <a:t> </a:t>
          </a:r>
          <a:r>
            <a:rPr lang="en-US" sz="1600" kern="1200" dirty="0" err="1">
              <a:solidFill>
                <a:schemeClr val="tx1"/>
              </a:solidFill>
              <a:latin typeface="Calibri" pitchFamily="34" charset="0"/>
              <a:ea typeface="Tahoma" pitchFamily="34" charset="0"/>
              <a:cs typeface="Calibri" pitchFamily="34" charset="0"/>
            </a:rPr>
            <a:t>masyarakat</a:t>
          </a:r>
          <a:r>
            <a:rPr lang="en-US" sz="1600" kern="1200" dirty="0">
              <a:solidFill>
                <a:schemeClr val="tx1"/>
              </a:solidFill>
              <a:latin typeface="Calibri" pitchFamily="34" charset="0"/>
              <a:ea typeface="Tahoma" pitchFamily="34" charset="0"/>
              <a:cs typeface="Calibri" pitchFamily="34" charset="0"/>
            </a:rPr>
            <a:t> di </a:t>
          </a:r>
          <a:r>
            <a:rPr lang="id-ID" sz="1600" kern="1200" dirty="0">
              <a:solidFill>
                <a:schemeClr val="tx1"/>
              </a:solidFill>
              <a:latin typeface="Calibri" pitchFamily="34" charset="0"/>
              <a:ea typeface="Tahoma" pitchFamily="34" charset="0"/>
              <a:cs typeface="Calibri" pitchFamily="34" charset="0"/>
            </a:rPr>
            <a:t>Kab. Hulu Sungai Selatan</a:t>
          </a:r>
          <a:r>
            <a:rPr lang="en-US" sz="1600" kern="1200" dirty="0">
              <a:solidFill>
                <a:schemeClr val="tx1"/>
              </a:solidFill>
              <a:latin typeface="Calibri" pitchFamily="34" charset="0"/>
              <a:ea typeface="Tahoma" pitchFamily="34" charset="0"/>
              <a:cs typeface="Calibri" pitchFamily="34" charset="0"/>
            </a:rPr>
            <a:t> yang </a:t>
          </a:r>
          <a:r>
            <a:rPr lang="id-ID" sz="1600" kern="1200" dirty="0">
              <a:solidFill>
                <a:schemeClr val="tx1"/>
              </a:solidFill>
              <a:latin typeface="Calibri" pitchFamily="34" charset="0"/>
              <a:ea typeface="Tahoma" pitchFamily="34" charset="0"/>
              <a:cs typeface="Calibri" pitchFamily="34" charset="0"/>
            </a:rPr>
            <a:t>ternyata masih masuk ke dalam kawasan hutan.</a:t>
          </a:r>
          <a:r>
            <a:rPr lang="en-US" sz="1600" kern="1200" dirty="0">
              <a:solidFill>
                <a:schemeClr val="tx1"/>
              </a:solidFill>
              <a:latin typeface="Calibri" pitchFamily="34" charset="0"/>
              <a:ea typeface="Tahoma" pitchFamily="34" charset="0"/>
              <a:cs typeface="Calibri" pitchFamily="34" charset="0"/>
            </a:rPr>
            <a:t> </a:t>
          </a:r>
          <a:endParaRPr lang="id-ID" sz="1600" kern="1200" dirty="0">
            <a:solidFill>
              <a:schemeClr val="tx1"/>
            </a:solidFill>
          </a:endParaRPr>
        </a:p>
      </dsp:txBody>
      <dsp:txXfrm>
        <a:off x="2434990" y="0"/>
        <a:ext cx="9075975" cy="1275228"/>
      </dsp:txXfrm>
    </dsp:sp>
    <dsp:sp modelId="{3FD646E9-86BC-404A-96B6-BDA9E343B9CD}">
      <dsp:nvSpPr>
        <dsp:cNvPr id="0" name=""/>
        <dsp:cNvSpPr/>
      </dsp:nvSpPr>
      <dsp:spPr>
        <a:xfrm>
          <a:off x="349123" y="106423"/>
          <a:ext cx="1806231" cy="1062380"/>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17C702B3-EB6D-4140-8119-0EEFE3999B86}">
      <dsp:nvSpPr>
        <dsp:cNvPr id="0" name=""/>
        <dsp:cNvSpPr/>
      </dsp:nvSpPr>
      <dsp:spPr>
        <a:xfrm>
          <a:off x="0" y="1408026"/>
          <a:ext cx="11510966" cy="1218949"/>
        </a:xfrm>
        <a:prstGeom prst="roundRect">
          <a:avLst>
            <a:gd name="adj" fmla="val 10000"/>
          </a:avLst>
        </a:prstGeom>
        <a:solidFill>
          <a:schemeClr val="accent4">
            <a:hueOff val="3266964"/>
            <a:satOff val="-13592"/>
            <a:lumOff val="320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latin typeface="Calibri" pitchFamily="34" charset="0"/>
              <a:ea typeface="Tahoma" pitchFamily="34" charset="0"/>
              <a:cs typeface="Calibri" pitchFamily="34" charset="0"/>
            </a:rPr>
            <a:t>Isu Pengelolaan Air</a:t>
          </a:r>
        </a:p>
        <a:p>
          <a:pPr marL="0" lvl="0" indent="0" algn="just" defTabSz="711200">
            <a:lnSpc>
              <a:spcPct val="90000"/>
            </a:lnSpc>
            <a:spcBef>
              <a:spcPct val="0"/>
            </a:spcBef>
            <a:spcAft>
              <a:spcPct val="35000"/>
            </a:spcAft>
            <a:buNone/>
          </a:pPr>
          <a:r>
            <a:rPr lang="en-US" sz="1600" kern="1200">
              <a:solidFill>
                <a:schemeClr val="tx1"/>
              </a:solidFill>
              <a:latin typeface="Calibri" pitchFamily="34" charset="0"/>
              <a:ea typeface="Tahoma" pitchFamily="34" charset="0"/>
              <a:cs typeface="Calibri" pitchFamily="34" charset="0"/>
            </a:rPr>
            <a:t>Selain berfungsi sebagai jaringan irigasi, rawa juga menjadi sumber air juga perlu dipertimbangkan. Perlu Batasan antara rawa yang dikonservasi dan mana yang dibudidayakan.</a:t>
          </a:r>
          <a:endParaRPr lang="id-ID" sz="1600" kern="1200" dirty="0">
            <a:solidFill>
              <a:schemeClr val="tx1"/>
            </a:solidFill>
          </a:endParaRPr>
        </a:p>
      </dsp:txBody>
      <dsp:txXfrm>
        <a:off x="2434990" y="1408026"/>
        <a:ext cx="9075975" cy="1218949"/>
      </dsp:txXfrm>
    </dsp:sp>
    <dsp:sp modelId="{16E93946-777A-46A7-B914-CFFAA4B5053E}">
      <dsp:nvSpPr>
        <dsp:cNvPr id="0" name=""/>
        <dsp:cNvSpPr/>
      </dsp:nvSpPr>
      <dsp:spPr>
        <a:xfrm>
          <a:off x="349123" y="1631277"/>
          <a:ext cx="1806231" cy="772446"/>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D198F890-121A-44A1-A0EC-96F1F52B2986}">
      <dsp:nvSpPr>
        <dsp:cNvPr id="0" name=""/>
        <dsp:cNvSpPr/>
      </dsp:nvSpPr>
      <dsp:spPr>
        <a:xfrm>
          <a:off x="0" y="2759772"/>
          <a:ext cx="11510966" cy="1327975"/>
        </a:xfrm>
        <a:prstGeom prst="roundRect">
          <a:avLst>
            <a:gd name="adj" fmla="val 10000"/>
          </a:avLst>
        </a:prstGeom>
        <a:solidFill>
          <a:schemeClr val="accent4">
            <a:hueOff val="6533927"/>
            <a:satOff val="-27185"/>
            <a:lumOff val="640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solidFill>
                <a:schemeClr val="tx1"/>
              </a:solidFill>
              <a:latin typeface="Calibri" pitchFamily="34" charset="0"/>
              <a:ea typeface="Tahoma" pitchFamily="34" charset="0"/>
              <a:cs typeface="Calibri" pitchFamily="34" charset="0"/>
            </a:rPr>
            <a:t>Isu Pengelolaan Rawa</a:t>
          </a:r>
        </a:p>
        <a:p>
          <a:pPr marL="0" lvl="0" indent="0" algn="just" defTabSz="711200">
            <a:lnSpc>
              <a:spcPct val="90000"/>
            </a:lnSpc>
            <a:spcBef>
              <a:spcPct val="0"/>
            </a:spcBef>
            <a:spcAft>
              <a:spcPct val="35000"/>
            </a:spcAft>
            <a:buNone/>
          </a:pPr>
          <a:r>
            <a:rPr lang="en-US" sz="1600" kern="1200">
              <a:solidFill>
                <a:schemeClr val="tx1"/>
              </a:solidFill>
              <a:latin typeface="Calibri" pitchFamily="34" charset="0"/>
              <a:ea typeface="Tahoma" pitchFamily="34" charset="0"/>
              <a:cs typeface="Calibri" pitchFamily="34" charset="0"/>
            </a:rPr>
            <a:t>Pengelolaan rawa dikaitkan dengan penggunaan lahan rawa pada saat ini dan masa yang akan datang. Saat ini banyak lahan rawa yang sudah dibuka namun belum dimanfaatkan (rawa bokor). Kedepannya akan banyak lahan rawa yang diubah menjadi perkebunan sawit dan daerah industry. Maka dari itu pengelolaan rawa harus segera direncanakan dan dilaksanakan</a:t>
          </a:r>
          <a:endParaRPr lang="en-US" sz="1600" kern="1200" dirty="0">
            <a:solidFill>
              <a:schemeClr val="tx1"/>
            </a:solidFill>
            <a:latin typeface="Calibri" pitchFamily="34" charset="0"/>
            <a:ea typeface="Tahoma" pitchFamily="34" charset="0"/>
            <a:cs typeface="Calibri" pitchFamily="34" charset="0"/>
          </a:endParaRPr>
        </a:p>
      </dsp:txBody>
      <dsp:txXfrm>
        <a:off x="2434990" y="2759772"/>
        <a:ext cx="9075975" cy="1327975"/>
      </dsp:txXfrm>
    </dsp:sp>
    <dsp:sp modelId="{A8810F6C-694B-4453-BD53-B314C5A2FAC1}">
      <dsp:nvSpPr>
        <dsp:cNvPr id="0" name=""/>
        <dsp:cNvSpPr/>
      </dsp:nvSpPr>
      <dsp:spPr>
        <a:xfrm>
          <a:off x="349123" y="2892570"/>
          <a:ext cx="1806231" cy="1062380"/>
        </a:xfrm>
        <a:prstGeom prst="roundRect">
          <a:avLst>
            <a:gd name="adj" fmla="val 10000"/>
          </a:avLst>
        </a:prstGeom>
        <a:blipFill rotWithShape="0">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F3A414C1-8748-4320-B20F-20E5B72F0263}">
      <dsp:nvSpPr>
        <dsp:cNvPr id="0" name=""/>
        <dsp:cNvSpPr/>
      </dsp:nvSpPr>
      <dsp:spPr>
        <a:xfrm>
          <a:off x="0" y="4220546"/>
          <a:ext cx="11510966" cy="1327975"/>
        </a:xfrm>
        <a:prstGeom prst="roundRect">
          <a:avLst>
            <a:gd name="adj" fmla="val 10000"/>
          </a:avLst>
        </a:prstGeom>
        <a:solidFill>
          <a:schemeClr val="accent4">
            <a:hueOff val="9800891"/>
            <a:satOff val="-40777"/>
            <a:lumOff val="960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err="1">
              <a:solidFill>
                <a:schemeClr val="tx1"/>
              </a:solidFill>
              <a:latin typeface="Calibri" pitchFamily="34" charset="0"/>
              <a:ea typeface="Tahoma" pitchFamily="34" charset="0"/>
              <a:cs typeface="Calibri" pitchFamily="34" charset="0"/>
            </a:rPr>
            <a:t>Isu</a:t>
          </a:r>
          <a:r>
            <a:rPr lang="en-US" sz="1600" b="1" kern="1200" dirty="0">
              <a:solidFill>
                <a:schemeClr val="tx1"/>
              </a:solidFill>
              <a:latin typeface="Calibri" pitchFamily="34" charset="0"/>
              <a:ea typeface="Tahoma" pitchFamily="34" charset="0"/>
              <a:cs typeface="Calibri" pitchFamily="34" charset="0"/>
            </a:rPr>
            <a:t> </a:t>
          </a:r>
          <a:r>
            <a:rPr lang="en-US" sz="1600" b="1" kern="1200" dirty="0" err="1">
              <a:solidFill>
                <a:schemeClr val="tx1"/>
              </a:solidFill>
              <a:latin typeface="Calibri" pitchFamily="34" charset="0"/>
              <a:ea typeface="Tahoma" pitchFamily="34" charset="0"/>
              <a:cs typeface="Calibri" pitchFamily="34" charset="0"/>
            </a:rPr>
            <a:t>Regulasi</a:t>
          </a:r>
          <a:r>
            <a:rPr lang="en-US" sz="1600" b="1" kern="1200" dirty="0">
              <a:solidFill>
                <a:schemeClr val="tx1"/>
              </a:solidFill>
              <a:latin typeface="Calibri" pitchFamily="34" charset="0"/>
              <a:ea typeface="Tahoma" pitchFamily="34" charset="0"/>
              <a:cs typeface="Calibri" pitchFamily="34" charset="0"/>
            </a:rPr>
            <a:t> </a:t>
          </a:r>
          <a:r>
            <a:rPr lang="en-US" sz="1600" b="1" kern="1200" dirty="0" err="1">
              <a:solidFill>
                <a:schemeClr val="tx1"/>
              </a:solidFill>
              <a:latin typeface="Calibri" pitchFamily="34" charset="0"/>
              <a:ea typeface="Tahoma" pitchFamily="34" charset="0"/>
              <a:cs typeface="Calibri" pitchFamily="34" charset="0"/>
            </a:rPr>
            <a:t>Rawa</a:t>
          </a:r>
          <a:endParaRPr lang="en-US" sz="1600" b="1" kern="1200" dirty="0">
            <a:solidFill>
              <a:schemeClr val="tx1"/>
            </a:solidFill>
            <a:latin typeface="Calibri" pitchFamily="34" charset="0"/>
            <a:ea typeface="Tahoma" pitchFamily="34" charset="0"/>
            <a:cs typeface="Calibri" pitchFamily="34" charset="0"/>
          </a:endParaRPr>
        </a:p>
        <a:p>
          <a:pPr marL="0" lvl="0" indent="0" algn="just" defTabSz="711200">
            <a:lnSpc>
              <a:spcPct val="90000"/>
            </a:lnSpc>
            <a:spcBef>
              <a:spcPct val="0"/>
            </a:spcBef>
            <a:spcAft>
              <a:spcPct val="35000"/>
            </a:spcAft>
            <a:buNone/>
          </a:pPr>
          <a:r>
            <a:rPr lang="en-ID" sz="1600" kern="1200" dirty="0" err="1">
              <a:solidFill>
                <a:schemeClr val="tx1"/>
              </a:solidFill>
            </a:rPr>
            <a:t>Sampai</a:t>
          </a:r>
          <a:r>
            <a:rPr lang="en-ID" sz="1600" kern="1200" dirty="0">
              <a:solidFill>
                <a:schemeClr val="tx1"/>
              </a:solidFill>
            </a:rPr>
            <a:t> </a:t>
          </a:r>
          <a:r>
            <a:rPr lang="en-ID" sz="1600" kern="1200" dirty="0" err="1">
              <a:solidFill>
                <a:schemeClr val="tx1"/>
              </a:solidFill>
            </a:rPr>
            <a:t>saat</a:t>
          </a:r>
          <a:r>
            <a:rPr lang="en-ID" sz="1600" kern="1200" dirty="0">
              <a:solidFill>
                <a:schemeClr val="tx1"/>
              </a:solidFill>
            </a:rPr>
            <a:t> </a:t>
          </a:r>
          <a:r>
            <a:rPr lang="en-ID" sz="1600" kern="1200" dirty="0" err="1">
              <a:solidFill>
                <a:schemeClr val="tx1"/>
              </a:solidFill>
            </a:rPr>
            <a:t>ini</a:t>
          </a:r>
          <a:r>
            <a:rPr lang="en-ID" sz="1600" kern="1200" dirty="0">
              <a:solidFill>
                <a:schemeClr val="tx1"/>
              </a:solidFill>
            </a:rPr>
            <a:t> </a:t>
          </a:r>
          <a:r>
            <a:rPr lang="en-ID" sz="1600" kern="1200" dirty="0" err="1">
              <a:solidFill>
                <a:schemeClr val="tx1"/>
              </a:solidFill>
            </a:rPr>
            <a:t>belum</a:t>
          </a:r>
          <a:r>
            <a:rPr lang="en-ID" sz="1600" kern="1200" dirty="0">
              <a:solidFill>
                <a:schemeClr val="tx1"/>
              </a:solidFill>
            </a:rPr>
            <a:t> </a:t>
          </a:r>
          <a:r>
            <a:rPr lang="en-ID" sz="1600" kern="1200" dirty="0" err="1">
              <a:solidFill>
                <a:schemeClr val="tx1"/>
              </a:solidFill>
            </a:rPr>
            <a:t>ada</a:t>
          </a:r>
          <a:r>
            <a:rPr lang="en-ID" sz="1600" kern="1200" dirty="0">
              <a:solidFill>
                <a:schemeClr val="tx1"/>
              </a:solidFill>
            </a:rPr>
            <a:t> </a:t>
          </a:r>
          <a:r>
            <a:rPr lang="en-ID" sz="1600" kern="1200" dirty="0" err="1">
              <a:solidFill>
                <a:schemeClr val="tx1"/>
              </a:solidFill>
            </a:rPr>
            <a:t>Kriteria</a:t>
          </a:r>
          <a:r>
            <a:rPr lang="en-ID" sz="1600" kern="1200" dirty="0">
              <a:solidFill>
                <a:schemeClr val="tx1"/>
              </a:solidFill>
            </a:rPr>
            <a:t> </a:t>
          </a:r>
          <a:r>
            <a:rPr lang="en-ID" sz="1600" kern="1200" dirty="0" err="1">
              <a:solidFill>
                <a:schemeClr val="tx1"/>
              </a:solidFill>
            </a:rPr>
            <a:t>Perencanaan</a:t>
          </a:r>
          <a:r>
            <a:rPr lang="en-ID" sz="1600" kern="1200" dirty="0">
              <a:solidFill>
                <a:schemeClr val="tx1"/>
              </a:solidFill>
            </a:rPr>
            <a:t> (KP) </a:t>
          </a:r>
          <a:r>
            <a:rPr lang="en-ID" sz="1600" kern="1200" dirty="0" err="1">
              <a:solidFill>
                <a:schemeClr val="tx1"/>
              </a:solidFill>
            </a:rPr>
            <a:t>Rawa</a:t>
          </a:r>
          <a:r>
            <a:rPr lang="en-ID" sz="1600" kern="1200" dirty="0">
              <a:solidFill>
                <a:schemeClr val="tx1"/>
              </a:solidFill>
            </a:rPr>
            <a:t>, </a:t>
          </a:r>
          <a:r>
            <a:rPr lang="en-ID" sz="1600" kern="1200" dirty="0" err="1">
              <a:solidFill>
                <a:schemeClr val="tx1"/>
              </a:solidFill>
            </a:rPr>
            <a:t>tetapi</a:t>
          </a:r>
          <a:r>
            <a:rPr lang="en-ID" sz="1600" kern="1200" dirty="0">
              <a:solidFill>
                <a:schemeClr val="tx1"/>
              </a:solidFill>
            </a:rPr>
            <a:t> </a:t>
          </a:r>
          <a:r>
            <a:rPr lang="en-ID" sz="1600" kern="1200" dirty="0" err="1">
              <a:solidFill>
                <a:schemeClr val="tx1"/>
              </a:solidFill>
            </a:rPr>
            <a:t>telah</a:t>
          </a:r>
          <a:r>
            <a:rPr lang="en-ID" sz="1600" kern="1200" dirty="0">
              <a:solidFill>
                <a:schemeClr val="tx1"/>
              </a:solidFill>
            </a:rPr>
            <a:t> </a:t>
          </a:r>
          <a:r>
            <a:rPr lang="en-ID" sz="1600" kern="1200" dirty="0" err="1">
              <a:solidFill>
                <a:schemeClr val="tx1"/>
              </a:solidFill>
            </a:rPr>
            <a:t>diterbitkan</a:t>
          </a:r>
          <a:r>
            <a:rPr lang="en-ID" sz="1600" kern="1200" dirty="0">
              <a:solidFill>
                <a:schemeClr val="tx1"/>
              </a:solidFill>
            </a:rPr>
            <a:t> </a:t>
          </a:r>
          <a:r>
            <a:rPr lang="en-ID" sz="1600" kern="1200" dirty="0" err="1">
              <a:solidFill>
                <a:schemeClr val="tx1"/>
              </a:solidFill>
            </a:rPr>
            <a:t>regulasi</a:t>
          </a:r>
          <a:r>
            <a:rPr lang="en-ID" sz="1600" kern="1200" dirty="0">
              <a:solidFill>
                <a:schemeClr val="tx1"/>
              </a:solidFill>
            </a:rPr>
            <a:t> </a:t>
          </a:r>
          <a:r>
            <a:rPr lang="en-ID" sz="1600" kern="1200" dirty="0" err="1">
              <a:solidFill>
                <a:schemeClr val="tx1"/>
              </a:solidFill>
            </a:rPr>
            <a:t>tentang</a:t>
          </a:r>
          <a:r>
            <a:rPr lang="en-ID" sz="1600" kern="1200" dirty="0">
              <a:solidFill>
                <a:schemeClr val="tx1"/>
              </a:solidFill>
            </a:rPr>
            <a:t> </a:t>
          </a:r>
          <a:r>
            <a:rPr lang="en-ID" sz="1600" kern="1200" dirty="0" err="1">
              <a:solidFill>
                <a:schemeClr val="tx1"/>
              </a:solidFill>
            </a:rPr>
            <a:t>rawa</a:t>
          </a:r>
          <a:r>
            <a:rPr lang="en-ID" sz="1600" kern="1200" dirty="0">
              <a:solidFill>
                <a:schemeClr val="tx1"/>
              </a:solidFill>
            </a:rPr>
            <a:t> (</a:t>
          </a:r>
          <a:r>
            <a:rPr lang="en-ID" sz="1600" kern="1200" dirty="0" err="1">
              <a:solidFill>
                <a:schemeClr val="tx1"/>
              </a:solidFill>
            </a:rPr>
            <a:t>Permen</a:t>
          </a:r>
          <a:r>
            <a:rPr lang="en-ID" sz="1600" kern="1200" dirty="0">
              <a:solidFill>
                <a:schemeClr val="tx1"/>
              </a:solidFill>
            </a:rPr>
            <a:t> PUPR dan SE </a:t>
          </a:r>
          <a:r>
            <a:rPr lang="en-ID" sz="1600" kern="1200" dirty="0" err="1">
              <a:solidFill>
                <a:schemeClr val="tx1"/>
              </a:solidFill>
            </a:rPr>
            <a:t>Dirjen</a:t>
          </a:r>
          <a:r>
            <a:rPr lang="en-ID" sz="1600" kern="1200" dirty="0">
              <a:solidFill>
                <a:schemeClr val="tx1"/>
              </a:solidFill>
            </a:rPr>
            <a:t>). </a:t>
          </a:r>
          <a:r>
            <a:rPr lang="en-ID" sz="1600" kern="1200" dirty="0" err="1">
              <a:solidFill>
                <a:schemeClr val="tx1"/>
              </a:solidFill>
            </a:rPr>
            <a:t>Selain</a:t>
          </a:r>
          <a:r>
            <a:rPr lang="en-ID" sz="1600" kern="1200" dirty="0">
              <a:solidFill>
                <a:schemeClr val="tx1"/>
              </a:solidFill>
            </a:rPr>
            <a:t> </a:t>
          </a:r>
          <a:r>
            <a:rPr lang="en-ID" sz="1600" kern="1200" dirty="0" err="1">
              <a:solidFill>
                <a:schemeClr val="tx1"/>
              </a:solidFill>
            </a:rPr>
            <a:t>itu</a:t>
          </a:r>
          <a:r>
            <a:rPr lang="en-ID" sz="1600" kern="1200" dirty="0">
              <a:solidFill>
                <a:schemeClr val="tx1"/>
              </a:solidFill>
            </a:rPr>
            <a:t>, </a:t>
          </a:r>
          <a:r>
            <a:rPr lang="en-ID" sz="1600" kern="1200" dirty="0" err="1">
              <a:solidFill>
                <a:schemeClr val="tx1"/>
              </a:solidFill>
            </a:rPr>
            <a:t>regulasi</a:t>
          </a:r>
          <a:r>
            <a:rPr lang="en-ID" sz="1600" kern="1200" dirty="0">
              <a:solidFill>
                <a:schemeClr val="tx1"/>
              </a:solidFill>
            </a:rPr>
            <a:t> yang </a:t>
          </a:r>
          <a:r>
            <a:rPr lang="en-ID" sz="1600" kern="1200" dirty="0" err="1">
              <a:solidFill>
                <a:schemeClr val="tx1"/>
              </a:solidFill>
            </a:rPr>
            <a:t>ada</a:t>
          </a:r>
          <a:r>
            <a:rPr lang="en-ID" sz="1600" kern="1200" dirty="0">
              <a:solidFill>
                <a:schemeClr val="tx1"/>
              </a:solidFill>
            </a:rPr>
            <a:t> </a:t>
          </a:r>
          <a:r>
            <a:rPr lang="en-ID" sz="1600" kern="1200" dirty="0" err="1">
              <a:solidFill>
                <a:schemeClr val="tx1"/>
              </a:solidFill>
            </a:rPr>
            <a:t>saat</a:t>
          </a:r>
          <a:r>
            <a:rPr lang="en-ID" sz="1600" kern="1200" dirty="0">
              <a:solidFill>
                <a:schemeClr val="tx1"/>
              </a:solidFill>
            </a:rPr>
            <a:t> </a:t>
          </a:r>
          <a:r>
            <a:rPr lang="en-ID" sz="1600" kern="1200" dirty="0" err="1">
              <a:solidFill>
                <a:schemeClr val="tx1"/>
              </a:solidFill>
            </a:rPr>
            <a:t>ini</a:t>
          </a:r>
          <a:r>
            <a:rPr lang="en-ID" sz="1600" kern="1200" dirty="0">
              <a:solidFill>
                <a:schemeClr val="tx1"/>
              </a:solidFill>
            </a:rPr>
            <a:t> </a:t>
          </a:r>
          <a:r>
            <a:rPr lang="en-ID" sz="1600" kern="1200" dirty="0" err="1">
              <a:solidFill>
                <a:schemeClr val="tx1"/>
              </a:solidFill>
            </a:rPr>
            <a:t>hanya</a:t>
          </a:r>
          <a:r>
            <a:rPr lang="en-ID" sz="1600" kern="1200" dirty="0">
              <a:solidFill>
                <a:schemeClr val="tx1"/>
              </a:solidFill>
            </a:rPr>
            <a:t> </a:t>
          </a:r>
          <a:r>
            <a:rPr lang="en-ID" sz="1600" kern="1200" dirty="0" err="1">
              <a:solidFill>
                <a:schemeClr val="tx1"/>
              </a:solidFill>
            </a:rPr>
            <a:t>mengatur</a:t>
          </a:r>
          <a:r>
            <a:rPr lang="en-ID" sz="1600" kern="1200" dirty="0">
              <a:solidFill>
                <a:schemeClr val="tx1"/>
              </a:solidFill>
            </a:rPr>
            <a:t> </a:t>
          </a:r>
          <a:r>
            <a:rPr lang="en-ID" sz="1600" kern="1200" dirty="0" err="1">
              <a:solidFill>
                <a:schemeClr val="tx1"/>
              </a:solidFill>
            </a:rPr>
            <a:t>tentang</a:t>
          </a:r>
          <a:r>
            <a:rPr lang="en-ID" sz="1600" kern="1200" dirty="0">
              <a:solidFill>
                <a:schemeClr val="tx1"/>
              </a:solidFill>
            </a:rPr>
            <a:t> tata air </a:t>
          </a:r>
          <a:r>
            <a:rPr lang="en-ID" sz="1600" kern="1200" dirty="0" err="1">
              <a:solidFill>
                <a:schemeClr val="tx1"/>
              </a:solidFill>
            </a:rPr>
            <a:t>rawa</a:t>
          </a:r>
          <a:r>
            <a:rPr lang="en-ID" sz="1600" kern="1200" dirty="0">
              <a:solidFill>
                <a:schemeClr val="tx1"/>
              </a:solidFill>
            </a:rPr>
            <a:t> </a:t>
          </a:r>
          <a:r>
            <a:rPr lang="en-ID" sz="1600" kern="1200" dirty="0" err="1">
              <a:solidFill>
                <a:schemeClr val="tx1"/>
              </a:solidFill>
            </a:rPr>
            <a:t>belum</a:t>
          </a:r>
          <a:r>
            <a:rPr lang="en-ID" sz="1600" kern="1200" dirty="0">
              <a:solidFill>
                <a:schemeClr val="tx1"/>
              </a:solidFill>
            </a:rPr>
            <a:t> </a:t>
          </a:r>
          <a:r>
            <a:rPr lang="en-ID" sz="1600" kern="1200" dirty="0" err="1">
              <a:solidFill>
                <a:schemeClr val="tx1"/>
              </a:solidFill>
            </a:rPr>
            <a:t>sampai</a:t>
          </a:r>
          <a:r>
            <a:rPr lang="en-ID" sz="1600" kern="1200" dirty="0">
              <a:solidFill>
                <a:schemeClr val="tx1"/>
              </a:solidFill>
            </a:rPr>
            <a:t> </a:t>
          </a:r>
          <a:r>
            <a:rPr lang="en-ID" sz="1600" kern="1200" dirty="0" err="1">
              <a:solidFill>
                <a:schemeClr val="tx1"/>
              </a:solidFill>
            </a:rPr>
            <a:t>kepada</a:t>
          </a:r>
          <a:r>
            <a:rPr lang="en-ID" sz="1600" kern="1200" dirty="0">
              <a:solidFill>
                <a:schemeClr val="tx1"/>
              </a:solidFill>
            </a:rPr>
            <a:t> </a:t>
          </a:r>
          <a:r>
            <a:rPr lang="en-ID" sz="1600" kern="1200" dirty="0" err="1">
              <a:solidFill>
                <a:schemeClr val="tx1"/>
              </a:solidFill>
            </a:rPr>
            <a:t>pengembangan</a:t>
          </a:r>
          <a:r>
            <a:rPr lang="en-ID" sz="1600" kern="1200" dirty="0">
              <a:solidFill>
                <a:schemeClr val="tx1"/>
              </a:solidFill>
            </a:rPr>
            <a:t> </a:t>
          </a:r>
          <a:r>
            <a:rPr lang="en-ID" sz="1600" kern="1200" dirty="0" err="1">
              <a:solidFill>
                <a:schemeClr val="tx1"/>
              </a:solidFill>
            </a:rPr>
            <a:t>rawa</a:t>
          </a:r>
          <a:r>
            <a:rPr lang="en-ID" sz="1600" kern="1200" dirty="0">
              <a:solidFill>
                <a:schemeClr val="tx1"/>
              </a:solidFill>
            </a:rPr>
            <a:t> </a:t>
          </a:r>
          <a:r>
            <a:rPr lang="en-ID" sz="1600" kern="1200" dirty="0" err="1">
              <a:solidFill>
                <a:schemeClr val="tx1"/>
              </a:solidFill>
            </a:rPr>
            <a:t>selain</a:t>
          </a:r>
          <a:r>
            <a:rPr lang="en-ID" sz="1600" kern="1200" dirty="0">
              <a:solidFill>
                <a:schemeClr val="tx1"/>
              </a:solidFill>
            </a:rPr>
            <a:t> </a:t>
          </a:r>
          <a:r>
            <a:rPr lang="en-ID" sz="1600" kern="1200" dirty="0" err="1">
              <a:solidFill>
                <a:schemeClr val="tx1"/>
              </a:solidFill>
            </a:rPr>
            <a:t>untuk</a:t>
          </a:r>
          <a:r>
            <a:rPr lang="en-ID" sz="1600" kern="1200" dirty="0">
              <a:solidFill>
                <a:schemeClr val="tx1"/>
              </a:solidFill>
            </a:rPr>
            <a:t> </a:t>
          </a:r>
          <a:r>
            <a:rPr lang="en-ID" sz="1600" kern="1200" dirty="0" err="1">
              <a:solidFill>
                <a:schemeClr val="tx1"/>
              </a:solidFill>
            </a:rPr>
            <a:t>pertanian</a:t>
          </a:r>
          <a:r>
            <a:rPr lang="en-ID" sz="1600" kern="1200" dirty="0">
              <a:solidFill>
                <a:schemeClr val="tx1"/>
              </a:solidFill>
            </a:rPr>
            <a:t> (zoning)</a:t>
          </a:r>
        </a:p>
      </dsp:txBody>
      <dsp:txXfrm>
        <a:off x="2434990" y="4220546"/>
        <a:ext cx="9075975" cy="1327975"/>
      </dsp:txXfrm>
    </dsp:sp>
    <dsp:sp modelId="{34AC1882-B62C-438D-B2DD-42C0E2B0F9A0}">
      <dsp:nvSpPr>
        <dsp:cNvPr id="0" name=""/>
        <dsp:cNvSpPr/>
      </dsp:nvSpPr>
      <dsp:spPr>
        <a:xfrm>
          <a:off x="405745" y="4352738"/>
          <a:ext cx="1756297" cy="106359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B8CCB-8DB6-426D-8057-6C812391E5C0}">
      <dsp:nvSpPr>
        <dsp:cNvPr id="0" name=""/>
        <dsp:cNvSpPr/>
      </dsp:nvSpPr>
      <dsp:spPr>
        <a:xfrm>
          <a:off x="0" y="346355"/>
          <a:ext cx="4881696"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9960B-750A-4E7E-86B6-61EDC36AAB0D}">
      <dsp:nvSpPr>
        <dsp:cNvPr id="0" name=""/>
        <dsp:cNvSpPr/>
      </dsp:nvSpPr>
      <dsp:spPr>
        <a:xfrm>
          <a:off x="244084" y="124955"/>
          <a:ext cx="341718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162" tIns="0" rIns="129162" bIns="0" numCol="1" spcCol="1270" anchor="ctr" anchorCtr="0">
          <a:noAutofit/>
        </a:bodyPr>
        <a:lstStyle/>
        <a:p>
          <a:pPr marL="0" lvl="0" indent="0" algn="l" defTabSz="666750">
            <a:lnSpc>
              <a:spcPct val="90000"/>
            </a:lnSpc>
            <a:spcBef>
              <a:spcPct val="0"/>
            </a:spcBef>
            <a:spcAft>
              <a:spcPct val="35000"/>
            </a:spcAft>
            <a:buNone/>
          </a:pPr>
          <a:r>
            <a:rPr lang="en-US" sz="1500" b="1" kern="1200"/>
            <a:t>Uraian Detail Buku</a:t>
          </a:r>
          <a:endParaRPr lang="en-ID" sz="1500" b="1" kern="1200"/>
        </a:p>
      </dsp:txBody>
      <dsp:txXfrm>
        <a:off x="265700" y="146571"/>
        <a:ext cx="3373955" cy="399568"/>
      </dsp:txXfrm>
    </dsp:sp>
    <dsp:sp modelId="{FDD7CA43-05BB-495F-9196-379ECC94112D}">
      <dsp:nvSpPr>
        <dsp:cNvPr id="0" name=""/>
        <dsp:cNvSpPr/>
      </dsp:nvSpPr>
      <dsp:spPr>
        <a:xfrm>
          <a:off x="0" y="1026755"/>
          <a:ext cx="4881696"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5DDC74-0CB1-4BB8-BC7F-4136535ABEDC}">
      <dsp:nvSpPr>
        <dsp:cNvPr id="0" name=""/>
        <dsp:cNvSpPr/>
      </dsp:nvSpPr>
      <dsp:spPr>
        <a:xfrm>
          <a:off x="244084" y="805355"/>
          <a:ext cx="341718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162" tIns="0" rIns="129162" bIns="0" numCol="1" spcCol="1270" anchor="ctr" anchorCtr="0">
          <a:noAutofit/>
        </a:bodyPr>
        <a:lstStyle/>
        <a:p>
          <a:pPr marL="0" lvl="0" indent="0" algn="l" defTabSz="666750">
            <a:lnSpc>
              <a:spcPct val="90000"/>
            </a:lnSpc>
            <a:spcBef>
              <a:spcPct val="0"/>
            </a:spcBef>
            <a:spcAft>
              <a:spcPct val="35000"/>
            </a:spcAft>
            <a:buNone/>
          </a:pPr>
          <a:r>
            <a:rPr lang="en-US" sz="1500" kern="1200"/>
            <a:t>Definisi dan Jenis Rawa</a:t>
          </a:r>
          <a:endParaRPr lang="en-ID" sz="1500" kern="1200"/>
        </a:p>
      </dsp:txBody>
      <dsp:txXfrm>
        <a:off x="265700" y="826971"/>
        <a:ext cx="3373955" cy="399568"/>
      </dsp:txXfrm>
    </dsp:sp>
    <dsp:sp modelId="{AF88887B-B58A-434E-9529-E25B81E16735}">
      <dsp:nvSpPr>
        <dsp:cNvPr id="0" name=""/>
        <dsp:cNvSpPr/>
      </dsp:nvSpPr>
      <dsp:spPr>
        <a:xfrm>
          <a:off x="0" y="1707156"/>
          <a:ext cx="4881696"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E64B13-60AB-45F0-9DAF-822F2E6494B5}">
      <dsp:nvSpPr>
        <dsp:cNvPr id="0" name=""/>
        <dsp:cNvSpPr/>
      </dsp:nvSpPr>
      <dsp:spPr>
        <a:xfrm>
          <a:off x="244084" y="1485755"/>
          <a:ext cx="341718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162" tIns="0" rIns="129162" bIns="0" numCol="1" spcCol="1270" anchor="ctr" anchorCtr="0">
          <a:noAutofit/>
        </a:bodyPr>
        <a:lstStyle/>
        <a:p>
          <a:pPr marL="0" lvl="0" indent="0" algn="l" defTabSz="666750">
            <a:lnSpc>
              <a:spcPct val="90000"/>
            </a:lnSpc>
            <a:spcBef>
              <a:spcPct val="0"/>
            </a:spcBef>
            <a:spcAft>
              <a:spcPct val="35000"/>
            </a:spcAft>
            <a:buNone/>
          </a:pPr>
          <a:r>
            <a:rPr lang="en-US" sz="1500" kern="1200"/>
            <a:t>Sejarah Pengembangan Rawa</a:t>
          </a:r>
          <a:endParaRPr lang="en-ID" sz="1500" kern="1200"/>
        </a:p>
      </dsp:txBody>
      <dsp:txXfrm>
        <a:off x="265700" y="1507371"/>
        <a:ext cx="3373955" cy="399568"/>
      </dsp:txXfrm>
    </dsp:sp>
    <dsp:sp modelId="{BF9561C8-73FD-4474-8D68-2BE1F5097236}">
      <dsp:nvSpPr>
        <dsp:cNvPr id="0" name=""/>
        <dsp:cNvSpPr/>
      </dsp:nvSpPr>
      <dsp:spPr>
        <a:xfrm>
          <a:off x="0" y="2387556"/>
          <a:ext cx="4881696"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5E53E7-DC5D-4B4E-8FF5-3BCE073A1445}">
      <dsp:nvSpPr>
        <dsp:cNvPr id="0" name=""/>
        <dsp:cNvSpPr/>
      </dsp:nvSpPr>
      <dsp:spPr>
        <a:xfrm>
          <a:off x="244084" y="2166156"/>
          <a:ext cx="341718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162" tIns="0" rIns="129162" bIns="0" numCol="1" spcCol="1270" anchor="ctr" anchorCtr="0">
          <a:noAutofit/>
        </a:bodyPr>
        <a:lstStyle/>
        <a:p>
          <a:pPr marL="0" lvl="0" indent="0" algn="l" defTabSz="666750">
            <a:lnSpc>
              <a:spcPct val="90000"/>
            </a:lnSpc>
            <a:spcBef>
              <a:spcPct val="0"/>
            </a:spcBef>
            <a:spcAft>
              <a:spcPct val="35000"/>
            </a:spcAft>
            <a:buNone/>
          </a:pPr>
          <a:r>
            <a:rPr lang="en-US" sz="1500" kern="1200"/>
            <a:t>Pengelolaan dan Kebijakan Rawa</a:t>
          </a:r>
          <a:endParaRPr lang="en-ID" sz="1500" kern="1200"/>
        </a:p>
      </dsp:txBody>
      <dsp:txXfrm>
        <a:off x="265700" y="2187772"/>
        <a:ext cx="3373955" cy="399568"/>
      </dsp:txXfrm>
    </dsp:sp>
    <dsp:sp modelId="{566B0278-5D70-4497-B1FB-B18A702014CA}">
      <dsp:nvSpPr>
        <dsp:cNvPr id="0" name=""/>
        <dsp:cNvSpPr/>
      </dsp:nvSpPr>
      <dsp:spPr>
        <a:xfrm>
          <a:off x="0" y="3067956"/>
          <a:ext cx="4881696"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D29799-09EC-4EBD-BA4E-F41B8291B194}">
      <dsp:nvSpPr>
        <dsp:cNvPr id="0" name=""/>
        <dsp:cNvSpPr/>
      </dsp:nvSpPr>
      <dsp:spPr>
        <a:xfrm>
          <a:off x="244084" y="2846556"/>
          <a:ext cx="341718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162" tIns="0" rIns="129162" bIns="0" numCol="1" spcCol="1270" anchor="ctr" anchorCtr="0">
          <a:noAutofit/>
        </a:bodyPr>
        <a:lstStyle/>
        <a:p>
          <a:pPr marL="0" lvl="0" indent="0" algn="l" defTabSz="666750">
            <a:lnSpc>
              <a:spcPct val="90000"/>
            </a:lnSpc>
            <a:spcBef>
              <a:spcPct val="0"/>
            </a:spcBef>
            <a:spcAft>
              <a:spcPct val="35000"/>
            </a:spcAft>
            <a:buNone/>
          </a:pPr>
          <a:r>
            <a:rPr lang="en-US" sz="1500" kern="1200"/>
            <a:t>Pembagian Zonasi Rawa</a:t>
          </a:r>
          <a:endParaRPr lang="en-ID" sz="1500" kern="1200"/>
        </a:p>
      </dsp:txBody>
      <dsp:txXfrm>
        <a:off x="265700" y="2868172"/>
        <a:ext cx="3373955" cy="399568"/>
      </dsp:txXfrm>
    </dsp:sp>
    <dsp:sp modelId="{C4EFF8C0-3F33-4021-B036-2B579DD25422}">
      <dsp:nvSpPr>
        <dsp:cNvPr id="0" name=""/>
        <dsp:cNvSpPr/>
      </dsp:nvSpPr>
      <dsp:spPr>
        <a:xfrm>
          <a:off x="0" y="3748356"/>
          <a:ext cx="4881696"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BEB28F-835B-41E4-A7FF-BD8F72EC8DC5}">
      <dsp:nvSpPr>
        <dsp:cNvPr id="0" name=""/>
        <dsp:cNvSpPr/>
      </dsp:nvSpPr>
      <dsp:spPr>
        <a:xfrm>
          <a:off x="244084" y="3526956"/>
          <a:ext cx="341718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162" tIns="0" rIns="129162" bIns="0" numCol="1" spcCol="1270" anchor="ctr" anchorCtr="0">
          <a:noAutofit/>
        </a:bodyPr>
        <a:lstStyle/>
        <a:p>
          <a:pPr marL="0" lvl="0" indent="0" algn="l" defTabSz="666750">
            <a:lnSpc>
              <a:spcPct val="90000"/>
            </a:lnSpc>
            <a:spcBef>
              <a:spcPct val="0"/>
            </a:spcBef>
            <a:spcAft>
              <a:spcPct val="35000"/>
            </a:spcAft>
            <a:buNone/>
          </a:pPr>
          <a:r>
            <a:rPr lang="en-US" sz="1500" kern="1200"/>
            <a:t>Pengembangan rawa di Indonesia</a:t>
          </a:r>
          <a:endParaRPr lang="en-ID" sz="1500" kern="1200"/>
        </a:p>
      </dsp:txBody>
      <dsp:txXfrm>
        <a:off x="265700" y="3548572"/>
        <a:ext cx="3373955" cy="399568"/>
      </dsp:txXfrm>
    </dsp:sp>
    <dsp:sp modelId="{EBFBBEE9-FA00-4D65-B9C2-0FE9EA65D376}">
      <dsp:nvSpPr>
        <dsp:cNvPr id="0" name=""/>
        <dsp:cNvSpPr/>
      </dsp:nvSpPr>
      <dsp:spPr>
        <a:xfrm>
          <a:off x="0" y="4428755"/>
          <a:ext cx="4881696"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F0E5D5-3394-4192-96F3-529E3BBB4818}">
      <dsp:nvSpPr>
        <dsp:cNvPr id="0" name=""/>
        <dsp:cNvSpPr/>
      </dsp:nvSpPr>
      <dsp:spPr>
        <a:xfrm>
          <a:off x="244084" y="4207356"/>
          <a:ext cx="341718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162" tIns="0" rIns="129162" bIns="0" numCol="1" spcCol="1270" anchor="ctr" anchorCtr="0">
          <a:noAutofit/>
        </a:bodyPr>
        <a:lstStyle/>
        <a:p>
          <a:pPr marL="0" lvl="0" indent="0" algn="l" defTabSz="666750">
            <a:lnSpc>
              <a:spcPct val="90000"/>
            </a:lnSpc>
            <a:spcBef>
              <a:spcPct val="0"/>
            </a:spcBef>
            <a:spcAft>
              <a:spcPct val="35000"/>
            </a:spcAft>
            <a:buNone/>
          </a:pPr>
          <a:r>
            <a:rPr lang="en-US" sz="1500" kern="1200"/>
            <a:t>Pengelolaan Air Lahan Rawa Gambut</a:t>
          </a:r>
          <a:endParaRPr lang="en-ID" sz="1500" kern="1200"/>
        </a:p>
      </dsp:txBody>
      <dsp:txXfrm>
        <a:off x="265700" y="4228972"/>
        <a:ext cx="3373955" cy="399568"/>
      </dsp:txXfrm>
    </dsp:sp>
    <dsp:sp modelId="{39FF88E3-5856-4F21-AF7D-A72D5D1B0F27}">
      <dsp:nvSpPr>
        <dsp:cNvPr id="0" name=""/>
        <dsp:cNvSpPr/>
      </dsp:nvSpPr>
      <dsp:spPr>
        <a:xfrm>
          <a:off x="0" y="5109156"/>
          <a:ext cx="4881696" cy="37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6AC403-2274-4FAD-B0E0-83B2D73073EF}">
      <dsp:nvSpPr>
        <dsp:cNvPr id="0" name=""/>
        <dsp:cNvSpPr/>
      </dsp:nvSpPr>
      <dsp:spPr>
        <a:xfrm>
          <a:off x="244084" y="4887756"/>
          <a:ext cx="341718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162" tIns="0" rIns="129162" bIns="0" numCol="1" spcCol="1270" anchor="ctr" anchorCtr="0">
          <a:noAutofit/>
        </a:bodyPr>
        <a:lstStyle/>
        <a:p>
          <a:pPr marL="0" lvl="0" indent="0" algn="l" defTabSz="666750">
            <a:lnSpc>
              <a:spcPct val="90000"/>
            </a:lnSpc>
            <a:spcBef>
              <a:spcPct val="0"/>
            </a:spcBef>
            <a:spcAft>
              <a:spcPct val="35000"/>
            </a:spcAft>
            <a:buNone/>
          </a:pPr>
          <a:r>
            <a:rPr lang="en-US" sz="1500" kern="1200"/>
            <a:t>Aspek Sosial Ekonomi </a:t>
          </a:r>
          <a:endParaRPr lang="en-ID" sz="1500" kern="1200"/>
        </a:p>
      </dsp:txBody>
      <dsp:txXfrm>
        <a:off x="265700" y="4909372"/>
        <a:ext cx="3373955"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041CE-2E63-49B1-BC00-4877DC7ABD36}" type="datetimeFigureOut">
              <a:rPr lang="en-ID" smtClean="0"/>
              <a:t>04/10/2021</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FB94A-DA1B-4E64-AB4A-394A10E61FD2}" type="slidenum">
              <a:rPr lang="en-ID" smtClean="0"/>
              <a:t>‹#›</a:t>
            </a:fld>
            <a:endParaRPr lang="en-ID"/>
          </a:p>
        </p:txBody>
      </p:sp>
    </p:spTree>
    <p:extLst>
      <p:ext uri="{BB962C8B-B14F-4D97-AF65-F5344CB8AC3E}">
        <p14:creationId xmlns:p14="http://schemas.microsoft.com/office/powerpoint/2010/main" val="341242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7E7F-1E82-480A-9927-138901891B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DA106C-C973-413A-8883-A8225C7D95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800EEA-61A6-4EEB-9421-570CDE34FC9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E2CAB3-E219-4B3B-8162-6B17A3345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6260E-5644-4654-B028-D31243D584EC}"/>
              </a:ext>
            </a:extLst>
          </p:cNvPr>
          <p:cNvSpPr>
            <a:spLocks noGrp="1"/>
          </p:cNvSpPr>
          <p:nvPr>
            <p:ph type="sldNum" sz="quarter" idx="12"/>
          </p:nvPr>
        </p:nvSpPr>
        <p:spPr/>
        <p:txBody>
          <a:bodyPr/>
          <a:lstStyle/>
          <a:p>
            <a:fld id="{A5D63C18-AD51-4E65-ACB2-8640D543C7F8}" type="slidenum">
              <a:rPr lang="en-US" smtClean="0"/>
              <a:t>‹#›</a:t>
            </a:fld>
            <a:endParaRPr lang="en-US"/>
          </a:p>
        </p:txBody>
      </p:sp>
    </p:spTree>
    <p:extLst>
      <p:ext uri="{BB962C8B-B14F-4D97-AF65-F5344CB8AC3E}">
        <p14:creationId xmlns:p14="http://schemas.microsoft.com/office/powerpoint/2010/main" val="2404267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6646D-BE54-4BA5-8D46-6DE7F581C6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F9739D-1A9D-448A-9C86-8FE0993EF1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82BD73-2832-4C80-BDDB-03A2E5C4308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FC1F9DA-8D84-4ED9-B58A-2BEBF8B59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85687-439B-49D3-8EAA-CECABDD0106F}"/>
              </a:ext>
            </a:extLst>
          </p:cNvPr>
          <p:cNvSpPr>
            <a:spLocks noGrp="1"/>
          </p:cNvSpPr>
          <p:nvPr>
            <p:ph type="sldNum" sz="quarter" idx="12"/>
          </p:nvPr>
        </p:nvSpPr>
        <p:spPr/>
        <p:txBody>
          <a:bodyPr/>
          <a:lstStyle/>
          <a:p>
            <a:fld id="{A5D63C18-AD51-4E65-ACB2-8640D543C7F8}" type="slidenum">
              <a:rPr lang="en-US" smtClean="0"/>
              <a:t>‹#›</a:t>
            </a:fld>
            <a:endParaRPr lang="en-US"/>
          </a:p>
        </p:txBody>
      </p:sp>
    </p:spTree>
    <p:extLst>
      <p:ext uri="{BB962C8B-B14F-4D97-AF65-F5344CB8AC3E}">
        <p14:creationId xmlns:p14="http://schemas.microsoft.com/office/powerpoint/2010/main" val="3311648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7C1B1E-97A8-46B3-B8A8-823CBE9E1E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6F8A23-54E5-4208-A6F0-8A69F0935D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39AE3-7352-47AC-946A-AF7A4D30AF7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D55505-4E06-48C2-A2DB-7DCACA143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09D5A-F54E-4C3B-9202-71575BFF9672}"/>
              </a:ext>
            </a:extLst>
          </p:cNvPr>
          <p:cNvSpPr>
            <a:spLocks noGrp="1"/>
          </p:cNvSpPr>
          <p:nvPr>
            <p:ph type="sldNum" sz="quarter" idx="12"/>
          </p:nvPr>
        </p:nvSpPr>
        <p:spPr/>
        <p:txBody>
          <a:bodyPr/>
          <a:lstStyle/>
          <a:p>
            <a:fld id="{A5D63C18-AD51-4E65-ACB2-8640D543C7F8}" type="slidenum">
              <a:rPr lang="en-US" smtClean="0"/>
              <a:t>‹#›</a:t>
            </a:fld>
            <a:endParaRPr lang="en-US"/>
          </a:p>
        </p:txBody>
      </p:sp>
    </p:spTree>
    <p:extLst>
      <p:ext uri="{BB962C8B-B14F-4D97-AF65-F5344CB8AC3E}">
        <p14:creationId xmlns:p14="http://schemas.microsoft.com/office/powerpoint/2010/main" val="425459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35922" r="24758"/>
          <a:stretch/>
        </p:blipFill>
        <p:spPr>
          <a:xfrm rot="16200000">
            <a:off x="5669173" y="-5739724"/>
            <a:ext cx="823877" cy="12276030"/>
          </a:xfrm>
          <a:prstGeom prst="rect">
            <a:avLst/>
          </a:prstGeom>
        </p:spPr>
      </p:pic>
      <p:sp>
        <p:nvSpPr>
          <p:cNvPr id="14" name="Rectangle 13"/>
          <p:cNvSpPr/>
          <p:nvPr userDrawn="1"/>
        </p:nvSpPr>
        <p:spPr>
          <a:xfrm>
            <a:off x="11725062" y="6666088"/>
            <a:ext cx="428423" cy="198805"/>
          </a:xfrm>
          <a:prstGeom prst="rect">
            <a:avLst/>
          </a:prstGeom>
          <a:solidFill>
            <a:srgbClr val="00518F"/>
          </a:solidFill>
          <a:ln>
            <a:noFill/>
          </a:ln>
        </p:spPr>
        <p:style>
          <a:lnRef idx="2">
            <a:schemeClr val="accent1">
              <a:shade val="50000"/>
            </a:schemeClr>
          </a:lnRef>
          <a:fillRef idx="1">
            <a:schemeClr val="accent1"/>
          </a:fillRef>
          <a:effectRef idx="0">
            <a:schemeClr val="accent1"/>
          </a:effectRef>
          <a:fontRef idx="minor">
            <a:schemeClr val="lt1"/>
          </a:fontRef>
        </p:style>
        <p:txBody>
          <a:bodyPr lIns="26993" tIns="26993" rIns="26993" bIns="26993" rtlCol="0" anchor="ctr"/>
          <a:lstStyle/>
          <a:p>
            <a:pPr algn="ctr"/>
            <a:endParaRPr lang="en-US" sz="1350">
              <a:solidFill>
                <a:prstClr val="white"/>
              </a:solidFill>
            </a:endParaRPr>
          </a:p>
        </p:txBody>
      </p:sp>
      <p:pic>
        <p:nvPicPr>
          <p:cNvPr id="10" name="Picture 2" descr="E:\Yanuar\Dropbox\Kerjaan\ppt_template_bappenas_newLogo\gradient-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6200000">
            <a:off x="5386997" y="1279084"/>
            <a:ext cx="198804" cy="1097280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11662306" y="6666088"/>
            <a:ext cx="484827" cy="198805"/>
          </a:xfrm>
        </p:spPr>
        <p:txBody>
          <a:bodyPr/>
          <a:lstStyle>
            <a:lvl1pPr algn="r">
              <a:defRPr sz="1050" b="1">
                <a:solidFill>
                  <a:schemeClr val="bg1"/>
                </a:solidFill>
              </a:defRPr>
            </a:lvl1pPr>
          </a:lstStyle>
          <a:p>
            <a:fld id="{192C646E-8A71-4229-9321-274B093DFD02}" type="slidenum">
              <a:rPr lang="en-US" smtClean="0">
                <a:solidFill>
                  <a:prstClr val="white"/>
                </a:solidFill>
              </a:rPr>
              <a:pPr/>
              <a:t>‹#›</a:t>
            </a:fld>
            <a:endParaRPr lang="en-US" dirty="0">
              <a:solidFill>
                <a:prstClr val="white"/>
              </a:solidFill>
            </a:endParaRPr>
          </a:p>
        </p:txBody>
      </p:sp>
      <p:sp>
        <p:nvSpPr>
          <p:cNvPr id="12" name="Rectangle 11"/>
          <p:cNvSpPr/>
          <p:nvPr userDrawn="1"/>
        </p:nvSpPr>
        <p:spPr>
          <a:xfrm>
            <a:off x="11027947" y="6666088"/>
            <a:ext cx="291525" cy="198805"/>
          </a:xfrm>
          <a:prstGeom prst="rect">
            <a:avLst/>
          </a:prstGeom>
          <a:solidFill>
            <a:srgbClr val="005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 name="Rectangle 12"/>
          <p:cNvSpPr/>
          <p:nvPr userDrawn="1"/>
        </p:nvSpPr>
        <p:spPr>
          <a:xfrm>
            <a:off x="11377132" y="6666088"/>
            <a:ext cx="291525" cy="198805"/>
          </a:xfrm>
          <a:prstGeom prst="rect">
            <a:avLst/>
          </a:prstGeom>
          <a:solidFill>
            <a:srgbClr val="005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53557" y="25403"/>
            <a:ext cx="793575" cy="784829"/>
          </a:xfrm>
          <a:prstGeom prst="rect">
            <a:avLst/>
          </a:prstGeom>
        </p:spPr>
      </p:pic>
      <p:sp>
        <p:nvSpPr>
          <p:cNvPr id="22" name="Title 1"/>
          <p:cNvSpPr>
            <a:spLocks noGrp="1"/>
          </p:cNvSpPr>
          <p:nvPr>
            <p:ph type="title"/>
          </p:nvPr>
        </p:nvSpPr>
        <p:spPr>
          <a:xfrm>
            <a:off x="1007293" y="25403"/>
            <a:ext cx="10189492" cy="737577"/>
          </a:xfrm>
        </p:spPr>
        <p:txBody>
          <a:bodyPr>
            <a:normAutofit/>
          </a:bodyPr>
          <a:lstStyle>
            <a:lvl1pPr algn="ctr">
              <a:defRPr sz="3199" b="1" i="0">
                <a:latin typeface="Cambria" panose="02040503050406030204" pitchFamily="18" charset="0"/>
              </a:defRPr>
            </a:lvl1pPr>
          </a:lstStyle>
          <a:p>
            <a:r>
              <a:rPr lang="en-US" dirty="0"/>
              <a:t>Click to edit Master title style</a:t>
            </a:r>
          </a:p>
        </p:txBody>
      </p:sp>
      <p:pic>
        <p:nvPicPr>
          <p:cNvPr id="15" name="Picture 14"/>
          <p:cNvPicPr>
            <a:picLocks noChangeAspect="1"/>
          </p:cNvPicPr>
          <p:nvPr userDrawn="1"/>
        </p:nvPicPr>
        <p:blipFill>
          <a:blip r:embed="rId5"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148034" y="31043"/>
            <a:ext cx="500690" cy="518891"/>
          </a:xfrm>
          <a:prstGeom prst="rect">
            <a:avLst/>
          </a:prstGeom>
          <a:effectLst>
            <a:glow rad="63500">
              <a:schemeClr val="bg1">
                <a:alpha val="40000"/>
              </a:schemeClr>
            </a:glow>
          </a:effectLst>
        </p:spPr>
      </p:pic>
      <p:sp>
        <p:nvSpPr>
          <p:cNvPr id="17" name="TextBox 16"/>
          <p:cNvSpPr txBox="1"/>
          <p:nvPr userDrawn="1"/>
        </p:nvSpPr>
        <p:spPr>
          <a:xfrm>
            <a:off x="43034" y="526495"/>
            <a:ext cx="688299" cy="271869"/>
          </a:xfrm>
          <a:prstGeom prst="rect">
            <a:avLst/>
          </a:prstGeom>
          <a:noFill/>
        </p:spPr>
        <p:txBody>
          <a:bodyPr>
            <a:spAutoFit/>
          </a:bodyPr>
          <a:lstStyle/>
          <a:p>
            <a:pPr algn="ctr">
              <a:lnSpc>
                <a:spcPts val="700"/>
              </a:lnSpc>
              <a:defRPr/>
            </a:pPr>
            <a:r>
              <a:rPr lang="en-US" sz="700" b="1" dirty="0">
                <a:solidFill>
                  <a:srgbClr val="FFC000">
                    <a:lumMod val="50000"/>
                  </a:srgbClr>
                </a:solidFill>
                <a:effectLst>
                  <a:glow rad="63500">
                    <a:prstClr val="white">
                      <a:alpha val="40000"/>
                    </a:prstClr>
                  </a:glow>
                </a:effectLst>
                <a:ea typeface="MS PGothic" pitchFamily="34" charset="-128"/>
                <a:cs typeface="Arial" pitchFamily="34" charset="0"/>
              </a:rPr>
              <a:t>REPUBLIK INDONESIA</a:t>
            </a:r>
          </a:p>
        </p:txBody>
      </p:sp>
    </p:spTree>
    <p:extLst>
      <p:ext uri="{BB962C8B-B14F-4D97-AF65-F5344CB8AC3E}">
        <p14:creationId xmlns:p14="http://schemas.microsoft.com/office/powerpoint/2010/main" val="3316255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097152" name="Picture 14"/>
          <p:cNvPicPr>
            <a:picLocks noChangeAspect="1"/>
          </p:cNvPicPr>
          <p:nvPr userDrawn="1"/>
        </p:nvPicPr>
        <p:blipFill>
          <a:blip r:embed="rId2" cstate="print">
            <a:lum bright="70000" contrast="-70000"/>
          </a:blip>
          <a:stretch>
            <a:fillRect/>
          </a:stretch>
        </p:blipFill>
        <p:spPr>
          <a:xfrm>
            <a:off x="-272077" y="1126764"/>
            <a:ext cx="12746137" cy="4831179"/>
          </a:xfrm>
          <a:prstGeom prst="rect">
            <a:avLst/>
          </a:prstGeom>
        </p:spPr>
      </p:pic>
      <p:pic>
        <p:nvPicPr>
          <p:cNvPr id="2097153" name="Picture 7" hidden="1"/>
          <p:cNvPicPr>
            <a:picLocks noChangeAspect="1"/>
          </p:cNvPicPr>
          <p:nvPr userDrawn="1"/>
        </p:nvPicPr>
        <p:blipFill>
          <a:blip r:embed="rId3" cstate="screen">
            <a:duotone>
              <a:prstClr val="black"/>
              <a:srgbClr val="D0F9F6">
                <a:tint val="45000"/>
                <a:satMod val="400000"/>
              </a:srgbClr>
            </a:duotone>
          </a:blip>
          <a:stretch>
            <a:fillRect/>
          </a:stretch>
        </p:blipFill>
        <p:spPr>
          <a:xfrm>
            <a:off x="2002249" y="2316163"/>
            <a:ext cx="8187545" cy="3103332"/>
          </a:xfrm>
          <a:prstGeom prst="rect">
            <a:avLst/>
          </a:prstGeom>
        </p:spPr>
      </p:pic>
      <p:sp>
        <p:nvSpPr>
          <p:cNvPr id="1048581" name="Title 1"/>
          <p:cNvSpPr>
            <a:spLocks noGrp="1"/>
          </p:cNvSpPr>
          <p:nvPr>
            <p:ph type="ctrTitle" hasCustomPrompt="1"/>
          </p:nvPr>
        </p:nvSpPr>
        <p:spPr>
          <a:xfrm>
            <a:off x="838201" y="2568004"/>
            <a:ext cx="10515600" cy="1193800"/>
          </a:xfrm>
          <a:prstGeom prst="roundRect">
            <a:avLst/>
          </a:prstGeom>
          <a:ln w="28575">
            <a:solidFill>
              <a:srgbClr val="002060"/>
            </a:solidFill>
          </a:ln>
        </p:spPr>
        <p:txBody>
          <a:bodyPr anchor="ctr">
            <a:normAutofit/>
          </a:bodyPr>
          <a:lstStyle>
            <a:lvl1pPr algn="ctr">
              <a:defRPr sz="3599" b="1">
                <a:solidFill>
                  <a:srgbClr val="003D70"/>
                </a:solidFill>
                <a:latin typeface="Cambria" panose="02040503050406030204" pitchFamily="18" charset="0"/>
              </a:defRPr>
            </a:lvl1pPr>
          </a:lstStyle>
          <a:p>
            <a:r>
              <a:rPr lang="en-US" dirty="0"/>
              <a:t>CLICK TO EDIT MASTER TITLE STYLE</a:t>
            </a:r>
          </a:p>
        </p:txBody>
      </p:sp>
      <p:pic>
        <p:nvPicPr>
          <p:cNvPr id="2097154" name="Picture 6" descr="E:\Yanuar\Dropbox\Kerjaan\ppt_template_bappenas_newLogo\logo_Bappenas-01.png"/>
          <p:cNvPicPr>
            <a:picLocks noChangeAspect="1" noChangeArrowheads="1"/>
          </p:cNvPicPr>
          <p:nvPr userDrawn="1"/>
        </p:nvPicPr>
        <p:blipFill>
          <a:blip r:embed="rId4" cstate="screen"/>
          <a:srcRect/>
          <a:stretch>
            <a:fillRect/>
          </a:stretch>
        </p:blipFill>
        <p:spPr bwMode="auto">
          <a:xfrm>
            <a:off x="8381025" y="389854"/>
            <a:ext cx="3116210" cy="1226358"/>
          </a:xfrm>
          <a:prstGeom prst="rect">
            <a:avLst/>
          </a:prstGeom>
          <a:noFill/>
        </p:spPr>
      </p:pic>
      <p:pic>
        <p:nvPicPr>
          <p:cNvPr id="2097155" name="Picture 2" descr="E:\Yanuar\Dropbox\Kerjaan\ppt_template_bappenas_newLogo\gradient-01.png"/>
          <p:cNvPicPr>
            <a:picLocks noChangeAspect="1" noChangeArrowheads="1"/>
          </p:cNvPicPr>
          <p:nvPr userDrawn="1"/>
        </p:nvPicPr>
        <p:blipFill>
          <a:blip r:embed="rId5" cstate="print"/>
          <a:srcRect/>
          <a:stretch>
            <a:fillRect/>
          </a:stretch>
        </p:blipFill>
        <p:spPr bwMode="auto">
          <a:xfrm rot="16200000">
            <a:off x="5985602" y="-5986551"/>
            <a:ext cx="220893" cy="12192001"/>
          </a:xfrm>
          <a:prstGeom prst="rect">
            <a:avLst/>
          </a:prstGeom>
          <a:noFill/>
        </p:spPr>
      </p:pic>
      <p:pic>
        <p:nvPicPr>
          <p:cNvPr id="2097156" name="Picture 2" descr="E:\Yanuar\Dropbox\Kerjaan\ppt_template_bappenas_newLogo\gradient-01.png"/>
          <p:cNvPicPr>
            <a:picLocks noChangeAspect="1" noChangeArrowheads="1"/>
          </p:cNvPicPr>
          <p:nvPr userDrawn="1"/>
        </p:nvPicPr>
        <p:blipFill>
          <a:blip r:embed="rId5" cstate="print"/>
          <a:srcRect/>
          <a:stretch>
            <a:fillRect/>
          </a:stretch>
        </p:blipFill>
        <p:spPr bwMode="auto">
          <a:xfrm rot="16200000">
            <a:off x="5985602" y="694995"/>
            <a:ext cx="220893" cy="12192001"/>
          </a:xfrm>
          <a:prstGeom prst="rect">
            <a:avLst/>
          </a:prstGeom>
          <a:noFill/>
        </p:spPr>
      </p:pic>
      <p:pic>
        <p:nvPicPr>
          <p:cNvPr id="2097157" name="Picture 8"/>
          <p:cNvPicPr>
            <a:picLocks noChangeAspect="1"/>
          </p:cNvPicPr>
          <p:nvPr userDrawn="1"/>
        </p:nvPicPr>
        <p:blipFill>
          <a:blip r:embed="rId6" cstate="screen"/>
          <a:stretch>
            <a:fillRect/>
          </a:stretch>
        </p:blipFill>
        <p:spPr>
          <a:xfrm>
            <a:off x="925470" y="389854"/>
            <a:ext cx="1038323" cy="1105296"/>
          </a:xfrm>
          <a:prstGeom prst="rect">
            <a:avLst/>
          </a:prstGeom>
        </p:spPr>
      </p:pic>
    </p:spTree>
    <p:extLst>
      <p:ext uri="{BB962C8B-B14F-4D97-AF65-F5344CB8AC3E}">
        <p14:creationId xmlns:p14="http://schemas.microsoft.com/office/powerpoint/2010/main" val="1940633033"/>
      </p:ext>
    </p:extLst>
  </p:cSld>
  <p:clrMapOvr>
    <a:masterClrMapping/>
  </p:clrMapOvr>
  <p:transition spd="slow">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Flowchart: Delay 2">
            <a:extLst>
              <a:ext uri="{FF2B5EF4-FFF2-40B4-BE49-F238E27FC236}">
                <a16:creationId xmlns:a16="http://schemas.microsoft.com/office/drawing/2014/main" id="{8AB9BECF-FB8C-4E4D-8EEB-73AC511CA144}"/>
              </a:ext>
            </a:extLst>
          </p:cNvPr>
          <p:cNvSpPr/>
          <p:nvPr userDrawn="1"/>
        </p:nvSpPr>
        <p:spPr>
          <a:xfrm flipH="1">
            <a:off x="11758283" y="6416430"/>
            <a:ext cx="433723" cy="441570"/>
          </a:xfrm>
          <a:prstGeom prst="flowChartDelay">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837" tIns="41418" rIns="82837" bIns="41418" anchor="ctr"/>
          <a:lstStyle/>
          <a:p>
            <a:pPr algn="ctr" eaLnBrk="1" fontAlgn="auto" hangingPunct="1">
              <a:spcBef>
                <a:spcPts val="0"/>
              </a:spcBef>
              <a:spcAft>
                <a:spcPts val="0"/>
              </a:spcAft>
              <a:defRPr/>
            </a:pPr>
            <a:endParaRPr lang="en-GB" sz="1268"/>
          </a:p>
        </p:txBody>
      </p:sp>
      <p:pic>
        <p:nvPicPr>
          <p:cNvPr id="4" name="Picture 7">
            <a:extLst>
              <a:ext uri="{FF2B5EF4-FFF2-40B4-BE49-F238E27FC236}">
                <a16:creationId xmlns:a16="http://schemas.microsoft.com/office/drawing/2014/main" id="{0C2FE864-C9C5-47F7-9440-2E1FC2D112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6659" y="174039"/>
            <a:ext cx="646605" cy="68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EF354AA6-7C34-48A9-A44D-2A80CE9034D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59426" y="60411"/>
            <a:ext cx="927133" cy="91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42731" y="158038"/>
            <a:ext cx="10083895" cy="762635"/>
          </a:xfrm>
        </p:spPr>
        <p:txBody>
          <a:bodyPr/>
          <a:lstStyle>
            <a:lvl1pPr algn="ctr">
              <a:defRPr sz="1993" b="1">
                <a:solidFill>
                  <a:srgbClr val="00518F"/>
                </a:solidFill>
                <a:latin typeface="Cronos Pro" panose="020C0502030403020304" pitchFamily="34" charset="0"/>
              </a:defRPr>
            </a:lvl1pPr>
          </a:lstStyle>
          <a:p>
            <a:r>
              <a:rPr lang="en-US" dirty="0"/>
              <a:t>Click to edit Master title style</a:t>
            </a:r>
            <a:endParaRPr lang="en-GB" dirty="0"/>
          </a:p>
        </p:txBody>
      </p:sp>
      <p:sp>
        <p:nvSpPr>
          <p:cNvPr id="6" name="Slide Number Placeholder 4">
            <a:extLst>
              <a:ext uri="{FF2B5EF4-FFF2-40B4-BE49-F238E27FC236}">
                <a16:creationId xmlns:a16="http://schemas.microsoft.com/office/drawing/2014/main" id="{9C3AF281-BDBD-446C-9914-B3FF6438FAAB}"/>
              </a:ext>
            </a:extLst>
          </p:cNvPr>
          <p:cNvSpPr>
            <a:spLocks noGrp="1"/>
          </p:cNvSpPr>
          <p:nvPr>
            <p:ph type="sldNum" sz="quarter" idx="10"/>
          </p:nvPr>
        </p:nvSpPr>
        <p:spPr>
          <a:xfrm>
            <a:off x="11563301" y="6448302"/>
            <a:ext cx="624720" cy="317873"/>
          </a:xfrm>
        </p:spPr>
        <p:txBody>
          <a:bodyPr/>
          <a:lstStyle>
            <a:lvl1pPr>
              <a:defRPr b="1" smtClean="0">
                <a:solidFill>
                  <a:srgbClr val="F6CD8A"/>
                </a:solidFill>
              </a:defRPr>
            </a:lvl1pPr>
          </a:lstStyle>
          <a:p>
            <a:pPr>
              <a:defRPr/>
            </a:pPr>
            <a:fld id="{3909C640-49C8-4B14-B158-4856E62CB932}" type="slidenum">
              <a:rPr lang="en-US"/>
              <a:pPr>
                <a:defRPr/>
              </a:pPr>
              <a:t>‹#›</a:t>
            </a:fld>
            <a:endParaRPr lang="en-US"/>
          </a:p>
        </p:txBody>
      </p:sp>
    </p:spTree>
    <p:extLst>
      <p:ext uri="{BB962C8B-B14F-4D97-AF65-F5344CB8AC3E}">
        <p14:creationId xmlns:p14="http://schemas.microsoft.com/office/powerpoint/2010/main" val="3391562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7FF5-7EB7-4C47-AD84-2A3D378D95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BC5EA6-6B77-4766-893F-EB3704BC1C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4C5145-2784-4FD8-8250-8D61149C757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6711B47-DDDE-4AA8-B447-9080B4A4E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B83CE-BFF6-4EE6-A36D-AD618FBD377D}"/>
              </a:ext>
            </a:extLst>
          </p:cNvPr>
          <p:cNvSpPr>
            <a:spLocks noGrp="1"/>
          </p:cNvSpPr>
          <p:nvPr>
            <p:ph type="sldNum" sz="quarter" idx="12"/>
          </p:nvPr>
        </p:nvSpPr>
        <p:spPr/>
        <p:txBody>
          <a:bodyPr/>
          <a:lstStyle/>
          <a:p>
            <a:fld id="{A5D63C18-AD51-4E65-ACB2-8640D543C7F8}" type="slidenum">
              <a:rPr lang="en-US" smtClean="0"/>
              <a:t>‹#›</a:t>
            </a:fld>
            <a:endParaRPr lang="en-US"/>
          </a:p>
        </p:txBody>
      </p:sp>
    </p:spTree>
    <p:extLst>
      <p:ext uri="{BB962C8B-B14F-4D97-AF65-F5344CB8AC3E}">
        <p14:creationId xmlns:p14="http://schemas.microsoft.com/office/powerpoint/2010/main" val="418309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63EBE-779D-4690-BDC8-D0FD94E989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749190-C95A-44C2-8EF7-7E56B9D7FE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64F5CA-3E8E-4683-9C0A-386C295DF1B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6AAA028-D152-4A5F-8312-7D09D22F5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080C5-B1CC-4123-9BB8-CB4B08430FF4}"/>
              </a:ext>
            </a:extLst>
          </p:cNvPr>
          <p:cNvSpPr>
            <a:spLocks noGrp="1"/>
          </p:cNvSpPr>
          <p:nvPr>
            <p:ph type="sldNum" sz="quarter" idx="12"/>
          </p:nvPr>
        </p:nvSpPr>
        <p:spPr/>
        <p:txBody>
          <a:bodyPr/>
          <a:lstStyle/>
          <a:p>
            <a:fld id="{A5D63C18-AD51-4E65-ACB2-8640D543C7F8}" type="slidenum">
              <a:rPr lang="en-US" smtClean="0"/>
              <a:t>‹#›</a:t>
            </a:fld>
            <a:endParaRPr lang="en-US"/>
          </a:p>
        </p:txBody>
      </p:sp>
    </p:spTree>
    <p:extLst>
      <p:ext uri="{BB962C8B-B14F-4D97-AF65-F5344CB8AC3E}">
        <p14:creationId xmlns:p14="http://schemas.microsoft.com/office/powerpoint/2010/main" val="1268488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0D5F3-0D09-45A3-8FE7-4510DCD675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999F8-16EE-4410-B86F-CB898C6D17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87E0A-4B0A-4C78-81C3-FAB133EFE3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EF0B3-5331-41D5-997D-BAC9D3A6079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173F798-ED34-4B00-9B3C-BBA28C81CB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F0EEA-735C-43C7-A9FD-EAF085055F08}"/>
              </a:ext>
            </a:extLst>
          </p:cNvPr>
          <p:cNvSpPr>
            <a:spLocks noGrp="1"/>
          </p:cNvSpPr>
          <p:nvPr>
            <p:ph type="sldNum" sz="quarter" idx="12"/>
          </p:nvPr>
        </p:nvSpPr>
        <p:spPr/>
        <p:txBody>
          <a:bodyPr/>
          <a:lstStyle/>
          <a:p>
            <a:fld id="{A5D63C18-AD51-4E65-ACB2-8640D543C7F8}" type="slidenum">
              <a:rPr lang="en-US" smtClean="0"/>
              <a:t>‹#›</a:t>
            </a:fld>
            <a:endParaRPr lang="en-US"/>
          </a:p>
        </p:txBody>
      </p:sp>
    </p:spTree>
    <p:extLst>
      <p:ext uri="{BB962C8B-B14F-4D97-AF65-F5344CB8AC3E}">
        <p14:creationId xmlns:p14="http://schemas.microsoft.com/office/powerpoint/2010/main" val="2657794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1D58A-237D-43B1-AB27-D25929E1A6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F513A0-89E0-4696-8AFD-2F417F08E6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DAD0F3-E7AC-4C2D-B382-B63772E3FB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0BC7E8-CE77-46C4-8C99-9547AD2AC2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F8D886-197B-42CD-8141-A84AB0CFBB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D0A538-3DAE-4CC1-9173-8DD9160918C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09C64B8-A099-41E2-8080-968C6F440D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61A4F1-4D73-414C-82E3-F99D24521BD4}"/>
              </a:ext>
            </a:extLst>
          </p:cNvPr>
          <p:cNvSpPr>
            <a:spLocks noGrp="1"/>
          </p:cNvSpPr>
          <p:nvPr>
            <p:ph type="sldNum" sz="quarter" idx="12"/>
          </p:nvPr>
        </p:nvSpPr>
        <p:spPr/>
        <p:txBody>
          <a:bodyPr/>
          <a:lstStyle/>
          <a:p>
            <a:fld id="{A5D63C18-AD51-4E65-ACB2-8640D543C7F8}" type="slidenum">
              <a:rPr lang="en-US" smtClean="0"/>
              <a:t>‹#›</a:t>
            </a:fld>
            <a:endParaRPr lang="en-US"/>
          </a:p>
        </p:txBody>
      </p:sp>
    </p:spTree>
    <p:extLst>
      <p:ext uri="{BB962C8B-B14F-4D97-AF65-F5344CB8AC3E}">
        <p14:creationId xmlns:p14="http://schemas.microsoft.com/office/powerpoint/2010/main" val="4002797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0BDF5-2117-4615-B40F-BD452E17B8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05044D-4EA6-41AC-BFBE-6A3651BC123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DD4A41E-7A13-4C88-9A71-9B7E432E43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ED911-35A6-4A5D-B2E2-E508CC63806F}"/>
              </a:ext>
            </a:extLst>
          </p:cNvPr>
          <p:cNvSpPr>
            <a:spLocks noGrp="1"/>
          </p:cNvSpPr>
          <p:nvPr>
            <p:ph type="sldNum" sz="quarter" idx="12"/>
          </p:nvPr>
        </p:nvSpPr>
        <p:spPr/>
        <p:txBody>
          <a:bodyPr/>
          <a:lstStyle/>
          <a:p>
            <a:fld id="{A5D63C18-AD51-4E65-ACB2-8640D543C7F8}" type="slidenum">
              <a:rPr lang="en-US" smtClean="0"/>
              <a:t>‹#›</a:t>
            </a:fld>
            <a:endParaRPr lang="en-US"/>
          </a:p>
        </p:txBody>
      </p:sp>
    </p:spTree>
    <p:extLst>
      <p:ext uri="{BB962C8B-B14F-4D97-AF65-F5344CB8AC3E}">
        <p14:creationId xmlns:p14="http://schemas.microsoft.com/office/powerpoint/2010/main" val="412653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338257-DC00-4C9D-A825-E5477D87705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51A14C-B7DC-4DDA-A86C-8BED33BE61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CF90A-A669-4281-9A43-30AEC161DF9A}"/>
              </a:ext>
            </a:extLst>
          </p:cNvPr>
          <p:cNvSpPr>
            <a:spLocks noGrp="1"/>
          </p:cNvSpPr>
          <p:nvPr>
            <p:ph type="sldNum" sz="quarter" idx="12"/>
          </p:nvPr>
        </p:nvSpPr>
        <p:spPr/>
        <p:txBody>
          <a:bodyPr/>
          <a:lstStyle/>
          <a:p>
            <a:fld id="{A5D63C18-AD51-4E65-ACB2-8640D543C7F8}" type="slidenum">
              <a:rPr lang="en-US" smtClean="0"/>
              <a:t>‹#›</a:t>
            </a:fld>
            <a:endParaRPr lang="en-US"/>
          </a:p>
        </p:txBody>
      </p:sp>
    </p:spTree>
    <p:extLst>
      <p:ext uri="{BB962C8B-B14F-4D97-AF65-F5344CB8AC3E}">
        <p14:creationId xmlns:p14="http://schemas.microsoft.com/office/powerpoint/2010/main" val="91068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D1A72-5769-4EA2-88B2-1D496CE254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6B53B-DC48-4440-A244-F9855E9770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A63DE0-4B13-4AD4-8332-95D4981CB2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D3C28F-3E23-4621-B8D2-489A2D75399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D1ACA2A-5624-494F-B5B0-0CDBE860B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2170ED-7894-4F24-937E-5D1816DB122C}"/>
              </a:ext>
            </a:extLst>
          </p:cNvPr>
          <p:cNvSpPr>
            <a:spLocks noGrp="1"/>
          </p:cNvSpPr>
          <p:nvPr>
            <p:ph type="sldNum" sz="quarter" idx="12"/>
          </p:nvPr>
        </p:nvSpPr>
        <p:spPr/>
        <p:txBody>
          <a:bodyPr/>
          <a:lstStyle/>
          <a:p>
            <a:fld id="{A5D63C18-AD51-4E65-ACB2-8640D543C7F8}" type="slidenum">
              <a:rPr lang="en-US" smtClean="0"/>
              <a:t>‹#›</a:t>
            </a:fld>
            <a:endParaRPr lang="en-US"/>
          </a:p>
        </p:txBody>
      </p:sp>
    </p:spTree>
    <p:extLst>
      <p:ext uri="{BB962C8B-B14F-4D97-AF65-F5344CB8AC3E}">
        <p14:creationId xmlns:p14="http://schemas.microsoft.com/office/powerpoint/2010/main" val="2393633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ADA15-C9D2-4849-AFF8-106B7EE7FE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88CBD0-FDE0-454E-B7D0-93CE7C63F4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A56FA8-135E-40BD-8567-CC2D9CEDE5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717D9-C440-4FA4-9992-FE0BFFE8664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BA17861-AD99-44D7-8250-87F49C76E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D6355-5A34-4D31-BAB8-3B9ACEA70DC8}"/>
              </a:ext>
            </a:extLst>
          </p:cNvPr>
          <p:cNvSpPr>
            <a:spLocks noGrp="1"/>
          </p:cNvSpPr>
          <p:nvPr>
            <p:ph type="sldNum" sz="quarter" idx="12"/>
          </p:nvPr>
        </p:nvSpPr>
        <p:spPr/>
        <p:txBody>
          <a:bodyPr/>
          <a:lstStyle/>
          <a:p>
            <a:fld id="{A5D63C18-AD51-4E65-ACB2-8640D543C7F8}" type="slidenum">
              <a:rPr lang="en-US" smtClean="0"/>
              <a:t>‹#›</a:t>
            </a:fld>
            <a:endParaRPr lang="en-US"/>
          </a:p>
        </p:txBody>
      </p:sp>
    </p:spTree>
    <p:extLst>
      <p:ext uri="{BB962C8B-B14F-4D97-AF65-F5344CB8AC3E}">
        <p14:creationId xmlns:p14="http://schemas.microsoft.com/office/powerpoint/2010/main" val="138161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ACA683-70B7-4DFE-A1CE-0B0CD6E4AB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B54D39-71A1-4E7A-9635-FE50176EC2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EEA96-0944-448F-A5DC-3E34A60595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78A9DBD-BCFF-47B4-AE6B-9126E4BE39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13E356-753D-46CB-83D3-EE6A51AB1B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D63C18-AD51-4E65-ACB2-8640D543C7F8}" type="slidenum">
              <a:rPr lang="en-US" smtClean="0"/>
              <a:t>‹#›</a:t>
            </a:fld>
            <a:endParaRPr lang="en-US"/>
          </a:p>
        </p:txBody>
      </p:sp>
    </p:spTree>
    <p:extLst>
      <p:ext uri="{BB962C8B-B14F-4D97-AF65-F5344CB8AC3E}">
        <p14:creationId xmlns:p14="http://schemas.microsoft.com/office/powerpoint/2010/main" val="3165484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4.emf"/><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
          <p:cNvSpPr>
            <a:spLocks noGrp="1"/>
          </p:cNvSpPr>
          <p:nvPr>
            <p:ph type="ctrTitle"/>
          </p:nvPr>
        </p:nvSpPr>
        <p:spPr>
          <a:xfrm>
            <a:off x="778176" y="2263861"/>
            <a:ext cx="10867165" cy="2151367"/>
          </a:xfrm>
          <a:prstGeom prst="roundRect">
            <a:avLst>
              <a:gd name="adj" fmla="val 16667"/>
            </a:avLst>
          </a:prstGeom>
          <a:noFill/>
          <a:ln w="28575" cap="flat" cmpd="sng">
            <a:solidFill>
              <a:srgbClr val="002060"/>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150000"/>
              </a:lnSpc>
              <a:spcBef>
                <a:spcPts val="0"/>
              </a:spcBef>
              <a:spcAft>
                <a:spcPts val="0"/>
              </a:spcAft>
              <a:buClr>
                <a:srgbClr val="002060"/>
              </a:buClr>
              <a:buSzPts val="3000"/>
              <a:buFont typeface="Century Gothic"/>
              <a:buNone/>
            </a:pPr>
            <a:r>
              <a:rPr lang="en-US" sz="3600">
                <a:latin typeface="Candara" panose="020E0502030303020204" pitchFamily="34" charset="0"/>
              </a:rPr>
              <a:t>Pengembangan dan Pengelolaan Rawa Berkelanjutan Edisi II</a:t>
            </a:r>
            <a:endParaRPr sz="3600" dirty="0">
              <a:latin typeface="Candara" panose="020E0502030303020204" pitchFamily="34" charset="0"/>
            </a:endParaRPr>
          </a:p>
        </p:txBody>
      </p:sp>
      <p:sp>
        <p:nvSpPr>
          <p:cNvPr id="7" name="Google Shape;389;p1">
            <a:extLst>
              <a:ext uri="{FF2B5EF4-FFF2-40B4-BE49-F238E27FC236}">
                <a16:creationId xmlns:a16="http://schemas.microsoft.com/office/drawing/2014/main" id="{8BF92352-2DC8-43AA-8865-61ED45E6B23A}"/>
              </a:ext>
            </a:extLst>
          </p:cNvPr>
          <p:cNvSpPr txBox="1"/>
          <p:nvPr/>
        </p:nvSpPr>
        <p:spPr>
          <a:xfrm>
            <a:off x="778176" y="1660576"/>
            <a:ext cx="10515600"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000" b="1" i="0" u="none" strike="noStrike" cap="none" dirty="0" err="1">
                <a:solidFill>
                  <a:srgbClr val="323F4F"/>
                </a:solidFill>
                <a:latin typeface="Century Gothic"/>
                <a:ea typeface="Century Gothic"/>
                <a:cs typeface="Century Gothic"/>
                <a:sym typeface="Century Gothic"/>
              </a:rPr>
              <a:t>Pengantar</a:t>
            </a:r>
            <a:r>
              <a:rPr lang="en-US" sz="2000" b="1" i="0" u="none" strike="noStrike" cap="none" dirty="0">
                <a:solidFill>
                  <a:srgbClr val="323F4F"/>
                </a:solidFill>
                <a:latin typeface="Century Gothic"/>
                <a:ea typeface="Century Gothic"/>
                <a:cs typeface="Century Gothic"/>
                <a:sym typeface="Century Gothic"/>
              </a:rPr>
              <a:t> Launching </a:t>
            </a:r>
            <a:r>
              <a:rPr lang="en-US" sz="2000" b="1" i="0" u="none" strike="noStrike" cap="none" dirty="0" err="1">
                <a:solidFill>
                  <a:srgbClr val="323F4F"/>
                </a:solidFill>
                <a:latin typeface="Century Gothic"/>
                <a:ea typeface="Century Gothic"/>
                <a:cs typeface="Century Gothic"/>
                <a:sym typeface="Century Gothic"/>
              </a:rPr>
              <a:t>Buku</a:t>
            </a:r>
            <a:endParaRPr lang="en-US" sz="2000" b="1" i="0" u="none" strike="noStrike" cap="none" dirty="0">
              <a:solidFill>
                <a:srgbClr val="323F4F"/>
              </a:solidFill>
              <a:latin typeface="Century Gothic"/>
              <a:ea typeface="Century Gothic"/>
              <a:cs typeface="Century Gothic"/>
              <a:sym typeface="Century Gothic"/>
            </a:endParaRPr>
          </a:p>
        </p:txBody>
      </p:sp>
      <p:sp>
        <p:nvSpPr>
          <p:cNvPr id="9" name="Google Shape;389;p1">
            <a:extLst>
              <a:ext uri="{FF2B5EF4-FFF2-40B4-BE49-F238E27FC236}">
                <a16:creationId xmlns:a16="http://schemas.microsoft.com/office/drawing/2014/main" id="{2F0053BA-9559-4F63-A51A-A95B776B0A99}"/>
              </a:ext>
            </a:extLst>
          </p:cNvPr>
          <p:cNvSpPr txBox="1"/>
          <p:nvPr/>
        </p:nvSpPr>
        <p:spPr>
          <a:xfrm>
            <a:off x="953958" y="5035635"/>
            <a:ext cx="105156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600" b="1">
                <a:solidFill>
                  <a:srgbClr val="323F4F"/>
                </a:solidFill>
                <a:latin typeface="Century Gothic"/>
                <a:ea typeface="Century Gothic"/>
                <a:cs typeface="Century Gothic"/>
                <a:sym typeface="Century Gothic"/>
              </a:rPr>
              <a:t> Direktur Pengairan dan Irigasi</a:t>
            </a:r>
          </a:p>
          <a:p>
            <a:pPr marL="0" marR="0" lvl="0" indent="0" algn="ctr" rtl="0">
              <a:lnSpc>
                <a:spcPct val="150000"/>
              </a:lnSpc>
              <a:spcBef>
                <a:spcPts val="0"/>
              </a:spcBef>
              <a:spcAft>
                <a:spcPts val="0"/>
              </a:spcAft>
              <a:buNone/>
            </a:pPr>
            <a:r>
              <a:rPr lang="en-US" sz="1600" b="1" i="0" u="none" strike="noStrike" cap="none">
                <a:solidFill>
                  <a:srgbClr val="323F4F"/>
                </a:solidFill>
                <a:latin typeface="Century Gothic"/>
                <a:ea typeface="Century Gothic"/>
                <a:cs typeface="Century Gothic"/>
                <a:sym typeface="Century Gothic"/>
              </a:rPr>
              <a:t>Abdul Malik Sadat Idris, ST. M.Eng</a:t>
            </a:r>
          </a:p>
          <a:p>
            <a:pPr algn="ctr">
              <a:lnSpc>
                <a:spcPct val="150000"/>
              </a:lnSpc>
            </a:pPr>
            <a:r>
              <a:rPr lang="en-US" sz="1600" b="1" i="0" u="none" strike="noStrike" cap="none">
                <a:solidFill>
                  <a:srgbClr val="323F4F"/>
                </a:solidFill>
                <a:latin typeface="Century Gothic"/>
                <a:ea typeface="Century Gothic"/>
                <a:cs typeface="Century Gothic"/>
                <a:sym typeface="Century Gothic"/>
              </a:rPr>
              <a:t>4 Oktober 2021</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293" y="34734"/>
            <a:ext cx="10189492" cy="737577"/>
          </a:xfrm>
        </p:spPr>
        <p:txBody>
          <a:bodyPr>
            <a:noAutofit/>
          </a:bodyPr>
          <a:lstStyle/>
          <a:p>
            <a:r>
              <a:rPr lang="en-US" sz="2400" dirty="0" err="1">
                <a:latin typeface="Hind Siliguri" panose="02000000000000000000" pitchFamily="2" charset="0"/>
                <a:cs typeface="Hind Siliguri" panose="02000000000000000000" pitchFamily="2" charset="0"/>
              </a:rPr>
              <a:t>Membangun</a:t>
            </a:r>
            <a:r>
              <a:rPr lang="en-US" sz="2400" dirty="0">
                <a:latin typeface="Hind Siliguri" panose="02000000000000000000" pitchFamily="2" charset="0"/>
                <a:cs typeface="Hind Siliguri" panose="02000000000000000000" pitchFamily="2" charset="0"/>
              </a:rPr>
              <a:t> </a:t>
            </a:r>
            <a:r>
              <a:rPr lang="en-US" sz="2400" dirty="0" err="1">
                <a:latin typeface="Hind Siliguri" panose="02000000000000000000" pitchFamily="2" charset="0"/>
                <a:cs typeface="Hind Siliguri" panose="02000000000000000000" pitchFamily="2" charset="0"/>
              </a:rPr>
              <a:t>Sosial</a:t>
            </a:r>
            <a:r>
              <a:rPr lang="en-US" sz="2400" dirty="0">
                <a:latin typeface="Hind Siliguri" panose="02000000000000000000" pitchFamily="2" charset="0"/>
                <a:cs typeface="Hind Siliguri" panose="02000000000000000000" pitchFamily="2" charset="0"/>
              </a:rPr>
              <a:t> </a:t>
            </a:r>
            <a:r>
              <a:rPr lang="en-US" sz="2400" dirty="0" err="1">
                <a:latin typeface="Hind Siliguri" panose="02000000000000000000" pitchFamily="2" charset="0"/>
                <a:cs typeface="Hind Siliguri" panose="02000000000000000000" pitchFamily="2" charset="0"/>
              </a:rPr>
              <a:t>Ekonomi</a:t>
            </a:r>
            <a:r>
              <a:rPr lang="en-US" sz="2400" dirty="0">
                <a:latin typeface="Hind Siliguri" panose="02000000000000000000" pitchFamily="2" charset="0"/>
                <a:cs typeface="Hind Siliguri" panose="02000000000000000000" pitchFamily="2" charset="0"/>
              </a:rPr>
              <a:t> Masyarakat di </a:t>
            </a:r>
            <a:r>
              <a:rPr lang="en-US" sz="2400" dirty="0" err="1">
                <a:latin typeface="Hind Siliguri" panose="02000000000000000000" pitchFamily="2" charset="0"/>
                <a:cs typeface="Hind Siliguri" panose="02000000000000000000" pitchFamily="2" charset="0"/>
              </a:rPr>
              <a:t>Lahan</a:t>
            </a:r>
            <a:r>
              <a:rPr lang="en-US" sz="2400" dirty="0">
                <a:latin typeface="Hind Siliguri" panose="02000000000000000000" pitchFamily="2" charset="0"/>
                <a:cs typeface="Hind Siliguri" panose="02000000000000000000" pitchFamily="2" charset="0"/>
              </a:rPr>
              <a:t> </a:t>
            </a:r>
            <a:r>
              <a:rPr lang="en-US" sz="2400" dirty="0" err="1">
                <a:latin typeface="Hind Siliguri" panose="02000000000000000000" pitchFamily="2" charset="0"/>
                <a:cs typeface="Hind Siliguri" panose="02000000000000000000" pitchFamily="2" charset="0"/>
              </a:rPr>
              <a:t>Basah</a:t>
            </a:r>
            <a:r>
              <a:rPr lang="en-US" sz="2400" dirty="0">
                <a:latin typeface="Hind Siliguri" panose="02000000000000000000" pitchFamily="2" charset="0"/>
                <a:cs typeface="Hind Siliguri" panose="02000000000000000000" pitchFamily="2" charset="0"/>
              </a:rPr>
              <a:t> </a:t>
            </a:r>
            <a:r>
              <a:rPr lang="en-US" sz="2400" dirty="0" err="1">
                <a:latin typeface="Hind Siliguri" panose="02000000000000000000" pitchFamily="2" charset="0"/>
                <a:cs typeface="Hind Siliguri" panose="02000000000000000000" pitchFamily="2" charset="0"/>
              </a:rPr>
              <a:t>Berbasis</a:t>
            </a:r>
            <a:r>
              <a:rPr lang="en-US" sz="2400" dirty="0">
                <a:latin typeface="Hind Siliguri" panose="02000000000000000000" pitchFamily="2" charset="0"/>
                <a:cs typeface="Hind Siliguri" panose="02000000000000000000" pitchFamily="2" charset="0"/>
              </a:rPr>
              <a:t> </a:t>
            </a:r>
            <a:r>
              <a:rPr lang="en-US" sz="2400" dirty="0" err="1">
                <a:latin typeface="Hind Siliguri" panose="02000000000000000000" pitchFamily="2" charset="0"/>
                <a:cs typeface="Hind Siliguri" panose="02000000000000000000" pitchFamily="2" charset="0"/>
              </a:rPr>
              <a:t>Sistem</a:t>
            </a:r>
            <a:r>
              <a:rPr lang="en-US" sz="2400" dirty="0">
                <a:latin typeface="Hind Siliguri" panose="02000000000000000000" pitchFamily="2" charset="0"/>
                <a:cs typeface="Hind Siliguri" panose="02000000000000000000" pitchFamily="2" charset="0"/>
              </a:rPr>
              <a:t> PALUDIKULTUR</a:t>
            </a:r>
          </a:p>
        </p:txBody>
      </p:sp>
      <p:sp>
        <p:nvSpPr>
          <p:cNvPr id="3" name="Slide Number Placeholder 2"/>
          <p:cNvSpPr>
            <a:spLocks noGrp="1"/>
          </p:cNvSpPr>
          <p:nvPr>
            <p:ph type="sldNum" sz="quarter" idx="12"/>
          </p:nvPr>
        </p:nvSpPr>
        <p:spPr/>
        <p:txBody>
          <a:bodyPr/>
          <a:lstStyle/>
          <a:p>
            <a:fld id="{192C646E-8A71-4229-9321-274B093DFD02}" type="slidenum">
              <a:rPr lang="en-US" smtClean="0">
                <a:solidFill>
                  <a:prstClr val="white"/>
                </a:solidFill>
              </a:rPr>
              <a:t>10</a:t>
            </a:fld>
            <a:endParaRPr lang="en-US" dirty="0">
              <a:solidFill>
                <a:prstClr val="white"/>
              </a:solidFill>
            </a:endParaRPr>
          </a:p>
        </p:txBody>
      </p:sp>
      <p:pic>
        <p:nvPicPr>
          <p:cNvPr id="13" name="Picture 12">
            <a:extLst>
              <a:ext uri="{FF2B5EF4-FFF2-40B4-BE49-F238E27FC236}">
                <a16:creationId xmlns:a16="http://schemas.microsoft.com/office/drawing/2014/main" id="{00C290DE-37A7-4E30-BCF5-7DAF42FF86AD}"/>
              </a:ext>
            </a:extLst>
          </p:cNvPr>
          <p:cNvPicPr/>
          <p:nvPr/>
        </p:nvPicPr>
        <p:blipFill rotWithShape="1">
          <a:blip r:embed="rId2"/>
          <a:srcRect l="14029" t="2936" r="13558" b="1652"/>
          <a:stretch/>
        </p:blipFill>
        <p:spPr bwMode="auto">
          <a:xfrm>
            <a:off x="497840" y="1417813"/>
            <a:ext cx="5709920" cy="5248275"/>
          </a:xfrm>
          <a:prstGeom prst="rect">
            <a:avLst/>
          </a:prstGeom>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4B85E84D-5543-4F46-970B-EA358C764E17}"/>
              </a:ext>
            </a:extLst>
          </p:cNvPr>
          <p:cNvSpPr txBox="1"/>
          <p:nvPr/>
        </p:nvSpPr>
        <p:spPr>
          <a:xfrm>
            <a:off x="307910" y="894593"/>
            <a:ext cx="5486400" cy="584775"/>
          </a:xfrm>
          <a:prstGeom prst="rect">
            <a:avLst/>
          </a:prstGeom>
          <a:noFill/>
        </p:spPr>
        <p:txBody>
          <a:bodyPr wrap="square">
            <a:spAutoFit/>
          </a:bodyPr>
          <a:lstStyle/>
          <a:p>
            <a:pPr algn="ct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Konsep</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pengembangan</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sistem</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paludikultur</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untuk</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pengelolaan</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lahan</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basah</a:t>
            </a:r>
            <a:r>
              <a:rPr lang="en-US"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16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lestari</a:t>
            </a:r>
            <a:endParaRPr lang="en-ID" sz="2400" b="1" dirty="0">
              <a:solidFill>
                <a:srgbClr val="002060"/>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C7D53D1A-DECB-44B4-98C3-BE8A86A6E6B9}"/>
              </a:ext>
            </a:extLst>
          </p:cNvPr>
          <p:cNvCxnSpPr>
            <a:cxnSpLocks/>
            <a:stCxn id="18" idx="0"/>
          </p:cNvCxnSpPr>
          <p:nvPr/>
        </p:nvCxnSpPr>
        <p:spPr>
          <a:xfrm flipV="1">
            <a:off x="6650183" y="1220172"/>
            <a:ext cx="0" cy="505453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B642A8B-D9B9-4DC4-A5B1-8438A916F2E3}"/>
              </a:ext>
            </a:extLst>
          </p:cNvPr>
          <p:cNvSpPr/>
          <p:nvPr/>
        </p:nvSpPr>
        <p:spPr>
          <a:xfrm>
            <a:off x="6593405" y="1111560"/>
            <a:ext cx="114300" cy="1207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a:t>
            </a: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74D2955B-7CA1-4CF6-80E4-9887E0BB4C1B}"/>
              </a:ext>
            </a:extLst>
          </p:cNvPr>
          <p:cNvSpPr/>
          <p:nvPr/>
        </p:nvSpPr>
        <p:spPr>
          <a:xfrm>
            <a:off x="6593033" y="6274706"/>
            <a:ext cx="114300" cy="1207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a:t>
            </a: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AFBFB55-BDCD-469F-A2E7-841A1608E0BC}"/>
              </a:ext>
            </a:extLst>
          </p:cNvPr>
          <p:cNvSpPr txBox="1"/>
          <p:nvPr/>
        </p:nvSpPr>
        <p:spPr>
          <a:xfrm>
            <a:off x="6858001" y="1056095"/>
            <a:ext cx="5060531" cy="5351401"/>
          </a:xfrm>
          <a:prstGeom prst="rect">
            <a:avLst/>
          </a:prstGeom>
          <a:solidFill>
            <a:srgbClr val="002060"/>
          </a:solidFill>
        </p:spPr>
        <p:txBody>
          <a:bodyPr wrap="square">
            <a:spAutoFit/>
          </a:bodyPr>
          <a:lstStyle/>
          <a:p>
            <a:pPr marL="171450" indent="-171450" algn="just">
              <a:lnSpc>
                <a:spcPct val="150000"/>
              </a:lnSpc>
              <a:buFont typeface="Wingdings" panose="05000000000000000000" pitchFamily="2" charset="2"/>
              <a:buChar char="q"/>
            </a:pPr>
            <a:r>
              <a:rPr lang="id-ID"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Penerapan</a:t>
            </a:r>
            <a:r>
              <a:rPr lang="en-US"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135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sistem</a:t>
            </a:r>
            <a:r>
              <a:rPr lang="en-US"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id-ID" sz="135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paludikultur</a:t>
            </a:r>
            <a:r>
              <a:rPr lang="id-ID"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pada hakikatnya merupakan upaya untuk</a:t>
            </a:r>
            <a:r>
              <a:rPr lang="en-US"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id-ID"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mengembalikan konsep pengelolaan lahan </a:t>
            </a:r>
            <a:r>
              <a:rPr lang="en-US" sz="135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rawa</a:t>
            </a:r>
            <a:r>
              <a:rPr lang="en-US"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id-ID"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gambut ke arah yang seharusnya, sesuai dengan daya dukung dan karakteristik lahan </a:t>
            </a:r>
            <a:r>
              <a:rPr lang="en-US" sz="135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rawa</a:t>
            </a:r>
            <a:r>
              <a:rPr lang="en-US"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id-ID"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gambut sebagai ekosistem lahan basah.</a:t>
            </a:r>
            <a:r>
              <a:rPr lang="en-US"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Pada </a:t>
            </a:r>
            <a:r>
              <a:rPr lang="id-ID"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lahan</a:t>
            </a:r>
            <a:r>
              <a:rPr lang="en-US"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135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rawa</a:t>
            </a:r>
            <a:r>
              <a:rPr lang="en-US"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id-ID"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gambut yang masih alami, paludikultur dapat diterapkan agar nilai tambah suatu lahan dapat meningkat</a:t>
            </a:r>
            <a:endParaRPr lang="en-US" sz="135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50000"/>
              </a:lnSpc>
              <a:buFont typeface="Wingdings" panose="05000000000000000000" pitchFamily="2" charset="2"/>
              <a:buChar char="q"/>
            </a:pPr>
            <a:r>
              <a:rPr lang="en-US" sz="1350" dirty="0" err="1">
                <a:solidFill>
                  <a:schemeClr val="bg1"/>
                </a:solidFill>
                <a:latin typeface="Arial" panose="020B0604020202020204" pitchFamily="34" charset="0"/>
                <a:cs typeface="Arial" panose="020B0604020202020204" pitchFamily="34" charset="0"/>
              </a:rPr>
              <a:t>Membangun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ekonomi</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lahan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basah</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dengan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paludikultur</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berarti</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memperoleh</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manfaat</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ekonomi</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lahan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basah</a:t>
            </a:r>
            <a:r>
              <a:rPr lang="en-US" sz="1350" dirty="0">
                <a:solidFill>
                  <a:schemeClr val="bg1"/>
                </a:solidFill>
                <a:latin typeface="Arial" panose="020B0604020202020204" pitchFamily="34" charset="0"/>
                <a:cs typeface="Arial" panose="020B0604020202020204" pitchFamily="34" charset="0"/>
              </a:rPr>
              <a:t> </a:t>
            </a:r>
            <a:r>
              <a:rPr lang="en-US" sz="1350" b="1" dirty="0" err="1">
                <a:solidFill>
                  <a:schemeClr val="bg1"/>
                </a:solidFill>
                <a:latin typeface="Arial" panose="020B0604020202020204" pitchFamily="34" charset="0"/>
                <a:cs typeface="Arial" panose="020B0604020202020204" pitchFamily="34" charset="0"/>
              </a:rPr>
              <a:t>tanpa</a:t>
            </a:r>
            <a:r>
              <a:rPr lang="en-US" sz="1350" b="1" dirty="0">
                <a:solidFill>
                  <a:schemeClr val="bg1"/>
                </a:solidFill>
                <a:latin typeface="Arial" panose="020B0604020202020204" pitchFamily="34" charset="0"/>
                <a:cs typeface="Arial" panose="020B0604020202020204" pitchFamily="34" charset="0"/>
              </a:rPr>
              <a:t> </a:t>
            </a:r>
            <a:r>
              <a:rPr lang="en-US" sz="1350" b="1" dirty="0" err="1">
                <a:solidFill>
                  <a:schemeClr val="bg1"/>
                </a:solidFill>
                <a:latin typeface="Arial" panose="020B0604020202020204" pitchFamily="34" charset="0"/>
                <a:cs typeface="Arial" panose="020B0604020202020204" pitchFamily="34" charset="0"/>
              </a:rPr>
              <a:t>melakukan</a:t>
            </a:r>
            <a:r>
              <a:rPr lang="en-US" sz="1350" b="1" dirty="0">
                <a:solidFill>
                  <a:schemeClr val="bg1"/>
                </a:solidFill>
                <a:latin typeface="Arial" panose="020B0604020202020204" pitchFamily="34" charset="0"/>
                <a:cs typeface="Arial" panose="020B0604020202020204" pitchFamily="34" charset="0"/>
              </a:rPr>
              <a:t> </a:t>
            </a:r>
            <a:r>
              <a:rPr lang="en-US" sz="1350" b="1" dirty="0" err="1">
                <a:solidFill>
                  <a:schemeClr val="bg1"/>
                </a:solidFill>
                <a:latin typeface="Arial" panose="020B0604020202020204" pitchFamily="34" charset="0"/>
                <a:cs typeface="Arial" panose="020B0604020202020204" pitchFamily="34" charset="0"/>
              </a:rPr>
              <a:t>pengeringan</a:t>
            </a:r>
            <a:r>
              <a:rPr lang="en-US" sz="1350" b="1" dirty="0">
                <a:solidFill>
                  <a:schemeClr val="bg1"/>
                </a:solidFill>
                <a:latin typeface="Arial" panose="020B0604020202020204" pitchFamily="34" charset="0"/>
                <a:cs typeface="Arial" panose="020B0604020202020204" pitchFamily="34" charset="0"/>
              </a:rPr>
              <a:t> </a:t>
            </a:r>
            <a:r>
              <a:rPr lang="en-US" sz="1350" b="1" dirty="0" err="1">
                <a:solidFill>
                  <a:schemeClr val="bg1"/>
                </a:solidFill>
                <a:latin typeface="Arial" panose="020B0604020202020204" pitchFamily="34" charset="0"/>
                <a:cs typeface="Arial" panose="020B0604020202020204" pitchFamily="34" charset="0"/>
              </a:rPr>
              <a:t>lahan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kondisi</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alami</a:t>
            </a:r>
            <a:r>
              <a:rPr lang="en-US" sz="1350" dirty="0">
                <a:solidFill>
                  <a:schemeClr val="bg1"/>
                </a:solidFill>
                <a:latin typeface="Arial" panose="020B0604020202020204" pitchFamily="34" charset="0"/>
                <a:cs typeface="Arial" panose="020B0604020202020204" pitchFamily="34" charset="0"/>
              </a:rPr>
              <a:t>). Hal </a:t>
            </a:r>
            <a:r>
              <a:rPr lang="en-US" sz="1350" dirty="0" err="1">
                <a:solidFill>
                  <a:schemeClr val="bg1"/>
                </a:solidFill>
                <a:latin typeface="Arial" panose="020B0604020202020204" pitchFamily="34" charset="0"/>
                <a:cs typeface="Arial" panose="020B0604020202020204" pitchFamily="34" charset="0"/>
              </a:rPr>
              <a:t>ini</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dilakukan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dengan</a:t>
            </a:r>
            <a:r>
              <a:rPr lang="en-US" sz="1350" dirty="0">
                <a:solidFill>
                  <a:schemeClr val="bg1"/>
                </a:solidFill>
                <a:latin typeface="Arial" panose="020B0604020202020204" pitchFamily="34" charset="0"/>
                <a:cs typeface="Arial" panose="020B0604020202020204" pitchFamily="34" charset="0"/>
              </a:rPr>
              <a:t> : (1) </a:t>
            </a:r>
            <a:r>
              <a:rPr lang="en-US" sz="1350" dirty="0" err="1">
                <a:solidFill>
                  <a:schemeClr val="bg1"/>
                </a:solidFill>
                <a:latin typeface="Arial" panose="020B0604020202020204" pitchFamily="34" charset="0"/>
                <a:cs typeface="Arial" panose="020B0604020202020204" pitchFamily="34" charset="0"/>
              </a:rPr>
              <a:t>Memunggut</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tumbuhan</a:t>
            </a:r>
            <a:r>
              <a:rPr lang="en-US" sz="1350" dirty="0">
                <a:solidFill>
                  <a:schemeClr val="bg1"/>
                </a:solidFill>
                <a:latin typeface="Arial" panose="020B0604020202020204" pitchFamily="34" charset="0"/>
                <a:cs typeface="Arial" panose="020B0604020202020204" pitchFamily="34" charset="0"/>
              </a:rPr>
              <a:t>/</a:t>
            </a:r>
            <a:r>
              <a:rPr lang="en-US" sz="1350" dirty="0" err="1">
                <a:solidFill>
                  <a:schemeClr val="bg1"/>
                </a:solidFill>
                <a:latin typeface="Arial" panose="020B0604020202020204" pitchFamily="34" charset="0"/>
                <a:cs typeface="Arial" panose="020B0604020202020204" pitchFamily="34" charset="0"/>
              </a:rPr>
              <a:t>hewan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dengan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mengatur</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pola</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pemunggutan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kuota</a:t>
            </a:r>
            <a:r>
              <a:rPr lang="en-US" sz="1350" dirty="0">
                <a:solidFill>
                  <a:schemeClr val="bg1"/>
                </a:solidFill>
                <a:latin typeface="Arial" panose="020B0604020202020204" pitchFamily="34" charset="0"/>
                <a:cs typeface="Arial" panose="020B0604020202020204" pitchFamily="34" charset="0"/>
              </a:rPr>
              <a:t>); (2) </a:t>
            </a:r>
            <a:r>
              <a:rPr lang="en-US" sz="1350" dirty="0" err="1">
                <a:solidFill>
                  <a:schemeClr val="bg1"/>
                </a:solidFill>
                <a:latin typeface="Arial" panose="020B0604020202020204" pitchFamily="34" charset="0"/>
                <a:cs typeface="Arial" panose="020B0604020202020204" pitchFamily="34" charset="0"/>
              </a:rPr>
              <a:t>Membudidayakan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tanaman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asli</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lahan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basah</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atau</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tanaman</a:t>
            </a:r>
            <a:r>
              <a:rPr lang="en-US" sz="1350" dirty="0">
                <a:solidFill>
                  <a:schemeClr val="bg1"/>
                </a:solidFill>
                <a:latin typeface="Arial" panose="020B0604020202020204" pitchFamily="34" charset="0"/>
                <a:cs typeface="Arial" panose="020B0604020202020204" pitchFamily="34" charset="0"/>
              </a:rPr>
              <a:t> lain yang </a:t>
            </a:r>
            <a:r>
              <a:rPr lang="en-US" sz="1350" dirty="0" err="1">
                <a:solidFill>
                  <a:schemeClr val="bg1"/>
                </a:solidFill>
                <a:latin typeface="Arial" panose="020B0604020202020204" pitchFamily="34" charset="0"/>
                <a:cs typeface="Arial" panose="020B0604020202020204" pitchFamily="34" charset="0"/>
              </a:rPr>
              <a:t>tahan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genangan</a:t>
            </a:r>
            <a:r>
              <a:rPr lang="en-US" sz="1350" dirty="0">
                <a:solidFill>
                  <a:schemeClr val="bg1"/>
                </a:solidFill>
                <a:latin typeface="Arial" panose="020B0604020202020204" pitchFamily="34" charset="0"/>
                <a:cs typeface="Arial" panose="020B0604020202020204" pitchFamily="34" charset="0"/>
              </a:rPr>
              <a:t>; (3) </a:t>
            </a:r>
            <a:r>
              <a:rPr lang="en-US" sz="1350" dirty="0" err="1">
                <a:solidFill>
                  <a:schemeClr val="bg1"/>
                </a:solidFill>
                <a:latin typeface="Arial" panose="020B0604020202020204" pitchFamily="34" charset="0"/>
                <a:cs typeface="Arial" panose="020B0604020202020204" pitchFamily="34" charset="0"/>
              </a:rPr>
              <a:t>Melakukan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rekayasa</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lahan</a:t>
            </a:r>
            <a:r>
              <a:rPr lang="en-US" sz="1350" dirty="0">
                <a:solidFill>
                  <a:schemeClr val="bg1"/>
                </a:solidFill>
                <a:latin typeface="Arial" panose="020B0604020202020204" pitchFamily="34" charset="0"/>
                <a:cs typeface="Arial" panose="020B0604020202020204" pitchFamily="34" charset="0"/>
              </a:rPr>
              <a:t> agar </a:t>
            </a:r>
            <a:r>
              <a:rPr lang="en-US" sz="1350" dirty="0" err="1">
                <a:solidFill>
                  <a:schemeClr val="bg1"/>
                </a:solidFill>
                <a:latin typeface="Arial" panose="020B0604020202020204" pitchFamily="34" charset="0"/>
                <a:cs typeface="Arial" panose="020B0604020202020204" pitchFamily="34" charset="0"/>
              </a:rPr>
              <a:t>tidak</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tergenang</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sistem</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surjan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kolam</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tanggul</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dll</a:t>
            </a:r>
            <a:r>
              <a:rPr lang="en-US" sz="1350" dirty="0">
                <a:solidFill>
                  <a:schemeClr val="bg1"/>
                </a:solidFill>
                <a:latin typeface="Arial" panose="020B0604020202020204" pitchFamily="34" charset="0"/>
                <a:cs typeface="Arial" panose="020B0604020202020204" pitchFamily="34" charset="0"/>
              </a:rPr>
              <a:t>); dan (4) </a:t>
            </a:r>
            <a:r>
              <a:rPr lang="en-US" sz="1350" dirty="0" err="1">
                <a:solidFill>
                  <a:schemeClr val="bg1"/>
                </a:solidFill>
                <a:latin typeface="Arial" panose="020B0604020202020204" pitchFamily="34" charset="0"/>
                <a:cs typeface="Arial" panose="020B0604020202020204" pitchFamily="34" charset="0"/>
              </a:rPr>
              <a:t>Budidaya</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tanaman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dengan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mempertimbangkan</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musim</a:t>
            </a:r>
            <a:r>
              <a:rPr lang="en-US" sz="1350" dirty="0">
                <a:solidFill>
                  <a:schemeClr val="bg1"/>
                </a:solidFill>
                <a:latin typeface="Arial" panose="020B0604020202020204" pitchFamily="34" charset="0"/>
                <a:cs typeface="Arial" panose="020B0604020202020204" pitchFamily="34" charset="0"/>
              </a:rPr>
              <a:t> dan pasang-</a:t>
            </a:r>
            <a:r>
              <a:rPr lang="en-US" sz="1350" dirty="0" err="1">
                <a:solidFill>
                  <a:schemeClr val="bg1"/>
                </a:solidFill>
                <a:latin typeface="Arial" panose="020B0604020202020204" pitchFamily="34" charset="0"/>
                <a:cs typeface="Arial" panose="020B0604020202020204" pitchFamily="34" charset="0"/>
              </a:rPr>
              <a:t>surut</a:t>
            </a:r>
            <a:r>
              <a:rPr lang="en-US" sz="1350" dirty="0">
                <a:solidFill>
                  <a:schemeClr val="bg1"/>
                </a:solidFill>
                <a:latin typeface="Arial" panose="020B0604020202020204" pitchFamily="34" charset="0"/>
                <a:cs typeface="Arial" panose="020B0604020202020204" pitchFamily="34" charset="0"/>
              </a:rPr>
              <a:t> air (</a:t>
            </a:r>
            <a:r>
              <a:rPr lang="en-US" sz="1350" dirty="0" err="1">
                <a:solidFill>
                  <a:schemeClr val="bg1"/>
                </a:solidFill>
                <a:latin typeface="Arial" panose="020B0604020202020204" pitchFamily="34" charset="0"/>
                <a:cs typeface="Arial" panose="020B0604020202020204" pitchFamily="34" charset="0"/>
              </a:rPr>
              <a:t>Budidaya</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tanaman</a:t>
            </a:r>
            <a:r>
              <a:rPr lang="en-US" sz="1350" dirty="0">
                <a:solidFill>
                  <a:schemeClr val="bg1"/>
                </a:solidFill>
                <a:latin typeface="Arial" panose="020B0604020202020204" pitchFamily="34" charset="0"/>
                <a:cs typeface="Arial" panose="020B0604020202020204" pitchFamily="34" charset="0"/>
              </a:rPr>
              <a:t> di </a:t>
            </a:r>
            <a:r>
              <a:rPr lang="en-US" sz="1350" dirty="0" err="1">
                <a:solidFill>
                  <a:schemeClr val="bg1"/>
                </a:solidFill>
                <a:latin typeface="Arial" panose="020B0604020202020204" pitchFamily="34" charset="0"/>
                <a:cs typeface="Arial" panose="020B0604020202020204" pitchFamily="34" charset="0"/>
              </a:rPr>
              <a:t>rawa</a:t>
            </a:r>
            <a:r>
              <a:rPr lang="en-US" sz="1350" dirty="0">
                <a:solidFill>
                  <a:schemeClr val="bg1"/>
                </a:solidFill>
                <a:latin typeface="Arial" panose="020B0604020202020204" pitchFamily="34" charset="0"/>
                <a:cs typeface="Arial" panose="020B0604020202020204" pitchFamily="34" charset="0"/>
              </a:rPr>
              <a:t> </a:t>
            </a:r>
            <a:r>
              <a:rPr lang="en-US" sz="1350" dirty="0" err="1">
                <a:solidFill>
                  <a:schemeClr val="bg1"/>
                </a:solidFill>
                <a:latin typeface="Arial" panose="020B0604020202020204" pitchFamily="34" charset="0"/>
                <a:cs typeface="Arial" panose="020B0604020202020204" pitchFamily="34" charset="0"/>
              </a:rPr>
              <a:t>lebak</a:t>
            </a:r>
            <a:r>
              <a:rPr lang="en-US" sz="1350" dirty="0">
                <a:solidFill>
                  <a:schemeClr val="bg1"/>
                </a:solidFill>
                <a:latin typeface="Arial" panose="020B0604020202020204" pitchFamily="34" charset="0"/>
                <a:cs typeface="Arial" panose="020B0604020202020204" pitchFamily="34" charset="0"/>
              </a:rPr>
              <a:t>)</a:t>
            </a:r>
            <a:endParaRPr lang="en-ID" sz="13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77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13D41-4419-974F-97B6-622D089BDE4E}"/>
              </a:ext>
            </a:extLst>
          </p:cNvPr>
          <p:cNvSpPr>
            <a:spLocks noGrp="1"/>
          </p:cNvSpPr>
          <p:nvPr>
            <p:ph type="ctrTitle"/>
          </p:nvPr>
        </p:nvSpPr>
        <p:spPr/>
        <p:txBody>
          <a:bodyPr/>
          <a:lstStyle/>
          <a:p>
            <a:r>
              <a:rPr lang="en-US" dirty="0"/>
              <a:t>TERIMA KASIH</a:t>
            </a:r>
          </a:p>
        </p:txBody>
      </p:sp>
    </p:spTree>
    <p:extLst>
      <p:ext uri="{BB962C8B-B14F-4D97-AF65-F5344CB8AC3E}">
        <p14:creationId xmlns:p14="http://schemas.microsoft.com/office/powerpoint/2010/main" val="639608441"/>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0F2F85-0140-43E1-B622-3C4FAE3C5B0D}"/>
              </a:ext>
            </a:extLst>
          </p:cNvPr>
          <p:cNvSpPr>
            <a:spLocks noGrp="1"/>
          </p:cNvSpPr>
          <p:nvPr>
            <p:ph type="sldNum" sz="quarter" idx="12"/>
          </p:nvPr>
        </p:nvSpPr>
        <p:spPr/>
        <p:txBody>
          <a:bodyPr/>
          <a:lstStyle/>
          <a:p>
            <a:fld id="{192C646E-8A71-4229-9321-274B093DFD02}" type="slidenum">
              <a:rPr lang="en-US" smtClean="0">
                <a:solidFill>
                  <a:prstClr val="white"/>
                </a:solidFill>
              </a:rPr>
              <a:pPr/>
              <a:t>2</a:t>
            </a:fld>
            <a:endParaRPr lang="en-US" dirty="0">
              <a:solidFill>
                <a:prstClr val="white"/>
              </a:solidFill>
            </a:endParaRPr>
          </a:p>
        </p:txBody>
      </p:sp>
      <p:sp>
        <p:nvSpPr>
          <p:cNvPr id="5" name="Rectangle 2">
            <a:extLst>
              <a:ext uri="{FF2B5EF4-FFF2-40B4-BE49-F238E27FC236}">
                <a16:creationId xmlns:a16="http://schemas.microsoft.com/office/drawing/2014/main" id="{D0EC8DB5-04AB-4C64-BB9E-AAF055AA6877}"/>
              </a:ext>
            </a:extLst>
          </p:cNvPr>
          <p:cNvSpPr txBox="1">
            <a:spLocks noChangeArrowheads="1"/>
          </p:cNvSpPr>
          <p:nvPr/>
        </p:nvSpPr>
        <p:spPr>
          <a:xfrm>
            <a:off x="981212" y="106139"/>
            <a:ext cx="9899373" cy="65881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199" b="1" i="0" kern="1200">
                <a:solidFill>
                  <a:schemeClr val="tx1"/>
                </a:solidFill>
                <a:latin typeface="Cambria" panose="02040503050406030204" pitchFamily="18" charset="0"/>
                <a:ea typeface="+mj-ea"/>
                <a:cs typeface="+mj-cs"/>
              </a:defRPr>
            </a:lvl1pPr>
          </a:lstStyle>
          <a:p>
            <a:r>
              <a:rPr lang="en-US" altLang="en-US" sz="2800">
                <a:latin typeface="Calibri" panose="020F0502020204030204" pitchFamily="34" charset="0"/>
                <a:cs typeface="Calibri" panose="020F0502020204030204" pitchFamily="34" charset="0"/>
              </a:rPr>
              <a:t>ISU DALAM PENGELOLAAN RAWA</a:t>
            </a:r>
            <a:endParaRPr lang="en-GB" altLang="en-US" sz="2800">
              <a:latin typeface="Calibri" panose="020F0502020204030204" pitchFamily="34" charset="0"/>
              <a:cs typeface="Calibri" panose="020F0502020204030204" pitchFamily="34" charset="0"/>
            </a:endParaRPr>
          </a:p>
        </p:txBody>
      </p:sp>
      <p:graphicFrame>
        <p:nvGraphicFramePr>
          <p:cNvPr id="6" name="Diagram 5">
            <a:extLst>
              <a:ext uri="{FF2B5EF4-FFF2-40B4-BE49-F238E27FC236}">
                <a16:creationId xmlns:a16="http://schemas.microsoft.com/office/drawing/2014/main" id="{9B9A7326-FE57-47DC-8F9B-EE97FF199930}"/>
              </a:ext>
            </a:extLst>
          </p:cNvPr>
          <p:cNvGraphicFramePr/>
          <p:nvPr>
            <p:extLst>
              <p:ext uri="{D42A27DB-BD31-4B8C-83A1-F6EECF244321}">
                <p14:modId xmlns:p14="http://schemas.microsoft.com/office/powerpoint/2010/main" val="4159192432"/>
              </p:ext>
            </p:extLst>
          </p:nvPr>
        </p:nvGraphicFramePr>
        <p:xfrm>
          <a:off x="440180" y="948477"/>
          <a:ext cx="11510966" cy="5550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4834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8D422A-94A5-4E32-A386-02F2F216CAA0}"/>
              </a:ext>
            </a:extLst>
          </p:cNvPr>
          <p:cNvSpPr>
            <a:spLocks noGrp="1"/>
          </p:cNvSpPr>
          <p:nvPr>
            <p:ph type="sldNum" sz="quarter" idx="12"/>
          </p:nvPr>
        </p:nvSpPr>
        <p:spPr/>
        <p:txBody>
          <a:bodyPr/>
          <a:lstStyle/>
          <a:p>
            <a:fld id="{192C646E-8A71-4229-9321-274B093DFD02}" type="slidenum">
              <a:rPr lang="en-US" smtClean="0">
                <a:solidFill>
                  <a:prstClr val="white"/>
                </a:solidFill>
              </a:rPr>
              <a:pPr/>
              <a:t>3</a:t>
            </a:fld>
            <a:endParaRPr lang="en-US" dirty="0">
              <a:solidFill>
                <a:prstClr val="white"/>
              </a:solidFill>
            </a:endParaRPr>
          </a:p>
        </p:txBody>
      </p:sp>
      <p:sp>
        <p:nvSpPr>
          <p:cNvPr id="3" name="Title 2">
            <a:extLst>
              <a:ext uri="{FF2B5EF4-FFF2-40B4-BE49-F238E27FC236}">
                <a16:creationId xmlns:a16="http://schemas.microsoft.com/office/drawing/2014/main" id="{4CADC457-6279-4212-B324-1CAFF79166B8}"/>
              </a:ext>
            </a:extLst>
          </p:cNvPr>
          <p:cNvSpPr>
            <a:spLocks noGrp="1"/>
          </p:cNvSpPr>
          <p:nvPr>
            <p:ph type="title"/>
          </p:nvPr>
        </p:nvSpPr>
        <p:spPr/>
        <p:txBody>
          <a:bodyPr>
            <a:normAutofit/>
          </a:bodyPr>
          <a:lstStyle/>
          <a:p>
            <a:r>
              <a:rPr lang="en-US" sz="2800">
                <a:latin typeface="Calibri" panose="020F0502020204030204" pitchFamily="34" charset="0"/>
                <a:cs typeface="Calibri" panose="020F0502020204030204" pitchFamily="34" charset="0"/>
              </a:rPr>
              <a:t> DETAIL BUKU RAWA</a:t>
            </a:r>
            <a:endParaRPr lang="en-ID" sz="280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620EBCD-58A2-4DF9-B7D9-EDACF5117E29}"/>
              </a:ext>
            </a:extLst>
          </p:cNvPr>
          <p:cNvSpPr txBox="1"/>
          <p:nvPr/>
        </p:nvSpPr>
        <p:spPr>
          <a:xfrm>
            <a:off x="246369" y="935448"/>
            <a:ext cx="3294044" cy="5355312"/>
          </a:xfrm>
          <a:prstGeom prst="rect">
            <a:avLst/>
          </a:prstGeom>
          <a:solidFill>
            <a:schemeClr val="accent5">
              <a:lumMod val="60000"/>
              <a:lumOff val="40000"/>
            </a:schemeClr>
          </a:solidFill>
        </p:spPr>
        <p:txBody>
          <a:bodyPr wrap="square">
            <a:spAutoFit/>
          </a:bodyPr>
          <a:lstStyle/>
          <a:p>
            <a:pPr algn="just"/>
            <a:r>
              <a:rPr lang="en-ID">
                <a:latin typeface="Calibri" panose="020F0502020204030204" pitchFamily="34" charset="0"/>
                <a:cs typeface="Calibri" panose="020F0502020204030204" pitchFamily="34" charset="0"/>
              </a:rPr>
              <a:t>Dengan kondisi empat isu tentang rawa yang berkembang di Indonesia, maka hal tersebutlah yang menjadi latar belakang penyusunan buku </a:t>
            </a:r>
            <a:r>
              <a:rPr lang="en-ID" sz="1800" b="1">
                <a:effectLst/>
                <a:latin typeface="Calibri" panose="020F0502020204030204" pitchFamily="34" charset="0"/>
                <a:ea typeface="Calibri" panose="020F0502020204030204" pitchFamily="34" charset="0"/>
                <a:cs typeface="Calibri" panose="020F0502020204030204" pitchFamily="34" charset="0"/>
              </a:rPr>
              <a:t>“Pengembangan dan Pengelolaan Rawa Berkelanjutan”, </a:t>
            </a:r>
            <a:r>
              <a:rPr lang="en-ID" sz="1800">
                <a:effectLst/>
                <a:latin typeface="Calibri" panose="020F0502020204030204" pitchFamily="34" charset="0"/>
                <a:ea typeface="Calibri" panose="020F0502020204030204" pitchFamily="34" charset="0"/>
                <a:cs typeface="Calibri" panose="020F0502020204030204" pitchFamily="34" charset="0"/>
              </a:rPr>
              <a:t>yang</a:t>
            </a:r>
            <a:r>
              <a:rPr lang="en-ID" sz="1800" b="1">
                <a:effectLst/>
                <a:latin typeface="Calibri" panose="020F0502020204030204" pitchFamily="34" charset="0"/>
                <a:ea typeface="Calibri" panose="020F0502020204030204" pitchFamily="34" charset="0"/>
                <a:cs typeface="Calibri" panose="020F0502020204030204" pitchFamily="34" charset="0"/>
              </a:rPr>
              <a:t> </a:t>
            </a:r>
            <a:r>
              <a:rPr lang="en-ID" sz="1800">
                <a:effectLst/>
                <a:latin typeface="Calibri" panose="020F0502020204030204" pitchFamily="34" charset="0"/>
                <a:ea typeface="Calibri" panose="020F0502020204030204" pitchFamily="34" charset="0"/>
                <a:cs typeface="Calibri" panose="020F0502020204030204" pitchFamily="34" charset="0"/>
              </a:rPr>
              <a:t>merupakan penyempurnaan dari buku edisi sebelumnya yang berjudul “</a:t>
            </a:r>
            <a:r>
              <a:rPr lang="en-ID" sz="1800" b="1">
                <a:effectLst/>
                <a:latin typeface="Calibri" panose="020F0502020204030204" pitchFamily="34" charset="0"/>
                <a:ea typeface="Calibri" panose="020F0502020204030204" pitchFamily="34" charset="0"/>
                <a:cs typeface="Calibri" panose="020F0502020204030204" pitchFamily="34" charset="0"/>
              </a:rPr>
              <a:t>Buku Pembangunan Rawa Berkelanjutan</a:t>
            </a:r>
            <a:r>
              <a:rPr lang="en-ID" sz="1800">
                <a:effectLst/>
                <a:latin typeface="Calibri" panose="020F0502020204030204" pitchFamily="34" charset="0"/>
                <a:ea typeface="Calibri" panose="020F0502020204030204" pitchFamily="34" charset="0"/>
                <a:cs typeface="Calibri" panose="020F0502020204030204" pitchFamily="34" charset="0"/>
              </a:rPr>
              <a:t> </a:t>
            </a:r>
            <a:r>
              <a:rPr lang="en-ID" sz="1800" b="1">
                <a:effectLst/>
                <a:latin typeface="Calibri" panose="020F0502020204030204" pitchFamily="34" charset="0"/>
                <a:ea typeface="Calibri" panose="020F0502020204030204" pitchFamily="34" charset="0"/>
                <a:cs typeface="Calibri" panose="020F0502020204030204" pitchFamily="34" charset="0"/>
              </a:rPr>
              <a:t>yang Memadukan Pendekatan Lingkungan dan Sosial-Ekonomi tahun 2015”</a:t>
            </a:r>
            <a:r>
              <a:rPr lang="en-ID" sz="1800">
                <a:effectLst/>
                <a:latin typeface="Calibri" panose="020F0502020204030204" pitchFamily="34" charset="0"/>
                <a:ea typeface="Calibri" panose="020F0502020204030204" pitchFamily="34" charset="0"/>
                <a:cs typeface="Calibri" panose="020F0502020204030204" pitchFamily="34" charset="0"/>
              </a:rPr>
              <a:t>. </a:t>
            </a:r>
            <a:r>
              <a:rPr lang="en-ID">
                <a:latin typeface="Calibri" panose="020F0502020204030204" pitchFamily="34" charset="0"/>
                <a:cs typeface="Calibri" panose="020F0502020204030204" pitchFamily="34" charset="0"/>
              </a:rPr>
              <a:t>Bagian terpenting dari buku ini adalah </a:t>
            </a:r>
            <a:r>
              <a:rPr lang="en-ID" b="1">
                <a:latin typeface="Calibri" panose="020F0502020204030204" pitchFamily="34" charset="0"/>
                <a:cs typeface="Calibri" panose="020F0502020204030204" pitchFamily="34" charset="0"/>
              </a:rPr>
              <a:t>pembagian zonasi rawa </a:t>
            </a:r>
            <a:r>
              <a:rPr lang="en-ID">
                <a:latin typeface="Calibri" panose="020F0502020204030204" pitchFamily="34" charset="0"/>
                <a:cs typeface="Calibri" panose="020F0502020204030204" pitchFamily="34" charset="0"/>
              </a:rPr>
              <a:t>yang didalamnya terdapat alur pikir proses zonasi.</a:t>
            </a:r>
          </a:p>
          <a:p>
            <a:pPr algn="just"/>
            <a:endParaRPr lang="en-ID">
              <a:latin typeface="Calibri" panose="020F0502020204030204" pitchFamily="34" charset="0"/>
              <a:cs typeface="Calibri" panose="020F0502020204030204" pitchFamily="34" charset="0"/>
            </a:endParaRPr>
          </a:p>
        </p:txBody>
      </p:sp>
      <p:graphicFrame>
        <p:nvGraphicFramePr>
          <p:cNvPr id="8" name="Diagram 7">
            <a:extLst>
              <a:ext uri="{FF2B5EF4-FFF2-40B4-BE49-F238E27FC236}">
                <a16:creationId xmlns:a16="http://schemas.microsoft.com/office/drawing/2014/main" id="{B361E87A-D32C-433F-B76B-FC5AFA29222D}"/>
              </a:ext>
            </a:extLst>
          </p:cNvPr>
          <p:cNvGraphicFramePr/>
          <p:nvPr>
            <p:extLst>
              <p:ext uri="{D42A27DB-BD31-4B8C-83A1-F6EECF244321}">
                <p14:modId xmlns:p14="http://schemas.microsoft.com/office/powerpoint/2010/main" val="1731993129"/>
              </p:ext>
            </p:extLst>
          </p:nvPr>
        </p:nvGraphicFramePr>
        <p:xfrm>
          <a:off x="3760462" y="762980"/>
          <a:ext cx="4881696" cy="5612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a:extLst>
              <a:ext uri="{FF2B5EF4-FFF2-40B4-BE49-F238E27FC236}">
                <a16:creationId xmlns:a16="http://schemas.microsoft.com/office/drawing/2014/main" id="{64223454-289A-49EE-A6B3-DE00D53BD1C7}"/>
              </a:ext>
            </a:extLst>
          </p:cNvPr>
          <p:cNvPicPr>
            <a:picLocks noChangeAspect="1"/>
          </p:cNvPicPr>
          <p:nvPr/>
        </p:nvPicPr>
        <p:blipFill>
          <a:blip r:embed="rId7"/>
          <a:stretch>
            <a:fillRect/>
          </a:stretch>
        </p:blipFill>
        <p:spPr>
          <a:xfrm>
            <a:off x="8703787" y="1410800"/>
            <a:ext cx="3488213" cy="4036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7952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68336-921D-4D40-93A4-7BC692F462AF}"/>
              </a:ext>
            </a:extLst>
          </p:cNvPr>
          <p:cNvSpPr>
            <a:spLocks noGrp="1"/>
          </p:cNvSpPr>
          <p:nvPr>
            <p:ph type="sldNum" sz="quarter" idx="12"/>
          </p:nvPr>
        </p:nvSpPr>
        <p:spPr/>
        <p:txBody>
          <a:bodyPr/>
          <a:lstStyle/>
          <a:p>
            <a:fld id="{192C646E-8A71-4229-9321-274B093DFD02}" type="slidenum">
              <a:rPr lang="en-US" smtClean="0">
                <a:solidFill>
                  <a:prstClr val="white"/>
                </a:solidFill>
              </a:rPr>
              <a:pPr/>
              <a:t>4</a:t>
            </a:fld>
            <a:endParaRPr lang="en-US" dirty="0">
              <a:solidFill>
                <a:prstClr val="white"/>
              </a:solidFill>
            </a:endParaRPr>
          </a:p>
        </p:txBody>
      </p:sp>
      <p:sp>
        <p:nvSpPr>
          <p:cNvPr id="4" name="Rectangle 2">
            <a:extLst>
              <a:ext uri="{FF2B5EF4-FFF2-40B4-BE49-F238E27FC236}">
                <a16:creationId xmlns:a16="http://schemas.microsoft.com/office/drawing/2014/main" id="{B8A15D1C-F34A-4FF0-97A9-E65ECE3C809C}"/>
              </a:ext>
            </a:extLst>
          </p:cNvPr>
          <p:cNvSpPr txBox="1">
            <a:spLocks noChangeArrowheads="1"/>
          </p:cNvSpPr>
          <p:nvPr/>
        </p:nvSpPr>
        <p:spPr>
          <a:xfrm>
            <a:off x="1023730" y="127518"/>
            <a:ext cx="9899373" cy="658813"/>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199" b="1" i="0" kern="1200">
                <a:solidFill>
                  <a:schemeClr val="tx1"/>
                </a:solidFill>
                <a:latin typeface="Cambria" panose="02040503050406030204" pitchFamily="18" charset="0"/>
                <a:ea typeface="+mj-ea"/>
                <a:cs typeface="+mj-cs"/>
              </a:defRPr>
            </a:lvl1pPr>
          </a:lstStyle>
          <a:p>
            <a:r>
              <a:rPr lang="id-ID" altLang="en-US" sz="2800">
                <a:latin typeface="Calibri" panose="020F0502020204030204" pitchFamily="34" charset="0"/>
                <a:cs typeface="Calibri" panose="020F0502020204030204" pitchFamily="34" charset="0"/>
              </a:rPr>
              <a:t>SEJARAH PENGEMBANGAN</a:t>
            </a:r>
            <a:r>
              <a:rPr lang="en-US" altLang="en-US" sz="2800">
                <a:latin typeface="Calibri" panose="020F0502020204030204" pitchFamily="34" charset="0"/>
                <a:cs typeface="Calibri" panose="020F0502020204030204" pitchFamily="34" charset="0"/>
              </a:rPr>
              <a:t> DAN PENGELOLAAN </a:t>
            </a:r>
            <a:r>
              <a:rPr lang="id-ID" altLang="en-US" sz="2800">
                <a:latin typeface="Calibri" panose="020F0502020204030204" pitchFamily="34" charset="0"/>
                <a:cs typeface="Calibri" panose="020F0502020204030204" pitchFamily="34" charset="0"/>
              </a:rPr>
              <a:t>RAWA</a:t>
            </a:r>
            <a:r>
              <a:rPr lang="en-US" altLang="en-US" sz="2800">
                <a:latin typeface="Calibri" panose="020F0502020204030204" pitchFamily="34" charset="0"/>
                <a:cs typeface="Calibri" panose="020F0502020204030204" pitchFamily="34" charset="0"/>
              </a:rPr>
              <a:t> DI INDONESIA</a:t>
            </a:r>
            <a:endParaRPr lang="en-GB" altLang="en-US" sz="2800">
              <a:latin typeface="Calibri" panose="020F0502020204030204" pitchFamily="34" charset="0"/>
              <a:cs typeface="Calibri" panose="020F0502020204030204" pitchFamily="34" charset="0"/>
            </a:endParaRPr>
          </a:p>
        </p:txBody>
      </p:sp>
      <p:sp>
        <p:nvSpPr>
          <p:cNvPr id="5" name="Rectangle 135">
            <a:extLst>
              <a:ext uri="{FF2B5EF4-FFF2-40B4-BE49-F238E27FC236}">
                <a16:creationId xmlns:a16="http://schemas.microsoft.com/office/drawing/2014/main" id="{47DBB7F1-6365-4CF7-B3BE-C612391229BA}"/>
              </a:ext>
            </a:extLst>
          </p:cNvPr>
          <p:cNvSpPr>
            <a:spLocks noChangeArrowheads="1"/>
          </p:cNvSpPr>
          <p:nvPr/>
        </p:nvSpPr>
        <p:spPr bwMode="auto">
          <a:xfrm>
            <a:off x="1277453" y="3522760"/>
            <a:ext cx="9063037" cy="320675"/>
          </a:xfrm>
          <a:prstGeom prst="rect">
            <a:avLst/>
          </a:prstGeom>
          <a:gradFill rotWithShape="1">
            <a:gsLst>
              <a:gs pos="0">
                <a:schemeClr val="accent1">
                  <a:lumMod val="10000"/>
                </a:schemeClr>
              </a:gs>
              <a:gs pos="100000">
                <a:schemeClr val="tx2">
                  <a:alpha val="0"/>
                </a:schemeClr>
              </a:gs>
            </a:gsLst>
            <a:lin ang="5400000" scaled="1"/>
          </a:gradFill>
          <a:ln w="9525">
            <a:noFill/>
            <a:miter lim="800000"/>
            <a:headEnd/>
            <a:tailEnd/>
          </a:ln>
        </p:spPr>
        <p:txBody>
          <a:bodyPr wrap="none" anchor="ctr"/>
          <a:lstStyle/>
          <a:p>
            <a:pPr defTabSz="914400">
              <a:defRPr/>
            </a:pPr>
            <a:endParaRPr lang="en-US" sz="2100" b="1">
              <a:solidFill>
                <a:srgbClr val="EEECE1">
                  <a:lumMod val="50000"/>
                </a:srgbClr>
              </a:solidFill>
              <a:latin typeface="Calibri" pitchFamily="-111" charset="0"/>
              <a:cs typeface="+mn-cs"/>
            </a:endParaRPr>
          </a:p>
        </p:txBody>
      </p:sp>
      <p:grpSp>
        <p:nvGrpSpPr>
          <p:cNvPr id="6" name="Gruppe 107">
            <a:extLst>
              <a:ext uri="{FF2B5EF4-FFF2-40B4-BE49-F238E27FC236}">
                <a16:creationId xmlns:a16="http://schemas.microsoft.com/office/drawing/2014/main" id="{D6D40F27-A7ED-45BE-A787-E1C320FB6E03}"/>
              </a:ext>
            </a:extLst>
          </p:cNvPr>
          <p:cNvGrpSpPr>
            <a:grpSpLocks/>
          </p:cNvGrpSpPr>
          <p:nvPr/>
        </p:nvGrpSpPr>
        <p:grpSpPr bwMode="auto">
          <a:xfrm>
            <a:off x="1262900" y="3222743"/>
            <a:ext cx="9261077" cy="457200"/>
            <a:chOff x="279681" y="3461036"/>
            <a:chExt cx="8548536" cy="457200"/>
          </a:xfrm>
          <a:solidFill>
            <a:schemeClr val="tx2">
              <a:lumMod val="60000"/>
              <a:lumOff val="40000"/>
            </a:schemeClr>
          </a:solidFill>
        </p:grpSpPr>
        <p:sp>
          <p:nvSpPr>
            <p:cNvPr id="7" name="Pentagon 104">
              <a:extLst>
                <a:ext uri="{FF2B5EF4-FFF2-40B4-BE49-F238E27FC236}">
                  <a16:creationId xmlns:a16="http://schemas.microsoft.com/office/drawing/2014/main" id="{EC60A210-184D-4A34-AAC1-72AD68C432A5}"/>
                </a:ext>
              </a:extLst>
            </p:cNvPr>
            <p:cNvSpPr>
              <a:spLocks noChangeArrowheads="1"/>
            </p:cNvSpPr>
            <p:nvPr/>
          </p:nvSpPr>
          <p:spPr bwMode="auto">
            <a:xfrm>
              <a:off x="7370870" y="3461036"/>
              <a:ext cx="1457347" cy="457200"/>
            </a:xfrm>
            <a:prstGeom prst="homePlate">
              <a:avLst>
                <a:gd name="adj" fmla="val 40317"/>
              </a:avLst>
            </a:prstGeom>
            <a:grpFill/>
            <a:ln w="19050">
              <a:solidFill>
                <a:srgbClr val="92D050"/>
              </a:solidFill>
              <a:round/>
              <a:headEnd/>
              <a:tailEnd/>
            </a:ln>
          </p:spPr>
          <p:txBody>
            <a:bodyPr anchor="ctr"/>
            <a:lstStyle/>
            <a:p>
              <a:pPr indent="-342900" algn="ctr" defTabSz="914400">
                <a:buFont typeface="Calibri" pitchFamily="34" charset="0"/>
                <a:buAutoNum type="arabicPeriod"/>
                <a:defRPr/>
              </a:pPr>
              <a:endParaRPr lang="en-US" sz="2100" b="1" noProof="1">
                <a:solidFill>
                  <a:prstClr val="white"/>
                </a:solidFill>
                <a:cs typeface="+mn-cs"/>
              </a:endParaRPr>
            </a:p>
          </p:txBody>
        </p:sp>
        <p:grpSp>
          <p:nvGrpSpPr>
            <p:cNvPr id="8" name="Gruppe 62">
              <a:extLst>
                <a:ext uri="{FF2B5EF4-FFF2-40B4-BE49-F238E27FC236}">
                  <a16:creationId xmlns:a16="http://schemas.microsoft.com/office/drawing/2014/main" id="{729593F5-2BF4-427E-BEA5-623D716C88E8}"/>
                </a:ext>
              </a:extLst>
            </p:cNvPr>
            <p:cNvGrpSpPr>
              <a:grpSpLocks/>
            </p:cNvGrpSpPr>
            <p:nvPr/>
          </p:nvGrpSpPr>
          <p:grpSpPr bwMode="auto">
            <a:xfrm>
              <a:off x="279681" y="3461036"/>
              <a:ext cx="7083252" cy="457200"/>
              <a:chOff x="279681" y="3462341"/>
              <a:chExt cx="7083252" cy="457200"/>
            </a:xfrm>
            <a:grpFill/>
          </p:grpSpPr>
          <p:grpSp>
            <p:nvGrpSpPr>
              <p:cNvPr id="10" name="Gruppe 75">
                <a:extLst>
                  <a:ext uri="{FF2B5EF4-FFF2-40B4-BE49-F238E27FC236}">
                    <a16:creationId xmlns:a16="http://schemas.microsoft.com/office/drawing/2014/main" id="{F65BB4C4-725D-4799-9481-DE405D05DA1F}"/>
                  </a:ext>
                </a:extLst>
              </p:cNvPr>
              <p:cNvGrpSpPr>
                <a:grpSpLocks/>
              </p:cNvGrpSpPr>
              <p:nvPr/>
            </p:nvGrpSpPr>
            <p:grpSpPr bwMode="auto">
              <a:xfrm>
                <a:off x="282575" y="3462341"/>
                <a:ext cx="7080358" cy="457200"/>
                <a:chOff x="272143" y="2949958"/>
                <a:chExt cx="8556184" cy="457921"/>
              </a:xfrm>
              <a:grpFill/>
            </p:grpSpPr>
            <p:sp>
              <p:nvSpPr>
                <p:cNvPr id="15" name="Rectangle 445">
                  <a:extLst>
                    <a:ext uri="{FF2B5EF4-FFF2-40B4-BE49-F238E27FC236}">
                      <a16:creationId xmlns:a16="http://schemas.microsoft.com/office/drawing/2014/main" id="{3720AF13-1371-4AE9-9DD9-DF4B7DAC533B}"/>
                    </a:ext>
                  </a:extLst>
                </p:cNvPr>
                <p:cNvSpPr>
                  <a:spLocks noChangeArrowheads="1"/>
                </p:cNvSpPr>
                <p:nvPr/>
              </p:nvSpPr>
              <p:spPr bwMode="auto">
                <a:xfrm>
                  <a:off x="1985299" y="2949958"/>
                  <a:ext cx="1707400" cy="457921"/>
                </a:xfrm>
                <a:prstGeom prst="rect">
                  <a:avLst/>
                </a:prstGeom>
                <a:grpFill/>
                <a:ln w="19050">
                  <a:solidFill>
                    <a:srgbClr val="92D050"/>
                  </a:solidFill>
                  <a:round/>
                  <a:headEnd/>
                  <a:tailEnd/>
                </a:ln>
              </p:spPr>
              <p:txBody>
                <a:bodyPr anchor="ctr"/>
                <a:lstStyle/>
                <a:p>
                  <a:pPr indent="-342900" algn="ctr" defTabSz="914400">
                    <a:defRPr/>
                  </a:pPr>
                  <a:endParaRPr lang="en-US" sz="2100" b="1" noProof="1">
                    <a:solidFill>
                      <a:prstClr val="white"/>
                    </a:solidFill>
                    <a:cs typeface="+mn-cs"/>
                  </a:endParaRPr>
                </a:p>
              </p:txBody>
            </p:sp>
            <p:sp>
              <p:nvSpPr>
                <p:cNvPr id="16" name="Rectangle 446">
                  <a:extLst>
                    <a:ext uri="{FF2B5EF4-FFF2-40B4-BE49-F238E27FC236}">
                      <a16:creationId xmlns:a16="http://schemas.microsoft.com/office/drawing/2014/main" id="{A1043D7D-0F01-450D-BE21-0EDD071D9152}"/>
                    </a:ext>
                  </a:extLst>
                </p:cNvPr>
                <p:cNvSpPr>
                  <a:spLocks noChangeArrowheads="1"/>
                </p:cNvSpPr>
                <p:nvPr/>
              </p:nvSpPr>
              <p:spPr bwMode="auto">
                <a:xfrm>
                  <a:off x="3694616" y="2949958"/>
                  <a:ext cx="1709319" cy="457921"/>
                </a:xfrm>
                <a:prstGeom prst="rect">
                  <a:avLst/>
                </a:prstGeom>
                <a:grpFill/>
                <a:ln w="19050">
                  <a:solidFill>
                    <a:srgbClr val="92D050"/>
                  </a:solidFill>
                  <a:round/>
                  <a:headEnd/>
                  <a:tailEnd/>
                </a:ln>
              </p:spPr>
              <p:txBody>
                <a:bodyPr anchor="ctr"/>
                <a:lstStyle/>
                <a:p>
                  <a:pPr indent="-342900" algn="ctr" defTabSz="914400">
                    <a:defRPr/>
                  </a:pPr>
                  <a:endParaRPr lang="en-US" sz="2100" b="1" noProof="1">
                    <a:solidFill>
                      <a:prstClr val="white"/>
                    </a:solidFill>
                    <a:cs typeface="+mn-cs"/>
                  </a:endParaRPr>
                </a:p>
              </p:txBody>
            </p:sp>
            <p:sp>
              <p:nvSpPr>
                <p:cNvPr id="17" name="Rectangle 447">
                  <a:extLst>
                    <a:ext uri="{FF2B5EF4-FFF2-40B4-BE49-F238E27FC236}">
                      <a16:creationId xmlns:a16="http://schemas.microsoft.com/office/drawing/2014/main" id="{4DD1AA0C-E81A-43C9-8800-C8DEA6293A49}"/>
                    </a:ext>
                  </a:extLst>
                </p:cNvPr>
                <p:cNvSpPr>
                  <a:spLocks noChangeArrowheads="1"/>
                </p:cNvSpPr>
                <p:nvPr/>
              </p:nvSpPr>
              <p:spPr bwMode="auto">
                <a:xfrm>
                  <a:off x="5405853" y="2949958"/>
                  <a:ext cx="1709319" cy="457921"/>
                </a:xfrm>
                <a:prstGeom prst="rect">
                  <a:avLst/>
                </a:prstGeom>
                <a:grpFill/>
                <a:ln w="19050">
                  <a:solidFill>
                    <a:srgbClr val="92D050"/>
                  </a:solidFill>
                  <a:round/>
                  <a:headEnd/>
                  <a:tailEnd/>
                </a:ln>
              </p:spPr>
              <p:txBody>
                <a:bodyPr anchor="ctr"/>
                <a:lstStyle/>
                <a:p>
                  <a:pPr indent="-342900" algn="ctr" defTabSz="914400">
                    <a:defRPr/>
                  </a:pPr>
                  <a:endParaRPr lang="en-US" sz="2100" b="1" noProof="1">
                    <a:solidFill>
                      <a:prstClr val="white"/>
                    </a:solidFill>
                    <a:cs typeface="+mn-cs"/>
                  </a:endParaRPr>
                </a:p>
              </p:txBody>
            </p:sp>
            <p:sp>
              <p:nvSpPr>
                <p:cNvPr id="18" name="Rectangle 448">
                  <a:extLst>
                    <a:ext uri="{FF2B5EF4-FFF2-40B4-BE49-F238E27FC236}">
                      <a16:creationId xmlns:a16="http://schemas.microsoft.com/office/drawing/2014/main" id="{268C2D18-40D6-43AE-8806-0E727ED014DB}"/>
                    </a:ext>
                  </a:extLst>
                </p:cNvPr>
                <p:cNvSpPr>
                  <a:spLocks noChangeArrowheads="1"/>
                </p:cNvSpPr>
                <p:nvPr/>
              </p:nvSpPr>
              <p:spPr bwMode="auto">
                <a:xfrm>
                  <a:off x="7119009" y="2949958"/>
                  <a:ext cx="1709318" cy="457921"/>
                </a:xfrm>
                <a:prstGeom prst="rect">
                  <a:avLst/>
                </a:prstGeom>
                <a:grpFill/>
                <a:ln w="19050">
                  <a:solidFill>
                    <a:srgbClr val="92D050"/>
                  </a:solidFill>
                  <a:round/>
                  <a:headEnd/>
                  <a:tailEnd/>
                </a:ln>
              </p:spPr>
              <p:txBody>
                <a:bodyPr anchor="ctr"/>
                <a:lstStyle/>
                <a:p>
                  <a:pPr indent="-342900" algn="ctr" defTabSz="914400">
                    <a:defRPr/>
                  </a:pPr>
                  <a:endParaRPr lang="en-US" sz="2100" b="1" noProof="1">
                    <a:solidFill>
                      <a:prstClr val="white"/>
                    </a:solidFill>
                    <a:cs typeface="+mn-cs"/>
                  </a:endParaRPr>
                </a:p>
              </p:txBody>
            </p:sp>
            <p:sp>
              <p:nvSpPr>
                <p:cNvPr id="19" name="Rectangle 445">
                  <a:extLst>
                    <a:ext uri="{FF2B5EF4-FFF2-40B4-BE49-F238E27FC236}">
                      <a16:creationId xmlns:a16="http://schemas.microsoft.com/office/drawing/2014/main" id="{E1416470-A7FD-403C-A8F5-A33F24BF785D}"/>
                    </a:ext>
                  </a:extLst>
                </p:cNvPr>
                <p:cNvSpPr>
                  <a:spLocks noChangeArrowheads="1"/>
                </p:cNvSpPr>
                <p:nvPr/>
              </p:nvSpPr>
              <p:spPr bwMode="auto">
                <a:xfrm>
                  <a:off x="272143" y="2949958"/>
                  <a:ext cx="1707400" cy="457921"/>
                </a:xfrm>
                <a:prstGeom prst="rect">
                  <a:avLst/>
                </a:prstGeom>
                <a:grpFill/>
                <a:ln w="19050">
                  <a:solidFill>
                    <a:srgbClr val="92D050"/>
                  </a:solidFill>
                  <a:round/>
                  <a:headEnd/>
                  <a:tailEnd/>
                </a:ln>
              </p:spPr>
              <p:txBody>
                <a:bodyPr anchor="ctr"/>
                <a:lstStyle/>
                <a:p>
                  <a:pPr indent="-342900" algn="ctr" defTabSz="914400">
                    <a:defRPr/>
                  </a:pPr>
                  <a:endParaRPr lang="en-US" sz="2100" b="1" noProof="1">
                    <a:solidFill>
                      <a:prstClr val="white"/>
                    </a:solidFill>
                    <a:cs typeface="+mn-cs"/>
                  </a:endParaRPr>
                </a:p>
              </p:txBody>
            </p:sp>
          </p:grpSp>
          <p:sp>
            <p:nvSpPr>
              <p:cNvPr id="11" name="Rectangle 446">
                <a:extLst>
                  <a:ext uri="{FF2B5EF4-FFF2-40B4-BE49-F238E27FC236}">
                    <a16:creationId xmlns:a16="http://schemas.microsoft.com/office/drawing/2014/main" id="{B5D09BA6-02D1-4761-8574-5790FDD81822}"/>
                  </a:ext>
                </a:extLst>
              </p:cNvPr>
              <p:cNvSpPr>
                <a:spLocks noChangeArrowheads="1"/>
              </p:cNvSpPr>
              <p:nvPr/>
            </p:nvSpPr>
            <p:spPr bwMode="auto">
              <a:xfrm>
                <a:off x="1880556" y="3556003"/>
                <a:ext cx="2563950" cy="300038"/>
              </a:xfrm>
              <a:prstGeom prst="rect">
                <a:avLst/>
              </a:prstGeom>
              <a:grpFill/>
              <a:ln>
                <a:noFill/>
              </a:ln>
              <a:extLst>
                <a:ext uri="{91240B29-F687-4F45-9708-019B960494DF}">
                  <a14:hiddenLine xmlns:a14="http://schemas.microsoft.com/office/drawing/2010/main" w="19050">
                    <a:solidFill>
                      <a:srgbClr val="000000"/>
                    </a:solidFill>
                    <a:round/>
                    <a:headEnd/>
                    <a:tailEnd/>
                  </a14:hiddenLine>
                </a:ext>
              </a:extLst>
            </p:spPr>
            <p:txBody>
              <a:bodyPr anchor="ctr"/>
              <a:lstStyle/>
              <a:p>
                <a:pPr indent="-342900" algn="ctr" defTabSz="914400">
                  <a:defRPr/>
                </a:pPr>
                <a:r>
                  <a:rPr lang="en-US" sz="2100" b="1" noProof="1">
                    <a:solidFill>
                      <a:prstClr val="white"/>
                    </a:solidFill>
                    <a:cs typeface="+mn-cs"/>
                  </a:rPr>
                  <a:t>1970-1980s</a:t>
                </a:r>
              </a:p>
            </p:txBody>
          </p:sp>
          <p:sp>
            <p:nvSpPr>
              <p:cNvPr id="12" name="Rectangle 447">
                <a:extLst>
                  <a:ext uri="{FF2B5EF4-FFF2-40B4-BE49-F238E27FC236}">
                    <a16:creationId xmlns:a16="http://schemas.microsoft.com/office/drawing/2014/main" id="{54284784-420E-43A4-AE3B-55C6702CADB5}"/>
                  </a:ext>
                </a:extLst>
              </p:cNvPr>
              <p:cNvSpPr>
                <a:spLocks noChangeArrowheads="1"/>
              </p:cNvSpPr>
              <p:nvPr/>
            </p:nvSpPr>
            <p:spPr bwMode="auto">
              <a:xfrm>
                <a:off x="4628566" y="3567447"/>
                <a:ext cx="1255636" cy="252309"/>
              </a:xfrm>
              <a:prstGeom prst="rect">
                <a:avLst/>
              </a:prstGeom>
              <a:grpFill/>
              <a:ln>
                <a:noFill/>
              </a:ln>
              <a:extLst>
                <a:ext uri="{91240B29-F687-4F45-9708-019B960494DF}">
                  <a14:hiddenLine xmlns:a14="http://schemas.microsoft.com/office/drawing/2010/main" w="19050">
                    <a:solidFill>
                      <a:srgbClr val="000000"/>
                    </a:solidFill>
                    <a:round/>
                    <a:headEnd/>
                    <a:tailEnd/>
                  </a14:hiddenLine>
                </a:ext>
              </a:extLst>
            </p:spPr>
            <p:txBody>
              <a:bodyPr anchor="ctr"/>
              <a:lstStyle/>
              <a:p>
                <a:pPr indent="-342900" algn="ctr" defTabSz="914400">
                  <a:defRPr/>
                </a:pPr>
                <a:r>
                  <a:rPr lang="en-US" sz="2100" b="1" noProof="1">
                    <a:solidFill>
                      <a:prstClr val="white"/>
                    </a:solidFill>
                    <a:cs typeface="+mn-cs"/>
                  </a:rPr>
                  <a:t>1997</a:t>
                </a:r>
              </a:p>
            </p:txBody>
          </p:sp>
          <p:sp>
            <p:nvSpPr>
              <p:cNvPr id="13" name="Rectangle 448">
                <a:extLst>
                  <a:ext uri="{FF2B5EF4-FFF2-40B4-BE49-F238E27FC236}">
                    <a16:creationId xmlns:a16="http://schemas.microsoft.com/office/drawing/2014/main" id="{8EBB5B71-66E4-4448-AC04-6F611B4EDB37}"/>
                  </a:ext>
                </a:extLst>
              </p:cNvPr>
              <p:cNvSpPr>
                <a:spLocks noChangeArrowheads="1"/>
              </p:cNvSpPr>
              <p:nvPr/>
            </p:nvSpPr>
            <p:spPr bwMode="auto">
              <a:xfrm>
                <a:off x="6100221" y="3531724"/>
                <a:ext cx="1261587" cy="324317"/>
              </a:xfrm>
              <a:prstGeom prst="rect">
                <a:avLst/>
              </a:prstGeom>
              <a:grpFill/>
              <a:ln>
                <a:noFill/>
              </a:ln>
              <a:extLst>
                <a:ext uri="{91240B29-F687-4F45-9708-019B960494DF}">
                  <a14:hiddenLine xmlns:a14="http://schemas.microsoft.com/office/drawing/2010/main" w="19050">
                    <a:solidFill>
                      <a:srgbClr val="000000"/>
                    </a:solidFill>
                    <a:round/>
                    <a:headEnd/>
                    <a:tailEnd/>
                  </a14:hiddenLine>
                </a:ext>
              </a:extLst>
            </p:spPr>
            <p:txBody>
              <a:bodyPr anchor="ctr"/>
              <a:lstStyle/>
              <a:p>
                <a:pPr indent="-342900" algn="ctr" defTabSz="914400">
                  <a:defRPr/>
                </a:pPr>
                <a:r>
                  <a:rPr lang="en-US" sz="2100" b="1" noProof="1">
                    <a:solidFill>
                      <a:prstClr val="white"/>
                    </a:solidFill>
                    <a:cs typeface="+mn-cs"/>
                  </a:rPr>
                  <a:t>2007</a:t>
                </a:r>
              </a:p>
            </p:txBody>
          </p:sp>
          <p:sp>
            <p:nvSpPr>
              <p:cNvPr id="14" name="Rectangle 445">
                <a:extLst>
                  <a:ext uri="{FF2B5EF4-FFF2-40B4-BE49-F238E27FC236}">
                    <a16:creationId xmlns:a16="http://schemas.microsoft.com/office/drawing/2014/main" id="{1D55FEA2-CF2E-43A3-B28A-71630E4EDEEA}"/>
                  </a:ext>
                </a:extLst>
              </p:cNvPr>
              <p:cNvSpPr>
                <a:spLocks noChangeArrowheads="1"/>
              </p:cNvSpPr>
              <p:nvPr/>
            </p:nvSpPr>
            <p:spPr bwMode="auto">
              <a:xfrm>
                <a:off x="279681" y="3563741"/>
                <a:ext cx="1412896" cy="300038"/>
              </a:xfrm>
              <a:prstGeom prst="rect">
                <a:avLst/>
              </a:prstGeom>
              <a:grpFill/>
              <a:ln>
                <a:noFill/>
              </a:ln>
              <a:extLst>
                <a:ext uri="{91240B29-F687-4F45-9708-019B960494DF}">
                  <a14:hiddenLine xmlns:a14="http://schemas.microsoft.com/office/drawing/2010/main" w="19050">
                    <a:solidFill>
                      <a:srgbClr val="000000"/>
                    </a:solidFill>
                    <a:round/>
                    <a:headEnd/>
                    <a:tailEnd/>
                  </a14:hiddenLine>
                </a:ext>
              </a:extLst>
            </p:spPr>
            <p:txBody>
              <a:bodyPr anchor="ctr"/>
              <a:lstStyle/>
              <a:p>
                <a:pPr indent="-342900" algn="ctr" defTabSz="914400">
                  <a:defRPr/>
                </a:pPr>
                <a:r>
                  <a:rPr lang="en-US" sz="2100" b="1" noProof="1">
                    <a:solidFill>
                      <a:prstClr val="white"/>
                    </a:solidFill>
                    <a:cs typeface="+mn-cs"/>
                  </a:rPr>
                  <a:t>1920</a:t>
                </a:r>
              </a:p>
            </p:txBody>
          </p:sp>
        </p:grpSp>
        <p:sp>
          <p:nvSpPr>
            <p:cNvPr id="9" name="Rectangle 448">
              <a:extLst>
                <a:ext uri="{FF2B5EF4-FFF2-40B4-BE49-F238E27FC236}">
                  <a16:creationId xmlns:a16="http://schemas.microsoft.com/office/drawing/2014/main" id="{C306172F-B539-4459-B774-4BE1B1D84CA4}"/>
                </a:ext>
              </a:extLst>
            </p:cNvPr>
            <p:cNvSpPr>
              <a:spLocks noChangeArrowheads="1"/>
            </p:cNvSpPr>
            <p:nvPr/>
          </p:nvSpPr>
          <p:spPr bwMode="auto">
            <a:xfrm>
              <a:off x="7522254" y="3564555"/>
              <a:ext cx="1026197" cy="253896"/>
            </a:xfrm>
            <a:prstGeom prst="rect">
              <a:avLst/>
            </a:prstGeom>
            <a:grpFill/>
            <a:ln>
              <a:noFill/>
            </a:ln>
            <a:extLst>
              <a:ext uri="{91240B29-F687-4F45-9708-019B960494DF}">
                <a14:hiddenLine xmlns:a14="http://schemas.microsoft.com/office/drawing/2010/main" w="19050">
                  <a:solidFill>
                    <a:srgbClr val="000000"/>
                  </a:solidFill>
                  <a:round/>
                  <a:headEnd/>
                  <a:tailEnd/>
                </a14:hiddenLine>
              </a:ext>
            </a:extLst>
          </p:spPr>
          <p:txBody>
            <a:bodyPr anchor="ctr"/>
            <a:lstStyle/>
            <a:p>
              <a:pPr indent="-342900" algn="ctr" defTabSz="914400">
                <a:defRPr/>
              </a:pPr>
              <a:r>
                <a:rPr lang="en-US" sz="2100" b="1" noProof="1">
                  <a:solidFill>
                    <a:prstClr val="white"/>
                  </a:solidFill>
                  <a:cs typeface="+mn-cs"/>
                </a:rPr>
                <a:t>2013</a:t>
              </a:r>
            </a:p>
          </p:txBody>
        </p:sp>
      </p:grpSp>
      <p:sp>
        <p:nvSpPr>
          <p:cNvPr id="20" name="Rektangel 82">
            <a:extLst>
              <a:ext uri="{FF2B5EF4-FFF2-40B4-BE49-F238E27FC236}">
                <a16:creationId xmlns:a16="http://schemas.microsoft.com/office/drawing/2014/main" id="{EFC8E62A-21C2-4A21-B61C-AD633B914E71}"/>
              </a:ext>
            </a:extLst>
          </p:cNvPr>
          <p:cNvSpPr>
            <a:spLocks noChangeArrowheads="1"/>
          </p:cNvSpPr>
          <p:nvPr/>
        </p:nvSpPr>
        <p:spPr bwMode="auto">
          <a:xfrm>
            <a:off x="1004403" y="1852710"/>
            <a:ext cx="18049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Calibri" panose="020F0502020204030204" pitchFamily="34" charset="0"/>
                <a:cs typeface="Arial" panose="020B0604020202020204" pitchFamily="34" charset="0"/>
              </a:defRPr>
            </a:lvl1pPr>
            <a:lvl2pPr marL="742950" indent="-285750" defTabSz="801688" eaLnBrk="0" hangingPunct="0">
              <a:defRPr>
                <a:solidFill>
                  <a:schemeClr val="tx1"/>
                </a:solidFill>
                <a:latin typeface="Calibri" panose="020F0502020204030204" pitchFamily="34" charset="0"/>
                <a:cs typeface="Arial" panose="020B0604020202020204" pitchFamily="34" charset="0"/>
              </a:defRPr>
            </a:lvl2pPr>
            <a:lvl3pPr marL="1143000" indent="-228600" defTabSz="801688" eaLnBrk="0" hangingPunct="0">
              <a:defRPr>
                <a:solidFill>
                  <a:schemeClr val="tx1"/>
                </a:solidFill>
                <a:latin typeface="Calibri" panose="020F0502020204030204" pitchFamily="34" charset="0"/>
                <a:cs typeface="Arial" panose="020B0604020202020204" pitchFamily="34" charset="0"/>
              </a:defRPr>
            </a:lvl3pPr>
            <a:lvl4pPr marL="1600200" indent="-228600" defTabSz="801688" eaLnBrk="0" hangingPunct="0">
              <a:defRPr>
                <a:solidFill>
                  <a:schemeClr val="tx1"/>
                </a:solidFill>
                <a:latin typeface="Calibri" panose="020F0502020204030204" pitchFamily="34" charset="0"/>
                <a:cs typeface="Arial" panose="020B0604020202020204" pitchFamily="34" charset="0"/>
              </a:defRPr>
            </a:lvl4pPr>
            <a:lvl5pPr marL="2057400" indent="-228600" defTabSz="801688" eaLnBrk="0" hangingPunct="0">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ID" altLang="en-US" sz="1600" b="1" noProof="1">
                <a:solidFill>
                  <a:srgbClr val="948A54"/>
                </a:solidFill>
              </a:rPr>
              <a:t>Pengembangan rawa secara spontan (2.4 juta ha)</a:t>
            </a:r>
          </a:p>
        </p:txBody>
      </p:sp>
      <p:sp>
        <p:nvSpPr>
          <p:cNvPr id="21" name="Nedadgående pil 90">
            <a:extLst>
              <a:ext uri="{FF2B5EF4-FFF2-40B4-BE49-F238E27FC236}">
                <a16:creationId xmlns:a16="http://schemas.microsoft.com/office/drawing/2014/main" id="{99A8C49A-DE7A-4220-846F-F6634615966F}"/>
              </a:ext>
            </a:extLst>
          </p:cNvPr>
          <p:cNvSpPr>
            <a:spLocks noChangeArrowheads="1"/>
          </p:cNvSpPr>
          <p:nvPr/>
        </p:nvSpPr>
        <p:spPr bwMode="auto">
          <a:xfrm>
            <a:off x="1950553" y="2767110"/>
            <a:ext cx="271462" cy="538163"/>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defTabSz="914400">
              <a:buFont typeface="Calibri" pitchFamily="-111" charset="0"/>
              <a:buAutoNum type="arabicPeriod"/>
              <a:defRPr/>
            </a:pPr>
            <a:endParaRPr lang="en-US" sz="2100" b="1">
              <a:solidFill>
                <a:srgbClr val="EEECE1">
                  <a:lumMod val="50000"/>
                </a:srgbClr>
              </a:solidFill>
              <a:latin typeface="Calibri" pitchFamily="-111" charset="0"/>
              <a:cs typeface="+mn-cs"/>
            </a:endParaRPr>
          </a:p>
        </p:txBody>
      </p:sp>
      <p:sp>
        <p:nvSpPr>
          <p:cNvPr id="22" name="Rektangel 91">
            <a:extLst>
              <a:ext uri="{FF2B5EF4-FFF2-40B4-BE49-F238E27FC236}">
                <a16:creationId xmlns:a16="http://schemas.microsoft.com/office/drawing/2014/main" id="{CED9FCD6-DBBD-4197-850F-7B3CE01E9439}"/>
              </a:ext>
            </a:extLst>
          </p:cNvPr>
          <p:cNvSpPr>
            <a:spLocks noChangeArrowheads="1"/>
          </p:cNvSpPr>
          <p:nvPr/>
        </p:nvSpPr>
        <p:spPr bwMode="auto">
          <a:xfrm>
            <a:off x="3044340" y="1589185"/>
            <a:ext cx="265271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Calibri" panose="020F0502020204030204" pitchFamily="34" charset="0"/>
                <a:cs typeface="Arial" panose="020B0604020202020204" pitchFamily="34" charset="0"/>
              </a:defRPr>
            </a:lvl1pPr>
            <a:lvl2pPr marL="742950" indent="-285750" defTabSz="801688" eaLnBrk="0" hangingPunct="0">
              <a:defRPr>
                <a:solidFill>
                  <a:schemeClr val="tx1"/>
                </a:solidFill>
                <a:latin typeface="Calibri" panose="020F0502020204030204" pitchFamily="34" charset="0"/>
                <a:cs typeface="Arial" panose="020B0604020202020204" pitchFamily="34" charset="0"/>
              </a:defRPr>
            </a:lvl2pPr>
            <a:lvl3pPr marL="1143000" indent="-228600" defTabSz="801688" eaLnBrk="0" hangingPunct="0">
              <a:defRPr>
                <a:solidFill>
                  <a:schemeClr val="tx1"/>
                </a:solidFill>
                <a:latin typeface="Calibri" panose="020F0502020204030204" pitchFamily="34" charset="0"/>
                <a:cs typeface="Arial" panose="020B0604020202020204" pitchFamily="34" charset="0"/>
              </a:defRPr>
            </a:lvl3pPr>
            <a:lvl4pPr marL="1600200" indent="-228600" defTabSz="801688" eaLnBrk="0" hangingPunct="0">
              <a:defRPr>
                <a:solidFill>
                  <a:schemeClr val="tx1"/>
                </a:solidFill>
                <a:latin typeface="Calibri" panose="020F0502020204030204" pitchFamily="34" charset="0"/>
                <a:cs typeface="Arial" panose="020B0604020202020204" pitchFamily="34" charset="0"/>
              </a:defRPr>
            </a:lvl4pPr>
            <a:lvl5pPr marL="2057400" indent="-228600" defTabSz="801688" eaLnBrk="0" hangingPunct="0">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ID" altLang="en-US" sz="1600" b="1" noProof="1">
                <a:solidFill>
                  <a:srgbClr val="948A54"/>
                </a:solidFill>
              </a:rPr>
              <a:t>Pihak swasta mulai berinvestasi di lahan rawa</a:t>
            </a:r>
          </a:p>
          <a:p>
            <a:pPr eaLnBrk="1" hangingPunct="1">
              <a:spcBef>
                <a:spcPct val="20000"/>
              </a:spcBef>
            </a:pPr>
            <a:r>
              <a:rPr lang="en-ID" altLang="en-US" sz="1600" b="1" noProof="1">
                <a:solidFill>
                  <a:srgbClr val="948A54"/>
                </a:solidFill>
              </a:rPr>
              <a:t>Kayu, Kertas, kelapa sawit, bio-fuel, tambak udang, dll.</a:t>
            </a:r>
          </a:p>
        </p:txBody>
      </p:sp>
      <p:sp>
        <p:nvSpPr>
          <p:cNvPr id="23" name="Nedadgående pil 92">
            <a:extLst>
              <a:ext uri="{FF2B5EF4-FFF2-40B4-BE49-F238E27FC236}">
                <a16:creationId xmlns:a16="http://schemas.microsoft.com/office/drawing/2014/main" id="{96350EDD-3C04-4AE0-9B40-BAA69AE690A9}"/>
              </a:ext>
            </a:extLst>
          </p:cNvPr>
          <p:cNvSpPr>
            <a:spLocks noChangeArrowheads="1"/>
          </p:cNvSpPr>
          <p:nvPr/>
        </p:nvSpPr>
        <p:spPr bwMode="auto">
          <a:xfrm>
            <a:off x="4793765" y="2767110"/>
            <a:ext cx="269875" cy="538163"/>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defTabSz="914400">
              <a:buFont typeface="Calibri" pitchFamily="-111" charset="0"/>
              <a:buAutoNum type="arabicPeriod"/>
              <a:defRPr/>
            </a:pPr>
            <a:endParaRPr lang="en-US" sz="2100" b="1">
              <a:solidFill>
                <a:srgbClr val="EEECE1">
                  <a:lumMod val="50000"/>
                </a:srgbClr>
              </a:solidFill>
              <a:latin typeface="Calibri" pitchFamily="-111" charset="0"/>
              <a:cs typeface="+mn-cs"/>
            </a:endParaRPr>
          </a:p>
        </p:txBody>
      </p:sp>
      <p:sp>
        <p:nvSpPr>
          <p:cNvPr id="24" name="Rektangel 93">
            <a:extLst>
              <a:ext uri="{FF2B5EF4-FFF2-40B4-BE49-F238E27FC236}">
                <a16:creationId xmlns:a16="http://schemas.microsoft.com/office/drawing/2014/main" id="{477335D9-EFE5-438C-A4E6-0F56D4EEF209}"/>
              </a:ext>
            </a:extLst>
          </p:cNvPr>
          <p:cNvSpPr>
            <a:spLocks noChangeArrowheads="1"/>
          </p:cNvSpPr>
          <p:nvPr/>
        </p:nvSpPr>
        <p:spPr bwMode="auto">
          <a:xfrm>
            <a:off x="5774840" y="1060548"/>
            <a:ext cx="24955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Calibri" panose="020F0502020204030204" pitchFamily="34" charset="0"/>
                <a:cs typeface="Arial" panose="020B0604020202020204" pitchFamily="34" charset="0"/>
              </a:defRPr>
            </a:lvl1pPr>
            <a:lvl2pPr marL="742950" indent="-285750" defTabSz="801688" eaLnBrk="0" hangingPunct="0">
              <a:defRPr>
                <a:solidFill>
                  <a:schemeClr val="tx1"/>
                </a:solidFill>
                <a:latin typeface="Calibri" panose="020F0502020204030204" pitchFamily="34" charset="0"/>
                <a:cs typeface="Arial" panose="020B0604020202020204" pitchFamily="34" charset="0"/>
              </a:defRPr>
            </a:lvl2pPr>
            <a:lvl3pPr marL="1143000" indent="-228600" defTabSz="801688" eaLnBrk="0" hangingPunct="0">
              <a:defRPr>
                <a:solidFill>
                  <a:schemeClr val="tx1"/>
                </a:solidFill>
                <a:latin typeface="Calibri" panose="020F0502020204030204" pitchFamily="34" charset="0"/>
                <a:cs typeface="Arial" panose="020B0604020202020204" pitchFamily="34" charset="0"/>
              </a:defRPr>
            </a:lvl3pPr>
            <a:lvl4pPr marL="1600200" indent="-228600" defTabSz="801688" eaLnBrk="0" hangingPunct="0">
              <a:defRPr>
                <a:solidFill>
                  <a:schemeClr val="tx1"/>
                </a:solidFill>
                <a:latin typeface="Calibri" panose="020F0502020204030204" pitchFamily="34" charset="0"/>
                <a:cs typeface="Arial" panose="020B0604020202020204" pitchFamily="34" charset="0"/>
              </a:defRPr>
            </a:lvl4pPr>
            <a:lvl5pPr marL="2057400" indent="-228600" defTabSz="801688" eaLnBrk="0" hangingPunct="0">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ID" altLang="en-US" sz="1600" b="1" u="sng" noProof="1">
                <a:solidFill>
                  <a:srgbClr val="948A54"/>
                </a:solidFill>
              </a:rPr>
              <a:t>Titik balik</a:t>
            </a:r>
            <a:r>
              <a:rPr lang="en-ID" altLang="en-US" sz="1600" b="1" noProof="1">
                <a:solidFill>
                  <a:srgbClr val="948A54"/>
                </a:solidFill>
              </a:rPr>
              <a:t>:</a:t>
            </a:r>
          </a:p>
          <a:p>
            <a:pPr eaLnBrk="1" hangingPunct="1">
              <a:spcBef>
                <a:spcPct val="20000"/>
              </a:spcBef>
            </a:pPr>
            <a:r>
              <a:rPr lang="en-ID" altLang="en-US" sz="1600" b="1" noProof="1">
                <a:solidFill>
                  <a:srgbClr val="948A54"/>
                </a:solidFill>
              </a:rPr>
              <a:t>COP-13 (</a:t>
            </a:r>
            <a:r>
              <a:rPr lang="en-ID" altLang="en-US" sz="1600" b="1" i="1" noProof="1">
                <a:solidFill>
                  <a:srgbClr val="948A54"/>
                </a:solidFill>
              </a:rPr>
              <a:t>Conference of Parties</a:t>
            </a:r>
            <a:r>
              <a:rPr lang="en-ID" altLang="en-US" sz="1600" b="1" noProof="1">
                <a:solidFill>
                  <a:srgbClr val="948A54"/>
                </a:solidFill>
              </a:rPr>
              <a:t>) Climate Change Conference  di Bali Desember 2007</a:t>
            </a:r>
          </a:p>
          <a:p>
            <a:pPr eaLnBrk="1" hangingPunct="1">
              <a:spcBef>
                <a:spcPct val="20000"/>
              </a:spcBef>
            </a:pPr>
            <a:r>
              <a:rPr lang="en-ID" altLang="en-US" sz="1600" b="1" noProof="1">
                <a:solidFill>
                  <a:srgbClr val="948A54"/>
                </a:solidFill>
              </a:rPr>
              <a:t>Dialog Kebijakan Strategi Rawa</a:t>
            </a:r>
          </a:p>
        </p:txBody>
      </p:sp>
      <p:sp>
        <p:nvSpPr>
          <p:cNvPr id="25" name="Nedadgående pil 94">
            <a:extLst>
              <a:ext uri="{FF2B5EF4-FFF2-40B4-BE49-F238E27FC236}">
                <a16:creationId xmlns:a16="http://schemas.microsoft.com/office/drawing/2014/main" id="{7E65192E-D29D-44AC-A24B-D26EB17ED562}"/>
              </a:ext>
            </a:extLst>
          </p:cNvPr>
          <p:cNvSpPr>
            <a:spLocks noChangeArrowheads="1"/>
          </p:cNvSpPr>
          <p:nvPr/>
        </p:nvSpPr>
        <p:spPr bwMode="auto">
          <a:xfrm>
            <a:off x="7556015" y="2733773"/>
            <a:ext cx="269875" cy="538162"/>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defTabSz="914400">
              <a:buFont typeface="Calibri" pitchFamily="-111" charset="0"/>
              <a:buAutoNum type="arabicPeriod"/>
              <a:defRPr/>
            </a:pPr>
            <a:endParaRPr lang="en-US" sz="2100" b="1" dirty="0">
              <a:solidFill>
                <a:srgbClr val="EEECE1">
                  <a:lumMod val="50000"/>
                </a:srgbClr>
              </a:solidFill>
              <a:latin typeface="Calibri" pitchFamily="-111" charset="0"/>
              <a:cs typeface="+mn-cs"/>
            </a:endParaRPr>
          </a:p>
        </p:txBody>
      </p:sp>
      <p:sp>
        <p:nvSpPr>
          <p:cNvPr id="26" name="Rektangel 95">
            <a:extLst>
              <a:ext uri="{FF2B5EF4-FFF2-40B4-BE49-F238E27FC236}">
                <a16:creationId xmlns:a16="http://schemas.microsoft.com/office/drawing/2014/main" id="{55C75330-56A7-4F96-A56F-5762AB6590CF}"/>
              </a:ext>
            </a:extLst>
          </p:cNvPr>
          <p:cNvSpPr>
            <a:spLocks noChangeArrowheads="1"/>
          </p:cNvSpPr>
          <p:nvPr/>
        </p:nvSpPr>
        <p:spPr bwMode="auto">
          <a:xfrm>
            <a:off x="2420453" y="4195860"/>
            <a:ext cx="2273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Calibri" panose="020F0502020204030204" pitchFamily="34" charset="0"/>
                <a:cs typeface="Arial" panose="020B0604020202020204" pitchFamily="34" charset="0"/>
              </a:defRPr>
            </a:lvl1pPr>
            <a:lvl2pPr marL="742950" indent="-285750" defTabSz="801688" eaLnBrk="0" hangingPunct="0">
              <a:defRPr>
                <a:solidFill>
                  <a:schemeClr val="tx1"/>
                </a:solidFill>
                <a:latin typeface="Calibri" panose="020F0502020204030204" pitchFamily="34" charset="0"/>
                <a:cs typeface="Arial" panose="020B0604020202020204" pitchFamily="34" charset="0"/>
              </a:defRPr>
            </a:lvl2pPr>
            <a:lvl3pPr marL="1143000" indent="-228600" defTabSz="801688" eaLnBrk="0" hangingPunct="0">
              <a:defRPr>
                <a:solidFill>
                  <a:schemeClr val="tx1"/>
                </a:solidFill>
                <a:latin typeface="Calibri" panose="020F0502020204030204" pitchFamily="34" charset="0"/>
                <a:cs typeface="Arial" panose="020B0604020202020204" pitchFamily="34" charset="0"/>
              </a:defRPr>
            </a:lvl3pPr>
            <a:lvl4pPr marL="1600200" indent="-228600" defTabSz="801688" eaLnBrk="0" hangingPunct="0">
              <a:defRPr>
                <a:solidFill>
                  <a:schemeClr val="tx1"/>
                </a:solidFill>
                <a:latin typeface="Calibri" panose="020F0502020204030204" pitchFamily="34" charset="0"/>
                <a:cs typeface="Arial" panose="020B0604020202020204" pitchFamily="34" charset="0"/>
              </a:defRPr>
            </a:lvl4pPr>
            <a:lvl5pPr marL="2057400" indent="-228600" defTabSz="801688" eaLnBrk="0" hangingPunct="0">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ID" altLang="en-US" sz="1600" b="1" noProof="1">
                <a:solidFill>
                  <a:srgbClr val="948A54"/>
                </a:solidFill>
              </a:rPr>
              <a:t>Program reklamasi rawa oleh pemerintah dengan program transmigrasi dan produksi tanaman pangan </a:t>
            </a:r>
          </a:p>
          <a:p>
            <a:pPr eaLnBrk="1" hangingPunct="1">
              <a:spcBef>
                <a:spcPct val="20000"/>
              </a:spcBef>
            </a:pPr>
            <a:r>
              <a:rPr lang="en-ID" altLang="en-US" sz="1600" b="1" noProof="1">
                <a:solidFill>
                  <a:srgbClr val="948A54"/>
                </a:solidFill>
              </a:rPr>
              <a:t>(1.3 juta ha)</a:t>
            </a:r>
          </a:p>
        </p:txBody>
      </p:sp>
      <p:sp>
        <p:nvSpPr>
          <p:cNvPr id="27" name="Nedadgående pil 96">
            <a:extLst>
              <a:ext uri="{FF2B5EF4-FFF2-40B4-BE49-F238E27FC236}">
                <a16:creationId xmlns:a16="http://schemas.microsoft.com/office/drawing/2014/main" id="{98B685AF-BA02-418B-B9D8-E72CD3E9A512}"/>
              </a:ext>
            </a:extLst>
          </p:cNvPr>
          <p:cNvSpPr>
            <a:spLocks noChangeArrowheads="1"/>
          </p:cNvSpPr>
          <p:nvPr/>
        </p:nvSpPr>
        <p:spPr bwMode="auto">
          <a:xfrm rot="10800000">
            <a:off x="3306278" y="3587848"/>
            <a:ext cx="269875" cy="538162"/>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defTabSz="914400">
              <a:buFont typeface="Calibri" pitchFamily="-111" charset="0"/>
              <a:buAutoNum type="arabicPeriod"/>
              <a:defRPr/>
            </a:pPr>
            <a:endParaRPr lang="en-US" sz="2100" b="1">
              <a:solidFill>
                <a:srgbClr val="EEECE1">
                  <a:lumMod val="50000"/>
                </a:srgbClr>
              </a:solidFill>
              <a:latin typeface="Calibri" pitchFamily="-111" charset="0"/>
              <a:cs typeface="+mn-cs"/>
            </a:endParaRPr>
          </a:p>
        </p:txBody>
      </p:sp>
      <p:sp>
        <p:nvSpPr>
          <p:cNvPr id="28" name="Rektangel 98">
            <a:extLst>
              <a:ext uri="{FF2B5EF4-FFF2-40B4-BE49-F238E27FC236}">
                <a16:creationId xmlns:a16="http://schemas.microsoft.com/office/drawing/2014/main" id="{161168F5-546C-4EB5-89A4-6D2862C379F7}"/>
              </a:ext>
            </a:extLst>
          </p:cNvPr>
          <p:cNvSpPr>
            <a:spLocks noChangeArrowheads="1"/>
          </p:cNvSpPr>
          <p:nvPr/>
        </p:nvSpPr>
        <p:spPr bwMode="auto">
          <a:xfrm>
            <a:off x="4993790" y="4060923"/>
            <a:ext cx="286385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Calibri" panose="020F0502020204030204" pitchFamily="34" charset="0"/>
                <a:cs typeface="Arial" panose="020B0604020202020204" pitchFamily="34" charset="0"/>
              </a:defRPr>
            </a:lvl1pPr>
            <a:lvl2pPr marL="742950" indent="-285750" defTabSz="801688" eaLnBrk="0" hangingPunct="0">
              <a:defRPr>
                <a:solidFill>
                  <a:schemeClr val="tx1"/>
                </a:solidFill>
                <a:latin typeface="Calibri" panose="020F0502020204030204" pitchFamily="34" charset="0"/>
                <a:cs typeface="Arial" panose="020B0604020202020204" pitchFamily="34" charset="0"/>
              </a:defRPr>
            </a:lvl2pPr>
            <a:lvl3pPr marL="1143000" indent="-228600" defTabSz="801688" eaLnBrk="0" hangingPunct="0">
              <a:defRPr>
                <a:solidFill>
                  <a:schemeClr val="tx1"/>
                </a:solidFill>
                <a:latin typeface="Calibri" panose="020F0502020204030204" pitchFamily="34" charset="0"/>
                <a:cs typeface="Arial" panose="020B0604020202020204" pitchFamily="34" charset="0"/>
              </a:defRPr>
            </a:lvl3pPr>
            <a:lvl4pPr marL="1600200" indent="-228600" defTabSz="801688" eaLnBrk="0" hangingPunct="0">
              <a:defRPr>
                <a:solidFill>
                  <a:schemeClr val="tx1"/>
                </a:solidFill>
                <a:latin typeface="Calibri" panose="020F0502020204030204" pitchFamily="34" charset="0"/>
                <a:cs typeface="Arial" panose="020B0604020202020204" pitchFamily="34" charset="0"/>
              </a:defRPr>
            </a:lvl4pPr>
            <a:lvl5pPr marL="2057400" indent="-228600" defTabSz="801688" eaLnBrk="0" hangingPunct="0">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ID" altLang="en-US" sz="1600" b="1" u="sng" noProof="1">
                <a:solidFill>
                  <a:srgbClr val="948A54"/>
                </a:solidFill>
              </a:rPr>
              <a:t>Titik balik</a:t>
            </a:r>
            <a:r>
              <a:rPr lang="en-ID" altLang="en-US" sz="1600" b="1" noProof="1">
                <a:solidFill>
                  <a:srgbClr val="948A54"/>
                </a:solidFill>
              </a:rPr>
              <a:t>:</a:t>
            </a:r>
          </a:p>
          <a:p>
            <a:pPr eaLnBrk="1" hangingPunct="1">
              <a:spcBef>
                <a:spcPct val="20000"/>
              </a:spcBef>
            </a:pPr>
            <a:r>
              <a:rPr lang="en-ID" altLang="en-US" sz="1600" b="1" noProof="1">
                <a:solidFill>
                  <a:srgbClr val="948A54"/>
                </a:solidFill>
              </a:rPr>
              <a:t>-Mega rice project Kalteng</a:t>
            </a:r>
          </a:p>
          <a:p>
            <a:pPr eaLnBrk="1" hangingPunct="1">
              <a:spcBef>
                <a:spcPct val="20000"/>
              </a:spcBef>
            </a:pPr>
            <a:r>
              <a:rPr lang="en-ID" altLang="en-US" sz="1600" b="1" noProof="1">
                <a:solidFill>
                  <a:srgbClr val="948A54"/>
                </a:solidFill>
              </a:rPr>
              <a:t>-Krismon 1997/98</a:t>
            </a:r>
          </a:p>
          <a:p>
            <a:pPr eaLnBrk="1" hangingPunct="1">
              <a:spcBef>
                <a:spcPct val="20000"/>
              </a:spcBef>
            </a:pPr>
            <a:r>
              <a:rPr lang="en-ID" altLang="en-US" sz="1600" b="1" noProof="1">
                <a:solidFill>
                  <a:srgbClr val="948A54"/>
                </a:solidFill>
              </a:rPr>
              <a:t>-Reformasi, desentralisasi</a:t>
            </a:r>
          </a:p>
          <a:p>
            <a:pPr eaLnBrk="1" hangingPunct="1">
              <a:spcBef>
                <a:spcPct val="20000"/>
              </a:spcBef>
            </a:pPr>
            <a:r>
              <a:rPr lang="en-ID" altLang="en-US" sz="1600" b="1" noProof="1">
                <a:solidFill>
                  <a:srgbClr val="948A54"/>
                </a:solidFill>
              </a:rPr>
              <a:t>Dukungan politik hilang</a:t>
            </a:r>
          </a:p>
          <a:p>
            <a:pPr eaLnBrk="1" hangingPunct="1">
              <a:spcBef>
                <a:spcPct val="20000"/>
              </a:spcBef>
            </a:pPr>
            <a:r>
              <a:rPr lang="en-ID" altLang="en-US" sz="1600" b="1" noProof="1">
                <a:solidFill>
                  <a:srgbClr val="948A54"/>
                </a:solidFill>
              </a:rPr>
              <a:t>‘Decade of neglect’</a:t>
            </a:r>
          </a:p>
          <a:p>
            <a:pPr eaLnBrk="1" hangingPunct="1">
              <a:spcBef>
                <a:spcPct val="20000"/>
              </a:spcBef>
            </a:pPr>
            <a:r>
              <a:rPr lang="en-ID" altLang="en-US" sz="1600" b="1" noProof="1">
                <a:solidFill>
                  <a:srgbClr val="948A54"/>
                </a:solidFill>
              </a:rPr>
              <a:t>Ekspansi sektor swasta</a:t>
            </a:r>
          </a:p>
        </p:txBody>
      </p:sp>
      <p:sp>
        <p:nvSpPr>
          <p:cNvPr id="29" name="Nedadgående pil 99">
            <a:extLst>
              <a:ext uri="{FF2B5EF4-FFF2-40B4-BE49-F238E27FC236}">
                <a16:creationId xmlns:a16="http://schemas.microsoft.com/office/drawing/2014/main" id="{C6AB32EF-A181-4DD3-8800-9B152930165A}"/>
              </a:ext>
            </a:extLst>
          </p:cNvPr>
          <p:cNvSpPr>
            <a:spLocks noChangeArrowheads="1"/>
          </p:cNvSpPr>
          <p:nvPr/>
        </p:nvSpPr>
        <p:spPr bwMode="auto">
          <a:xfrm rot="10800000">
            <a:off x="6360628" y="3608485"/>
            <a:ext cx="269875" cy="538163"/>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defTabSz="914400">
              <a:buFont typeface="Calibri" pitchFamily="-111" charset="0"/>
              <a:buAutoNum type="arabicPeriod"/>
              <a:defRPr/>
            </a:pPr>
            <a:endParaRPr lang="en-US" sz="2100" b="1">
              <a:solidFill>
                <a:srgbClr val="EEECE1">
                  <a:lumMod val="50000"/>
                </a:srgbClr>
              </a:solidFill>
              <a:latin typeface="Calibri" pitchFamily="-111" charset="0"/>
              <a:cs typeface="+mn-cs"/>
            </a:endParaRPr>
          </a:p>
        </p:txBody>
      </p:sp>
      <p:sp>
        <p:nvSpPr>
          <p:cNvPr id="30" name="Rektangel 100">
            <a:extLst>
              <a:ext uri="{FF2B5EF4-FFF2-40B4-BE49-F238E27FC236}">
                <a16:creationId xmlns:a16="http://schemas.microsoft.com/office/drawing/2014/main" id="{A2729A28-6981-4440-A974-0BA74E456B87}"/>
              </a:ext>
            </a:extLst>
          </p:cNvPr>
          <p:cNvSpPr>
            <a:spLocks noChangeArrowheads="1"/>
          </p:cNvSpPr>
          <p:nvPr/>
        </p:nvSpPr>
        <p:spPr bwMode="auto">
          <a:xfrm>
            <a:off x="8114815" y="4156173"/>
            <a:ext cx="28082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Calibri" panose="020F0502020204030204" pitchFamily="34" charset="0"/>
                <a:cs typeface="Arial" panose="020B0604020202020204" pitchFamily="34" charset="0"/>
              </a:defRPr>
            </a:lvl1pPr>
            <a:lvl2pPr marL="742950" indent="-285750" defTabSz="801688" eaLnBrk="0" hangingPunct="0">
              <a:defRPr>
                <a:solidFill>
                  <a:schemeClr val="tx1"/>
                </a:solidFill>
                <a:latin typeface="Calibri" panose="020F0502020204030204" pitchFamily="34" charset="0"/>
                <a:cs typeface="Arial" panose="020B0604020202020204" pitchFamily="34" charset="0"/>
              </a:defRPr>
            </a:lvl2pPr>
            <a:lvl3pPr marL="1143000" indent="-228600" defTabSz="801688" eaLnBrk="0" hangingPunct="0">
              <a:defRPr>
                <a:solidFill>
                  <a:schemeClr val="tx1"/>
                </a:solidFill>
                <a:latin typeface="Calibri" panose="020F0502020204030204" pitchFamily="34" charset="0"/>
                <a:cs typeface="Arial" panose="020B0604020202020204" pitchFamily="34" charset="0"/>
              </a:defRPr>
            </a:lvl3pPr>
            <a:lvl4pPr marL="1600200" indent="-228600" defTabSz="801688" eaLnBrk="0" hangingPunct="0">
              <a:defRPr>
                <a:solidFill>
                  <a:schemeClr val="tx1"/>
                </a:solidFill>
                <a:latin typeface="Calibri" panose="020F0502020204030204" pitchFamily="34" charset="0"/>
                <a:cs typeface="Arial" panose="020B0604020202020204" pitchFamily="34" charset="0"/>
              </a:defRPr>
            </a:lvl4pPr>
            <a:lvl5pPr marL="2057400" indent="-228600" defTabSz="801688" eaLnBrk="0" hangingPunct="0">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ID" altLang="en-US" sz="1600" b="1" u="sng" noProof="1">
                <a:solidFill>
                  <a:srgbClr val="948A54"/>
                </a:solidFill>
              </a:rPr>
              <a:t>2009</a:t>
            </a:r>
          </a:p>
          <a:p>
            <a:pPr eaLnBrk="1" hangingPunct="1">
              <a:spcBef>
                <a:spcPct val="20000"/>
              </a:spcBef>
            </a:pPr>
            <a:r>
              <a:rPr lang="en-ID" altLang="en-US" sz="1600" b="1" noProof="1">
                <a:solidFill>
                  <a:srgbClr val="948A54"/>
                </a:solidFill>
              </a:rPr>
              <a:t>Komitmen untuk 26% penurunan GRK (Gas Rumah Kaca) pada tahun 2020. </a:t>
            </a:r>
          </a:p>
          <a:p>
            <a:pPr eaLnBrk="1" hangingPunct="1">
              <a:spcBef>
                <a:spcPct val="20000"/>
              </a:spcBef>
            </a:pPr>
            <a:r>
              <a:rPr lang="en-ID" altLang="en-US" sz="1600" b="1" noProof="1">
                <a:solidFill>
                  <a:srgbClr val="948A54"/>
                </a:solidFill>
              </a:rPr>
              <a:t>87% dari tujuan akhir ini ditempuh dengan mengurangi emisi dari penebangan hutan dan konversi lahan gambut</a:t>
            </a:r>
          </a:p>
        </p:txBody>
      </p:sp>
      <p:sp>
        <p:nvSpPr>
          <p:cNvPr id="31" name="Nedadgående pil 40">
            <a:extLst>
              <a:ext uri="{FF2B5EF4-FFF2-40B4-BE49-F238E27FC236}">
                <a16:creationId xmlns:a16="http://schemas.microsoft.com/office/drawing/2014/main" id="{D54CECBD-F33D-46DE-80BD-BC307D75ED5F}"/>
              </a:ext>
            </a:extLst>
          </p:cNvPr>
          <p:cNvSpPr>
            <a:spLocks noChangeArrowheads="1"/>
          </p:cNvSpPr>
          <p:nvPr/>
        </p:nvSpPr>
        <p:spPr bwMode="auto">
          <a:xfrm rot="10800000" flipV="1">
            <a:off x="9762640" y="2721073"/>
            <a:ext cx="269875" cy="538162"/>
          </a:xfrm>
          <a:prstGeom prst="downArrow">
            <a:avLst>
              <a:gd name="adj1" fmla="val 50000"/>
              <a:gd name="adj2" fmla="val 50002"/>
            </a:avLst>
          </a:prstGeom>
          <a:gradFill rotWithShape="1">
            <a:gsLst>
              <a:gs pos="0">
                <a:srgbClr val="FB0036"/>
              </a:gs>
              <a:gs pos="100000">
                <a:srgbClr val="C00000"/>
              </a:gs>
            </a:gsLst>
            <a:lin ang="5400000" scaled="1"/>
          </a:gradFill>
          <a:ln w="9525">
            <a:solidFill>
              <a:srgbClr val="C00000"/>
            </a:solidFill>
            <a:miter lim="800000"/>
            <a:headEnd/>
            <a:tailEnd/>
          </a:ln>
          <a:effectLst>
            <a:outerShdw blurRad="63500" dist="38100" dir="2700000" algn="tl" rotWithShape="0">
              <a:srgbClr val="000000">
                <a:alpha val="39999"/>
              </a:srgbClr>
            </a:outerShdw>
          </a:effectLst>
        </p:spPr>
        <p:txBody>
          <a:bodyPr anchor="ctr"/>
          <a:lstStyle/>
          <a:p>
            <a:pPr indent="-342900" algn="ctr" defTabSz="914400">
              <a:buFont typeface="Calibri" pitchFamily="-111" charset="0"/>
              <a:buAutoNum type="arabicPeriod"/>
              <a:defRPr/>
            </a:pPr>
            <a:endParaRPr lang="en-US" sz="2100" b="1" noProof="1">
              <a:solidFill>
                <a:srgbClr val="EEECE1">
                  <a:lumMod val="50000"/>
                </a:srgbClr>
              </a:solidFill>
              <a:latin typeface="Calibri" pitchFamily="-111" charset="0"/>
              <a:cs typeface="+mn-cs"/>
            </a:endParaRPr>
          </a:p>
        </p:txBody>
      </p:sp>
      <p:sp>
        <p:nvSpPr>
          <p:cNvPr id="32" name="Nedadgående pil 40">
            <a:extLst>
              <a:ext uri="{FF2B5EF4-FFF2-40B4-BE49-F238E27FC236}">
                <a16:creationId xmlns:a16="http://schemas.microsoft.com/office/drawing/2014/main" id="{78FC21DD-83FC-4542-A607-7EA531BC6C38}"/>
              </a:ext>
            </a:extLst>
          </p:cNvPr>
          <p:cNvSpPr>
            <a:spLocks noChangeArrowheads="1"/>
          </p:cNvSpPr>
          <p:nvPr/>
        </p:nvSpPr>
        <p:spPr bwMode="auto">
          <a:xfrm rot="10800000">
            <a:off x="8462478" y="3600548"/>
            <a:ext cx="269875" cy="538162"/>
          </a:xfrm>
          <a:prstGeom prst="downArrow">
            <a:avLst>
              <a:gd name="adj1" fmla="val 50000"/>
              <a:gd name="adj2" fmla="val 50002"/>
            </a:avLst>
          </a:prstGeom>
          <a:gradFill rotWithShape="1">
            <a:gsLst>
              <a:gs pos="0">
                <a:srgbClr val="FB0036"/>
              </a:gs>
              <a:gs pos="100000">
                <a:srgbClr val="C00000"/>
              </a:gs>
            </a:gsLst>
            <a:lin ang="5400000" scaled="1"/>
          </a:gradFill>
          <a:ln w="9525">
            <a:solidFill>
              <a:srgbClr val="C00000"/>
            </a:solidFill>
            <a:miter lim="800000"/>
            <a:headEnd/>
            <a:tailEnd/>
          </a:ln>
          <a:effectLst>
            <a:outerShdw blurRad="63500" dist="38100" dir="2700000" algn="tl" rotWithShape="0">
              <a:srgbClr val="000000">
                <a:alpha val="39999"/>
              </a:srgbClr>
            </a:outerShdw>
          </a:effectLst>
        </p:spPr>
        <p:txBody>
          <a:bodyPr anchor="ctr"/>
          <a:lstStyle/>
          <a:p>
            <a:pPr indent="-342900" algn="ctr" defTabSz="914400">
              <a:buFont typeface="Calibri" pitchFamily="-111" charset="0"/>
              <a:buAutoNum type="arabicPeriod"/>
              <a:defRPr/>
            </a:pPr>
            <a:endParaRPr lang="en-US" sz="2100" b="1" noProof="1">
              <a:solidFill>
                <a:srgbClr val="EEECE1">
                  <a:lumMod val="50000"/>
                </a:srgbClr>
              </a:solidFill>
              <a:latin typeface="Calibri" pitchFamily="-111" charset="0"/>
              <a:cs typeface="+mn-cs"/>
            </a:endParaRPr>
          </a:p>
        </p:txBody>
      </p:sp>
      <p:sp>
        <p:nvSpPr>
          <p:cNvPr id="33" name="Rektangel 93">
            <a:extLst>
              <a:ext uri="{FF2B5EF4-FFF2-40B4-BE49-F238E27FC236}">
                <a16:creationId xmlns:a16="http://schemas.microsoft.com/office/drawing/2014/main" id="{4A4C271A-9AE5-4BD8-A223-D4445E3D4652}"/>
              </a:ext>
            </a:extLst>
          </p:cNvPr>
          <p:cNvSpPr>
            <a:spLocks noChangeArrowheads="1"/>
          </p:cNvSpPr>
          <p:nvPr/>
        </p:nvSpPr>
        <p:spPr bwMode="auto">
          <a:xfrm>
            <a:off x="8324365" y="2006698"/>
            <a:ext cx="26765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Calibri" panose="020F0502020204030204" pitchFamily="34" charset="0"/>
                <a:cs typeface="Arial" panose="020B0604020202020204" pitchFamily="34" charset="0"/>
              </a:defRPr>
            </a:lvl1pPr>
            <a:lvl2pPr marL="742950" indent="-285750" defTabSz="801688" eaLnBrk="0" hangingPunct="0">
              <a:defRPr>
                <a:solidFill>
                  <a:schemeClr val="tx1"/>
                </a:solidFill>
                <a:latin typeface="Calibri" panose="020F0502020204030204" pitchFamily="34" charset="0"/>
                <a:cs typeface="Arial" panose="020B0604020202020204" pitchFamily="34" charset="0"/>
              </a:defRPr>
            </a:lvl2pPr>
            <a:lvl3pPr marL="1143000" indent="-228600" defTabSz="801688" eaLnBrk="0" hangingPunct="0">
              <a:defRPr>
                <a:solidFill>
                  <a:schemeClr val="tx1"/>
                </a:solidFill>
                <a:latin typeface="Calibri" panose="020F0502020204030204" pitchFamily="34" charset="0"/>
                <a:cs typeface="Arial" panose="020B0604020202020204" pitchFamily="34" charset="0"/>
              </a:defRPr>
            </a:lvl3pPr>
            <a:lvl4pPr marL="1600200" indent="-228600" defTabSz="801688" eaLnBrk="0" hangingPunct="0">
              <a:defRPr>
                <a:solidFill>
                  <a:schemeClr val="tx1"/>
                </a:solidFill>
                <a:latin typeface="Calibri" panose="020F0502020204030204" pitchFamily="34" charset="0"/>
                <a:cs typeface="Arial" panose="020B0604020202020204" pitchFamily="34" charset="0"/>
              </a:defRPr>
            </a:lvl4pPr>
            <a:lvl5pPr marL="2057400" indent="-228600" defTabSz="801688" eaLnBrk="0" hangingPunct="0">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ID" altLang="en-US" sz="1400" b="1" u="sng" noProof="1">
                <a:solidFill>
                  <a:srgbClr val="948A54"/>
                </a:solidFill>
              </a:rPr>
              <a:t>Maret 2013</a:t>
            </a:r>
            <a:r>
              <a:rPr lang="en-ID" altLang="en-US" sz="1400" b="1" noProof="1">
                <a:solidFill>
                  <a:srgbClr val="948A54"/>
                </a:solidFill>
              </a:rPr>
              <a:t>:</a:t>
            </a:r>
          </a:p>
          <a:p>
            <a:pPr eaLnBrk="1" hangingPunct="1">
              <a:spcBef>
                <a:spcPct val="20000"/>
              </a:spcBef>
            </a:pPr>
            <a:r>
              <a:rPr lang="en-ID" altLang="en-US" sz="1400" b="1" noProof="1">
                <a:solidFill>
                  <a:srgbClr val="948A54"/>
                </a:solidFill>
              </a:rPr>
              <a:t>Rencana Aksi Bersama untuk memperbaiki tata kelola hutan</a:t>
            </a:r>
          </a:p>
        </p:txBody>
      </p:sp>
      <p:sp>
        <p:nvSpPr>
          <p:cNvPr id="34" name="Rektangel 93">
            <a:extLst>
              <a:ext uri="{FF2B5EF4-FFF2-40B4-BE49-F238E27FC236}">
                <a16:creationId xmlns:a16="http://schemas.microsoft.com/office/drawing/2014/main" id="{D98540E3-EF7B-4742-912D-3430F9EABC19}"/>
              </a:ext>
            </a:extLst>
          </p:cNvPr>
          <p:cNvSpPr>
            <a:spLocks noChangeArrowheads="1"/>
          </p:cNvSpPr>
          <p:nvPr/>
        </p:nvSpPr>
        <p:spPr bwMode="auto">
          <a:xfrm>
            <a:off x="8192603" y="1017685"/>
            <a:ext cx="28860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Calibri" panose="020F0502020204030204" pitchFamily="34" charset="0"/>
                <a:cs typeface="Arial" panose="020B0604020202020204" pitchFamily="34" charset="0"/>
              </a:defRPr>
            </a:lvl1pPr>
            <a:lvl2pPr marL="742950" indent="-285750" defTabSz="801688" eaLnBrk="0" hangingPunct="0">
              <a:defRPr>
                <a:solidFill>
                  <a:schemeClr val="tx1"/>
                </a:solidFill>
                <a:latin typeface="Calibri" panose="020F0502020204030204" pitchFamily="34" charset="0"/>
                <a:cs typeface="Arial" panose="020B0604020202020204" pitchFamily="34" charset="0"/>
              </a:defRPr>
            </a:lvl2pPr>
            <a:lvl3pPr marL="1143000" indent="-228600" defTabSz="801688" eaLnBrk="0" hangingPunct="0">
              <a:defRPr>
                <a:solidFill>
                  <a:schemeClr val="tx1"/>
                </a:solidFill>
                <a:latin typeface="Calibri" panose="020F0502020204030204" pitchFamily="34" charset="0"/>
                <a:cs typeface="Arial" panose="020B0604020202020204" pitchFamily="34" charset="0"/>
              </a:defRPr>
            </a:lvl3pPr>
            <a:lvl4pPr marL="1600200" indent="-228600" defTabSz="801688" eaLnBrk="0" hangingPunct="0">
              <a:defRPr>
                <a:solidFill>
                  <a:schemeClr val="tx1"/>
                </a:solidFill>
                <a:latin typeface="Calibri" panose="020F0502020204030204" pitchFamily="34" charset="0"/>
                <a:cs typeface="Arial" panose="020B0604020202020204" pitchFamily="34" charset="0"/>
              </a:defRPr>
            </a:lvl4pPr>
            <a:lvl5pPr marL="2057400" indent="-228600" defTabSz="801688" eaLnBrk="0" hangingPunct="0">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ID" altLang="en-US" sz="1400" b="1" u="sng" noProof="1">
                <a:solidFill>
                  <a:srgbClr val="948A54"/>
                </a:solidFill>
                <a:cs typeface="Calibri" panose="020F0502020204030204" pitchFamily="34" charset="0"/>
              </a:rPr>
              <a:t>Februari 2013</a:t>
            </a:r>
            <a:r>
              <a:rPr lang="en-ID" altLang="en-US" sz="1400" b="1" noProof="1">
                <a:solidFill>
                  <a:srgbClr val="948A54"/>
                </a:solidFill>
                <a:cs typeface="Calibri" panose="020F0502020204030204" pitchFamily="34" charset="0"/>
              </a:rPr>
              <a:t>:</a:t>
            </a:r>
          </a:p>
          <a:p>
            <a:pPr eaLnBrk="1" hangingPunct="1">
              <a:spcBef>
                <a:spcPct val="20000"/>
              </a:spcBef>
            </a:pPr>
            <a:r>
              <a:rPr lang="en-ID" altLang="en-US" sz="1400" b="1" noProof="1">
                <a:solidFill>
                  <a:srgbClr val="948A54"/>
                </a:solidFill>
                <a:cs typeface="Calibri" panose="020F0502020204030204" pitchFamily="34" charset="0"/>
              </a:rPr>
              <a:t>REDD+ (</a:t>
            </a:r>
            <a:r>
              <a:rPr lang="en-ID" altLang="en-US" sz="1400" b="1" i="1" noProof="1">
                <a:solidFill>
                  <a:srgbClr val="948A54"/>
                </a:solidFill>
                <a:cs typeface="Calibri" panose="020F0502020204030204" pitchFamily="34" charset="0"/>
              </a:rPr>
              <a:t>Reducing Emission from Deforestation and Degradation</a:t>
            </a:r>
            <a:r>
              <a:rPr lang="en-ID" altLang="en-US" sz="1400" b="1" noProof="1">
                <a:solidFill>
                  <a:srgbClr val="948A54"/>
                </a:solidFill>
                <a:cs typeface="Calibri" panose="020F0502020204030204" pitchFamily="34" charset="0"/>
              </a:rPr>
              <a:t>) project yang pertama</a:t>
            </a:r>
          </a:p>
        </p:txBody>
      </p:sp>
      <p:sp>
        <p:nvSpPr>
          <p:cNvPr id="35" name="Rektangel 93">
            <a:extLst>
              <a:ext uri="{FF2B5EF4-FFF2-40B4-BE49-F238E27FC236}">
                <a16:creationId xmlns:a16="http://schemas.microsoft.com/office/drawing/2014/main" id="{5F83C989-67D7-410B-BAF0-1B7B49031208}"/>
              </a:ext>
            </a:extLst>
          </p:cNvPr>
          <p:cNvSpPr>
            <a:spLocks noChangeArrowheads="1"/>
          </p:cNvSpPr>
          <p:nvPr/>
        </p:nvSpPr>
        <p:spPr bwMode="auto">
          <a:xfrm>
            <a:off x="8972065" y="3733898"/>
            <a:ext cx="1447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Calibri" panose="020F0502020204030204" pitchFamily="34" charset="0"/>
                <a:cs typeface="Arial" panose="020B0604020202020204" pitchFamily="34" charset="0"/>
              </a:defRPr>
            </a:lvl1pPr>
            <a:lvl2pPr marL="742950" indent="-285750" defTabSz="801688" eaLnBrk="0" hangingPunct="0">
              <a:defRPr>
                <a:solidFill>
                  <a:schemeClr val="tx1"/>
                </a:solidFill>
                <a:latin typeface="Calibri" panose="020F0502020204030204" pitchFamily="34" charset="0"/>
                <a:cs typeface="Arial" panose="020B0604020202020204" pitchFamily="34" charset="0"/>
              </a:defRPr>
            </a:lvl2pPr>
            <a:lvl3pPr marL="1143000" indent="-228600" defTabSz="801688" eaLnBrk="0" hangingPunct="0">
              <a:defRPr>
                <a:solidFill>
                  <a:schemeClr val="tx1"/>
                </a:solidFill>
                <a:latin typeface="Calibri" panose="020F0502020204030204" pitchFamily="34" charset="0"/>
                <a:cs typeface="Arial" panose="020B0604020202020204" pitchFamily="34" charset="0"/>
              </a:defRPr>
            </a:lvl3pPr>
            <a:lvl4pPr marL="1600200" indent="-228600" defTabSz="801688" eaLnBrk="0" hangingPunct="0">
              <a:defRPr>
                <a:solidFill>
                  <a:schemeClr val="tx1"/>
                </a:solidFill>
                <a:latin typeface="Calibri" panose="020F0502020204030204" pitchFamily="34" charset="0"/>
                <a:cs typeface="Arial" panose="020B0604020202020204" pitchFamily="34" charset="0"/>
              </a:defRPr>
            </a:lvl4pPr>
            <a:lvl5pPr marL="2057400" indent="-228600" defTabSz="801688" eaLnBrk="0" hangingPunct="0">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pPr>
            <a:r>
              <a:rPr lang="en-ID" altLang="en-US" sz="1600" b="1" u="sng" noProof="1">
                <a:solidFill>
                  <a:srgbClr val="FF0000"/>
                </a:solidFill>
              </a:rPr>
              <a:t>2011-2013</a:t>
            </a:r>
            <a:endParaRPr lang="en-ID" altLang="en-US" sz="1600" b="1" noProof="1">
              <a:solidFill>
                <a:srgbClr val="FF0000"/>
              </a:solidFill>
            </a:endParaRPr>
          </a:p>
          <a:p>
            <a:pPr eaLnBrk="1" hangingPunct="1">
              <a:spcBef>
                <a:spcPct val="20000"/>
              </a:spcBef>
            </a:pPr>
            <a:r>
              <a:rPr lang="en-ID" altLang="en-US" sz="1600" b="1" noProof="1">
                <a:solidFill>
                  <a:srgbClr val="FF0000"/>
                </a:solidFill>
              </a:rPr>
              <a:t>Moratorium</a:t>
            </a:r>
          </a:p>
        </p:txBody>
      </p:sp>
    </p:spTree>
    <p:extLst>
      <p:ext uri="{BB962C8B-B14F-4D97-AF65-F5344CB8AC3E}">
        <p14:creationId xmlns:p14="http://schemas.microsoft.com/office/powerpoint/2010/main" val="57995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668336-921D-4D40-93A4-7BC692F462AF}"/>
              </a:ext>
            </a:extLst>
          </p:cNvPr>
          <p:cNvSpPr>
            <a:spLocks noGrp="1"/>
          </p:cNvSpPr>
          <p:nvPr>
            <p:ph type="sldNum" sz="quarter" idx="12"/>
          </p:nvPr>
        </p:nvSpPr>
        <p:spPr/>
        <p:txBody>
          <a:bodyPr/>
          <a:lstStyle/>
          <a:p>
            <a:fld id="{192C646E-8A71-4229-9321-274B093DFD02}" type="slidenum">
              <a:rPr lang="en-US" smtClean="0">
                <a:solidFill>
                  <a:prstClr val="white"/>
                </a:solidFill>
              </a:rPr>
              <a:pPr/>
              <a:t>5</a:t>
            </a:fld>
            <a:endParaRPr lang="en-US" dirty="0">
              <a:solidFill>
                <a:prstClr val="white"/>
              </a:solidFill>
            </a:endParaRPr>
          </a:p>
        </p:txBody>
      </p:sp>
      <p:sp>
        <p:nvSpPr>
          <p:cNvPr id="4" name="Rectangle 2">
            <a:extLst>
              <a:ext uri="{FF2B5EF4-FFF2-40B4-BE49-F238E27FC236}">
                <a16:creationId xmlns:a16="http://schemas.microsoft.com/office/drawing/2014/main" id="{B8A15D1C-F34A-4FF0-97A9-E65ECE3C809C}"/>
              </a:ext>
            </a:extLst>
          </p:cNvPr>
          <p:cNvSpPr txBox="1">
            <a:spLocks noChangeArrowheads="1"/>
          </p:cNvSpPr>
          <p:nvPr/>
        </p:nvSpPr>
        <p:spPr>
          <a:xfrm>
            <a:off x="1126371" y="71532"/>
            <a:ext cx="9899373" cy="658813"/>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3199" b="1" i="0" kern="1200">
                <a:solidFill>
                  <a:schemeClr val="tx1"/>
                </a:solidFill>
                <a:latin typeface="Cambria" panose="02040503050406030204" pitchFamily="18" charset="0"/>
                <a:ea typeface="+mj-ea"/>
                <a:cs typeface="+mj-cs"/>
              </a:defRPr>
            </a:lvl1pPr>
          </a:lstStyle>
          <a:p>
            <a:r>
              <a:rPr lang="en-US" altLang="en-US" sz="2800" dirty="0">
                <a:latin typeface="Calibri" panose="020F0502020204030204" pitchFamily="34" charset="0"/>
                <a:cs typeface="Calibri" panose="020F0502020204030204" pitchFamily="34" charset="0"/>
              </a:rPr>
              <a:t>TIMELINE KEBIJAKAN</a:t>
            </a:r>
            <a:r>
              <a:rPr lang="id-ID" altLang="en-US" sz="2800" dirty="0">
                <a:latin typeface="Calibri" panose="020F0502020204030204" pitchFamily="34" charset="0"/>
                <a:cs typeface="Calibri" panose="020F0502020204030204" pitchFamily="34" charset="0"/>
              </a:rPr>
              <a:t> PENGEMBANGAN</a:t>
            </a:r>
            <a:r>
              <a:rPr lang="en-US" altLang="en-US" sz="2800" dirty="0">
                <a:latin typeface="Calibri" panose="020F0502020204030204" pitchFamily="34" charset="0"/>
                <a:cs typeface="Calibri" panose="020F0502020204030204" pitchFamily="34" charset="0"/>
              </a:rPr>
              <a:t> DAN PENGELOLAAN </a:t>
            </a:r>
            <a:r>
              <a:rPr lang="id-ID" altLang="en-US" sz="2800" dirty="0">
                <a:latin typeface="Calibri" panose="020F0502020204030204" pitchFamily="34" charset="0"/>
                <a:cs typeface="Calibri" panose="020F0502020204030204" pitchFamily="34" charset="0"/>
              </a:rPr>
              <a:t>RAWA</a:t>
            </a:r>
            <a:r>
              <a:rPr lang="en-US" altLang="en-US" sz="2800" dirty="0">
                <a:latin typeface="Calibri" panose="020F0502020204030204" pitchFamily="34" charset="0"/>
                <a:cs typeface="Calibri" panose="020F0502020204030204" pitchFamily="34" charset="0"/>
              </a:rPr>
              <a:t> DI INDONESIA</a:t>
            </a:r>
            <a:endParaRPr lang="en-GB" altLang="en-US" sz="2800" dirty="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5B0F448B-FEB3-44F6-9104-A797ADF1DB69}"/>
              </a:ext>
            </a:extLst>
          </p:cNvPr>
          <p:cNvGrpSpPr/>
          <p:nvPr/>
        </p:nvGrpSpPr>
        <p:grpSpPr>
          <a:xfrm>
            <a:off x="472400" y="1041871"/>
            <a:ext cx="11247199" cy="5461566"/>
            <a:chOff x="1336850" y="1032541"/>
            <a:chExt cx="9945688" cy="5203825"/>
          </a:xfrm>
        </p:grpSpPr>
        <p:sp>
          <p:nvSpPr>
            <p:cNvPr id="36" name="Rectangle 135">
              <a:extLst>
                <a:ext uri="{FF2B5EF4-FFF2-40B4-BE49-F238E27FC236}">
                  <a16:creationId xmlns:a16="http://schemas.microsoft.com/office/drawing/2014/main" id="{730D1307-91B3-48EA-A9DB-653726F11D12}"/>
                </a:ext>
              </a:extLst>
            </p:cNvPr>
            <p:cNvSpPr>
              <a:spLocks noChangeArrowheads="1"/>
            </p:cNvSpPr>
            <p:nvPr/>
          </p:nvSpPr>
          <p:spPr bwMode="auto">
            <a:xfrm>
              <a:off x="1676576" y="2845466"/>
              <a:ext cx="9063037" cy="320675"/>
            </a:xfrm>
            <a:prstGeom prst="rect">
              <a:avLst/>
            </a:prstGeom>
            <a:gradFill rotWithShape="1">
              <a:gsLst>
                <a:gs pos="0">
                  <a:srgbClr val="4F81BD">
                    <a:lumMod val="10000"/>
                  </a:srgbClr>
                </a:gs>
                <a:gs pos="100000">
                  <a:srgbClr val="1F497D">
                    <a:alpha val="0"/>
                  </a:srgbClr>
                </a:gs>
              </a:gsLst>
              <a:lin ang="5400000" scaled="1"/>
            </a:gradFill>
            <a:ln w="9525">
              <a:no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100" b="1" i="0" u="none" strike="noStrike" kern="0" cap="none" spc="0" normalizeH="0" baseline="0" noProof="0">
                <a:ln>
                  <a:noFill/>
                </a:ln>
                <a:solidFill>
                  <a:srgbClr val="EEECE1">
                    <a:lumMod val="50000"/>
                  </a:srgbClr>
                </a:solidFill>
                <a:effectLst/>
                <a:uLnTx/>
                <a:uFillTx/>
                <a:cs typeface="Arial" panose="020B0604020202020204" pitchFamily="34" charset="0"/>
              </a:endParaRPr>
            </a:p>
          </p:txBody>
        </p:sp>
        <p:grpSp>
          <p:nvGrpSpPr>
            <p:cNvPr id="37" name="Gruppe 107">
              <a:extLst>
                <a:ext uri="{FF2B5EF4-FFF2-40B4-BE49-F238E27FC236}">
                  <a16:creationId xmlns:a16="http://schemas.microsoft.com/office/drawing/2014/main" id="{E0BF15A1-670E-4877-97DE-679EECD03033}"/>
                </a:ext>
              </a:extLst>
            </p:cNvPr>
            <p:cNvGrpSpPr>
              <a:grpSpLocks/>
            </p:cNvGrpSpPr>
            <p:nvPr/>
          </p:nvGrpSpPr>
          <p:grpSpPr bwMode="auto">
            <a:xfrm>
              <a:off x="1665162" y="2561639"/>
              <a:ext cx="9257941" cy="461643"/>
              <a:chOff x="282575" y="3456593"/>
              <a:chExt cx="8545642" cy="461643"/>
            </a:xfrm>
            <a:solidFill>
              <a:srgbClr val="F79646">
                <a:lumMod val="60000"/>
                <a:lumOff val="40000"/>
              </a:srgbClr>
            </a:solidFill>
          </p:grpSpPr>
          <p:sp>
            <p:nvSpPr>
              <p:cNvPr id="38" name="Pentagon 104">
                <a:extLst>
                  <a:ext uri="{FF2B5EF4-FFF2-40B4-BE49-F238E27FC236}">
                    <a16:creationId xmlns:a16="http://schemas.microsoft.com/office/drawing/2014/main" id="{F4E772EF-D320-4E45-9EB3-A358F4E6665F}"/>
                  </a:ext>
                </a:extLst>
              </p:cNvPr>
              <p:cNvSpPr>
                <a:spLocks noChangeArrowheads="1"/>
              </p:cNvSpPr>
              <p:nvPr/>
            </p:nvSpPr>
            <p:spPr bwMode="auto">
              <a:xfrm>
                <a:off x="7370870" y="3461036"/>
                <a:ext cx="1457347" cy="457200"/>
              </a:xfrm>
              <a:prstGeom prst="homePlate">
                <a:avLst>
                  <a:gd name="adj" fmla="val 40317"/>
                </a:avLst>
              </a:prstGeom>
              <a:grpFill/>
              <a:ln w="19050">
                <a:solidFill>
                  <a:srgbClr val="8064A2">
                    <a:lumMod val="10000"/>
                  </a:srgbClr>
                </a:solidFill>
                <a:round/>
                <a:headEnd/>
                <a:tailEnd/>
              </a:ln>
            </p:spPr>
            <p:txBody>
              <a:bodyPr anchor="ctr"/>
              <a:lstStyle/>
              <a:p>
                <a:pPr marL="0" marR="0" lvl="0" indent="-342900" algn="ctr" defTabSz="914400" eaLnBrk="1" fontAlgn="base" latinLnBrk="0" hangingPunct="1">
                  <a:lnSpc>
                    <a:spcPct val="100000"/>
                  </a:lnSpc>
                  <a:spcBef>
                    <a:spcPct val="0"/>
                  </a:spcBef>
                  <a:spcAft>
                    <a:spcPct val="0"/>
                  </a:spcAft>
                  <a:buClrTx/>
                  <a:buSzTx/>
                  <a:buFont typeface="Calibri" pitchFamily="34" charset="0"/>
                  <a:buAutoNum type="arabicPeriod"/>
                  <a:tabLst/>
                  <a:defRPr/>
                </a:pPr>
                <a:endParaRPr kumimoji="0" lang="en-US" sz="2100" b="1" i="0" u="none" strike="noStrike" kern="0" cap="none" spc="0" normalizeH="0" baseline="0" noProof="1">
                  <a:ln>
                    <a:noFill/>
                  </a:ln>
                  <a:solidFill>
                    <a:srgbClr val="EEECE1">
                      <a:lumMod val="50000"/>
                    </a:srgbClr>
                  </a:solidFill>
                  <a:effectLst/>
                  <a:uLnTx/>
                  <a:uFillTx/>
                  <a:cs typeface="Arial" panose="020B0604020202020204" pitchFamily="34" charset="0"/>
                </a:endParaRPr>
              </a:p>
            </p:txBody>
          </p:sp>
          <p:grpSp>
            <p:nvGrpSpPr>
              <p:cNvPr id="39" name="Gruppe 62">
                <a:extLst>
                  <a:ext uri="{FF2B5EF4-FFF2-40B4-BE49-F238E27FC236}">
                    <a16:creationId xmlns:a16="http://schemas.microsoft.com/office/drawing/2014/main" id="{4E6FAAC2-2BA3-4D03-9C25-3910C50B1C8C}"/>
                  </a:ext>
                </a:extLst>
              </p:cNvPr>
              <p:cNvGrpSpPr>
                <a:grpSpLocks/>
              </p:cNvGrpSpPr>
              <p:nvPr/>
            </p:nvGrpSpPr>
            <p:grpSpPr bwMode="auto">
              <a:xfrm>
                <a:off x="282575" y="3456593"/>
                <a:ext cx="7088680" cy="461628"/>
                <a:chOff x="282575" y="3457898"/>
                <a:chExt cx="7088680" cy="461628"/>
              </a:xfrm>
              <a:grpFill/>
            </p:grpSpPr>
            <p:grpSp>
              <p:nvGrpSpPr>
                <p:cNvPr id="41" name="Gruppe 75">
                  <a:extLst>
                    <a:ext uri="{FF2B5EF4-FFF2-40B4-BE49-F238E27FC236}">
                      <a16:creationId xmlns:a16="http://schemas.microsoft.com/office/drawing/2014/main" id="{E7C5B030-8ADF-4F32-99CB-5DC3F8098DAE}"/>
                    </a:ext>
                  </a:extLst>
                </p:cNvPr>
                <p:cNvGrpSpPr>
                  <a:grpSpLocks/>
                </p:cNvGrpSpPr>
                <p:nvPr/>
              </p:nvGrpSpPr>
              <p:grpSpPr bwMode="auto">
                <a:xfrm>
                  <a:off x="282575" y="3457898"/>
                  <a:ext cx="7088680" cy="461628"/>
                  <a:chOff x="272143" y="2945521"/>
                  <a:chExt cx="8566242" cy="462358"/>
                </a:xfrm>
                <a:grpFill/>
              </p:grpSpPr>
              <p:sp>
                <p:nvSpPr>
                  <p:cNvPr id="44" name="Rectangle 445">
                    <a:extLst>
                      <a:ext uri="{FF2B5EF4-FFF2-40B4-BE49-F238E27FC236}">
                        <a16:creationId xmlns:a16="http://schemas.microsoft.com/office/drawing/2014/main" id="{A8DB6356-31CA-427A-978E-3A2DEDE38BD1}"/>
                      </a:ext>
                    </a:extLst>
                  </p:cNvPr>
                  <p:cNvSpPr>
                    <a:spLocks noChangeArrowheads="1"/>
                  </p:cNvSpPr>
                  <p:nvPr/>
                </p:nvSpPr>
                <p:spPr bwMode="auto">
                  <a:xfrm>
                    <a:off x="1979544" y="2949957"/>
                    <a:ext cx="1713156" cy="457921"/>
                  </a:xfrm>
                  <a:prstGeom prst="rect">
                    <a:avLst/>
                  </a:prstGeom>
                  <a:grpFill/>
                  <a:ln w="19050">
                    <a:solidFill>
                      <a:srgbClr val="8064A2">
                        <a:lumMod val="10000"/>
                      </a:srgbClr>
                    </a:solidFill>
                    <a:round/>
                    <a:headEnd/>
                    <a:tailEnd/>
                  </a:ln>
                </p:spPr>
                <p:txBody>
                  <a:bodyPr anchor="ctr"/>
                  <a:lstStyle/>
                  <a:p>
                    <a:pPr marL="0" marR="0" lvl="0" indent="-342900" algn="ctr" defTabSz="914400" eaLnBrk="1" fontAlgn="base" latinLnBrk="0" hangingPunct="1">
                      <a:lnSpc>
                        <a:spcPct val="100000"/>
                      </a:lnSpc>
                      <a:spcBef>
                        <a:spcPct val="0"/>
                      </a:spcBef>
                      <a:spcAft>
                        <a:spcPct val="0"/>
                      </a:spcAft>
                      <a:buClrTx/>
                      <a:buSzTx/>
                      <a:buFontTx/>
                      <a:buNone/>
                      <a:tabLst/>
                      <a:defRPr/>
                    </a:pPr>
                    <a:r>
                      <a:rPr kumimoji="0" lang="id-ID" sz="2100" b="1" i="0" u="none" strike="noStrike" kern="0" cap="none" spc="0" normalizeH="0" baseline="0" noProof="1">
                        <a:ln>
                          <a:noFill/>
                        </a:ln>
                        <a:solidFill>
                          <a:srgbClr val="EEECE1">
                            <a:lumMod val="50000"/>
                          </a:srgbClr>
                        </a:solidFill>
                        <a:effectLst/>
                        <a:uLnTx/>
                        <a:uFillTx/>
                        <a:cs typeface="Arial" panose="020B0604020202020204" pitchFamily="34" charset="0"/>
                      </a:rPr>
                      <a:t>2008</a:t>
                    </a:r>
                    <a:endParaRPr kumimoji="0" lang="en-US" sz="2100" b="1" i="0" u="none" strike="noStrike" kern="0" cap="none" spc="0" normalizeH="0" baseline="0" noProof="1">
                      <a:ln>
                        <a:noFill/>
                      </a:ln>
                      <a:solidFill>
                        <a:srgbClr val="EEECE1">
                          <a:lumMod val="50000"/>
                        </a:srgbClr>
                      </a:solidFill>
                      <a:effectLst/>
                      <a:uLnTx/>
                      <a:uFillTx/>
                      <a:cs typeface="Arial" panose="020B0604020202020204" pitchFamily="34" charset="0"/>
                    </a:endParaRPr>
                  </a:p>
                </p:txBody>
              </p:sp>
              <p:sp>
                <p:nvSpPr>
                  <p:cNvPr id="45" name="Rectangle 446">
                    <a:extLst>
                      <a:ext uri="{FF2B5EF4-FFF2-40B4-BE49-F238E27FC236}">
                        <a16:creationId xmlns:a16="http://schemas.microsoft.com/office/drawing/2014/main" id="{7A749521-5DCE-4A40-8A00-7C966D2706D2}"/>
                      </a:ext>
                    </a:extLst>
                  </p:cNvPr>
                  <p:cNvSpPr>
                    <a:spLocks noChangeArrowheads="1"/>
                  </p:cNvSpPr>
                  <p:nvPr/>
                </p:nvSpPr>
                <p:spPr bwMode="auto">
                  <a:xfrm>
                    <a:off x="3694616" y="2949958"/>
                    <a:ext cx="1709320" cy="457921"/>
                  </a:xfrm>
                  <a:prstGeom prst="rect">
                    <a:avLst/>
                  </a:prstGeom>
                  <a:grpFill/>
                  <a:ln w="19050">
                    <a:solidFill>
                      <a:srgbClr val="8064A2">
                        <a:lumMod val="10000"/>
                      </a:srgbClr>
                    </a:solidFill>
                    <a:round/>
                    <a:headEnd/>
                    <a:tailEnd/>
                  </a:ln>
                </p:spPr>
                <p:txBody>
                  <a:bodyPr anchor="ctr"/>
                  <a:lstStyle/>
                  <a:p>
                    <a:pPr marL="0" marR="0" lvl="0" indent="-342900" algn="ctr" defTabSz="914400" eaLnBrk="1" fontAlgn="base" latinLnBrk="0" hangingPunct="1">
                      <a:lnSpc>
                        <a:spcPct val="100000"/>
                      </a:lnSpc>
                      <a:spcBef>
                        <a:spcPct val="0"/>
                      </a:spcBef>
                      <a:spcAft>
                        <a:spcPct val="0"/>
                      </a:spcAft>
                      <a:buClrTx/>
                      <a:buSzTx/>
                      <a:buFontTx/>
                      <a:buNone/>
                      <a:tabLst/>
                      <a:defRPr/>
                    </a:pPr>
                    <a:r>
                      <a:rPr kumimoji="0" lang="id-ID" sz="2100" b="1" i="0" u="none" strike="noStrike" kern="0" cap="none" spc="0" normalizeH="0" baseline="0" noProof="1">
                        <a:ln>
                          <a:noFill/>
                        </a:ln>
                        <a:solidFill>
                          <a:srgbClr val="EEECE1">
                            <a:lumMod val="50000"/>
                          </a:srgbClr>
                        </a:solidFill>
                        <a:effectLst/>
                        <a:uLnTx/>
                        <a:uFillTx/>
                        <a:cs typeface="Arial" panose="020B0604020202020204" pitchFamily="34" charset="0"/>
                      </a:rPr>
                      <a:t>2012</a:t>
                    </a:r>
                    <a:endParaRPr kumimoji="0" lang="en-US" sz="2100" b="1" i="0" u="none" strike="noStrike" kern="0" cap="none" spc="0" normalizeH="0" baseline="0" noProof="1">
                      <a:ln>
                        <a:noFill/>
                      </a:ln>
                      <a:solidFill>
                        <a:srgbClr val="EEECE1">
                          <a:lumMod val="50000"/>
                        </a:srgbClr>
                      </a:solidFill>
                      <a:effectLst/>
                      <a:uLnTx/>
                      <a:uFillTx/>
                      <a:cs typeface="Arial" panose="020B0604020202020204" pitchFamily="34" charset="0"/>
                    </a:endParaRPr>
                  </a:p>
                </p:txBody>
              </p:sp>
              <p:sp>
                <p:nvSpPr>
                  <p:cNvPr id="46" name="Rectangle 447">
                    <a:extLst>
                      <a:ext uri="{FF2B5EF4-FFF2-40B4-BE49-F238E27FC236}">
                        <a16:creationId xmlns:a16="http://schemas.microsoft.com/office/drawing/2014/main" id="{E44599B7-6150-45AC-BD7B-14D9356F861B}"/>
                      </a:ext>
                    </a:extLst>
                  </p:cNvPr>
                  <p:cNvSpPr>
                    <a:spLocks noChangeArrowheads="1"/>
                  </p:cNvSpPr>
                  <p:nvPr/>
                </p:nvSpPr>
                <p:spPr bwMode="auto">
                  <a:xfrm>
                    <a:off x="5405853" y="2949958"/>
                    <a:ext cx="1709319" cy="457921"/>
                  </a:xfrm>
                  <a:prstGeom prst="rect">
                    <a:avLst/>
                  </a:prstGeom>
                  <a:grpFill/>
                  <a:ln w="19050">
                    <a:solidFill>
                      <a:srgbClr val="8064A2">
                        <a:lumMod val="10000"/>
                      </a:srgbClr>
                    </a:solidFill>
                    <a:round/>
                    <a:headEnd/>
                    <a:tailEnd/>
                  </a:ln>
                </p:spPr>
                <p:txBody>
                  <a:bodyPr anchor="ctr"/>
                  <a:lstStyle/>
                  <a:p>
                    <a:pPr marL="0" marR="0" lvl="0" indent="-342900" algn="ctr" defTabSz="914400" eaLnBrk="1" fontAlgn="base" latinLnBrk="0" hangingPunct="1">
                      <a:lnSpc>
                        <a:spcPct val="100000"/>
                      </a:lnSpc>
                      <a:spcBef>
                        <a:spcPct val="0"/>
                      </a:spcBef>
                      <a:spcAft>
                        <a:spcPct val="0"/>
                      </a:spcAft>
                      <a:buClrTx/>
                      <a:buSzTx/>
                      <a:buFontTx/>
                      <a:buNone/>
                      <a:tabLst/>
                      <a:defRPr/>
                    </a:pPr>
                    <a:endParaRPr kumimoji="0" lang="en-US" sz="2100" b="1" i="0" u="none" strike="noStrike" kern="0" cap="none" spc="0" normalizeH="0" baseline="0" noProof="1">
                      <a:ln>
                        <a:noFill/>
                      </a:ln>
                      <a:solidFill>
                        <a:srgbClr val="EEECE1">
                          <a:lumMod val="50000"/>
                        </a:srgbClr>
                      </a:solidFill>
                      <a:effectLst/>
                      <a:uLnTx/>
                      <a:uFillTx/>
                      <a:cs typeface="Arial" panose="020B0604020202020204" pitchFamily="34" charset="0"/>
                    </a:endParaRPr>
                  </a:p>
                </p:txBody>
              </p:sp>
              <p:sp>
                <p:nvSpPr>
                  <p:cNvPr id="47" name="Rectangle 445">
                    <a:extLst>
                      <a:ext uri="{FF2B5EF4-FFF2-40B4-BE49-F238E27FC236}">
                        <a16:creationId xmlns:a16="http://schemas.microsoft.com/office/drawing/2014/main" id="{2D9C6B42-F85B-453C-A593-BCB3EDDB059E}"/>
                      </a:ext>
                    </a:extLst>
                  </p:cNvPr>
                  <p:cNvSpPr>
                    <a:spLocks noChangeArrowheads="1"/>
                  </p:cNvSpPr>
                  <p:nvPr/>
                </p:nvSpPr>
                <p:spPr bwMode="auto">
                  <a:xfrm>
                    <a:off x="272143" y="2949958"/>
                    <a:ext cx="1707400" cy="457921"/>
                  </a:xfrm>
                  <a:prstGeom prst="rect">
                    <a:avLst/>
                  </a:prstGeom>
                  <a:grpFill/>
                  <a:ln w="19050">
                    <a:solidFill>
                      <a:srgbClr val="8064A2">
                        <a:lumMod val="10000"/>
                      </a:srgbClr>
                    </a:solidFill>
                    <a:round/>
                    <a:headEnd/>
                    <a:tailEnd/>
                  </a:ln>
                </p:spPr>
                <p:txBody>
                  <a:bodyPr anchor="ctr"/>
                  <a:lstStyle/>
                  <a:p>
                    <a:pPr marL="0" marR="0" lvl="0" indent="-342900" algn="ctr" defTabSz="914400" eaLnBrk="1" fontAlgn="base" latinLnBrk="0" hangingPunct="1">
                      <a:lnSpc>
                        <a:spcPct val="100000"/>
                      </a:lnSpc>
                      <a:spcBef>
                        <a:spcPct val="0"/>
                      </a:spcBef>
                      <a:spcAft>
                        <a:spcPct val="0"/>
                      </a:spcAft>
                      <a:buClrTx/>
                      <a:buSzTx/>
                      <a:buFontTx/>
                      <a:buNone/>
                      <a:tabLst/>
                      <a:defRPr/>
                    </a:pPr>
                    <a:endParaRPr kumimoji="0" lang="en-US" sz="2100" b="1" i="0" u="none" strike="noStrike" kern="0" cap="none" spc="0" normalizeH="0" baseline="0" noProof="1">
                      <a:ln>
                        <a:noFill/>
                      </a:ln>
                      <a:solidFill>
                        <a:srgbClr val="EEECE1">
                          <a:lumMod val="50000"/>
                        </a:srgbClr>
                      </a:solidFill>
                      <a:effectLst/>
                      <a:uLnTx/>
                      <a:uFillTx/>
                      <a:cs typeface="Arial" panose="020B0604020202020204" pitchFamily="34" charset="0"/>
                    </a:endParaRPr>
                  </a:p>
                </p:txBody>
              </p:sp>
              <p:sp>
                <p:nvSpPr>
                  <p:cNvPr id="48" name="Rectangle 447">
                    <a:extLst>
                      <a:ext uri="{FF2B5EF4-FFF2-40B4-BE49-F238E27FC236}">
                        <a16:creationId xmlns:a16="http://schemas.microsoft.com/office/drawing/2014/main" id="{B363B362-002C-4DF4-BF4E-2D812E318AAF}"/>
                      </a:ext>
                    </a:extLst>
                  </p:cNvPr>
                  <p:cNvSpPr>
                    <a:spLocks noChangeArrowheads="1"/>
                  </p:cNvSpPr>
                  <p:nvPr/>
                </p:nvSpPr>
                <p:spPr bwMode="auto">
                  <a:xfrm>
                    <a:off x="7129066" y="2945521"/>
                    <a:ext cx="1709319" cy="457921"/>
                  </a:xfrm>
                  <a:prstGeom prst="rect">
                    <a:avLst/>
                  </a:prstGeom>
                  <a:grpFill/>
                  <a:ln w="19050">
                    <a:solidFill>
                      <a:srgbClr val="8064A2">
                        <a:lumMod val="10000"/>
                      </a:srgbClr>
                    </a:solidFill>
                    <a:round/>
                    <a:headEnd/>
                    <a:tailEnd/>
                  </a:ln>
                </p:spPr>
                <p:txBody>
                  <a:bodyPr anchor="ctr"/>
                  <a:lstStyle/>
                  <a:p>
                    <a:pPr marL="0" marR="0" lvl="0" indent="-342900" algn="ctr" defTabSz="914400" eaLnBrk="1" fontAlgn="base" latinLnBrk="0" hangingPunct="1">
                      <a:lnSpc>
                        <a:spcPct val="100000"/>
                      </a:lnSpc>
                      <a:spcBef>
                        <a:spcPct val="0"/>
                      </a:spcBef>
                      <a:spcAft>
                        <a:spcPct val="0"/>
                      </a:spcAft>
                      <a:buClrTx/>
                      <a:buSzTx/>
                      <a:buFontTx/>
                      <a:buNone/>
                      <a:tabLst/>
                      <a:defRPr/>
                    </a:pPr>
                    <a:endParaRPr kumimoji="0" lang="en-US" sz="2100" b="1" i="0" u="none" strike="noStrike" kern="0" cap="none" spc="0" normalizeH="0" baseline="0" noProof="1">
                      <a:ln>
                        <a:noFill/>
                      </a:ln>
                      <a:solidFill>
                        <a:srgbClr val="EEECE1">
                          <a:lumMod val="50000"/>
                        </a:srgbClr>
                      </a:solidFill>
                      <a:effectLst/>
                      <a:uLnTx/>
                      <a:uFillTx/>
                      <a:cs typeface="Arial" panose="020B0604020202020204" pitchFamily="34" charset="0"/>
                    </a:endParaRPr>
                  </a:p>
                </p:txBody>
              </p:sp>
            </p:grpSp>
            <p:sp>
              <p:nvSpPr>
                <p:cNvPr id="42" name="Rectangle 447">
                  <a:extLst>
                    <a:ext uri="{FF2B5EF4-FFF2-40B4-BE49-F238E27FC236}">
                      <a16:creationId xmlns:a16="http://schemas.microsoft.com/office/drawing/2014/main" id="{E9EFF5E3-8752-4B12-9BF0-4EDE6F213612}"/>
                    </a:ext>
                  </a:extLst>
                </p:cNvPr>
                <p:cNvSpPr>
                  <a:spLocks noChangeArrowheads="1"/>
                </p:cNvSpPr>
                <p:nvPr/>
              </p:nvSpPr>
              <p:spPr bwMode="auto">
                <a:xfrm>
                  <a:off x="4628566" y="3549853"/>
                  <a:ext cx="1255636" cy="297110"/>
                </a:xfrm>
                <a:prstGeom prst="rect">
                  <a:avLst/>
                </a:prstGeom>
                <a:grpFill/>
                <a:ln>
                  <a:noFill/>
                </a:ln>
                <a:extLst>
                  <a:ext uri="{91240B29-F687-4F45-9708-019B960494DF}">
                    <a14:hiddenLine xmlns:a14="http://schemas.microsoft.com/office/drawing/2010/main" w="19050">
                      <a:solidFill>
                        <a:srgbClr val="000000"/>
                      </a:solidFill>
                      <a:round/>
                      <a:headEnd/>
                      <a:tailEnd/>
                    </a14:hiddenLine>
                  </a:ext>
                </a:extLst>
              </p:spPr>
              <p:txBody>
                <a:bodyPr anchor="ctr"/>
                <a:lstStyle/>
                <a:p>
                  <a:pPr marL="0" marR="0" lvl="0" indent="-342900" algn="ctr" defTabSz="914400" eaLnBrk="1" fontAlgn="base" latinLnBrk="0" hangingPunct="1">
                    <a:lnSpc>
                      <a:spcPct val="100000"/>
                    </a:lnSpc>
                    <a:spcBef>
                      <a:spcPct val="0"/>
                    </a:spcBef>
                    <a:spcAft>
                      <a:spcPct val="0"/>
                    </a:spcAft>
                    <a:buClrTx/>
                    <a:buSzTx/>
                    <a:buFontTx/>
                    <a:buNone/>
                    <a:tabLst/>
                    <a:defRPr/>
                  </a:pPr>
                  <a:r>
                    <a:rPr kumimoji="0" lang="id-ID" sz="2100" b="1" i="0" u="none" strike="noStrike" kern="0" cap="none" spc="0" normalizeH="0" baseline="0" noProof="1">
                      <a:ln>
                        <a:noFill/>
                      </a:ln>
                      <a:solidFill>
                        <a:srgbClr val="EEECE1">
                          <a:lumMod val="50000"/>
                        </a:srgbClr>
                      </a:solidFill>
                      <a:effectLst/>
                      <a:uLnTx/>
                      <a:uFillTx/>
                      <a:cs typeface="Arial" panose="020B0604020202020204" pitchFamily="34" charset="0"/>
                    </a:rPr>
                    <a:t>2013</a:t>
                  </a:r>
                  <a:endParaRPr kumimoji="0" lang="en-US" sz="2100" b="1" i="0" u="none" strike="noStrike" kern="0" cap="none" spc="0" normalizeH="0" baseline="0" noProof="1">
                    <a:ln>
                      <a:noFill/>
                    </a:ln>
                    <a:solidFill>
                      <a:srgbClr val="EEECE1">
                        <a:lumMod val="50000"/>
                      </a:srgbClr>
                    </a:solidFill>
                    <a:effectLst/>
                    <a:uLnTx/>
                    <a:uFillTx/>
                    <a:cs typeface="Arial" panose="020B0604020202020204" pitchFamily="34" charset="0"/>
                  </a:endParaRPr>
                </a:p>
              </p:txBody>
            </p:sp>
            <p:sp>
              <p:nvSpPr>
                <p:cNvPr id="43" name="Rectangle 445">
                  <a:extLst>
                    <a:ext uri="{FF2B5EF4-FFF2-40B4-BE49-F238E27FC236}">
                      <a16:creationId xmlns:a16="http://schemas.microsoft.com/office/drawing/2014/main" id="{869DA369-960A-4BB9-9346-7FDE94A14969}"/>
                    </a:ext>
                  </a:extLst>
                </p:cNvPr>
                <p:cNvSpPr>
                  <a:spLocks noChangeArrowheads="1"/>
                </p:cNvSpPr>
                <p:nvPr/>
              </p:nvSpPr>
              <p:spPr bwMode="auto">
                <a:xfrm>
                  <a:off x="381277" y="3573445"/>
                  <a:ext cx="1240575" cy="232840"/>
                </a:xfrm>
                <a:prstGeom prst="rect">
                  <a:avLst/>
                </a:prstGeom>
                <a:grpFill/>
                <a:ln>
                  <a:noFill/>
                </a:ln>
                <a:extLst>
                  <a:ext uri="{91240B29-F687-4F45-9708-019B960494DF}">
                    <a14:hiddenLine xmlns:a14="http://schemas.microsoft.com/office/drawing/2010/main" w="19050">
                      <a:solidFill>
                        <a:srgbClr val="000000"/>
                      </a:solidFill>
                      <a:round/>
                      <a:headEnd/>
                      <a:tailEnd/>
                    </a14:hiddenLine>
                  </a:ext>
                </a:extLst>
              </p:spPr>
              <p:txBody>
                <a:bodyPr anchor="ctr"/>
                <a:lstStyle/>
                <a:p>
                  <a:pPr marL="0" marR="0" lvl="0" indent="-342900" algn="ctr" defTabSz="914400" eaLnBrk="1" fontAlgn="base" latinLnBrk="0" hangingPunct="1">
                    <a:lnSpc>
                      <a:spcPct val="100000"/>
                    </a:lnSpc>
                    <a:spcBef>
                      <a:spcPct val="0"/>
                    </a:spcBef>
                    <a:spcAft>
                      <a:spcPct val="0"/>
                    </a:spcAft>
                    <a:buClrTx/>
                    <a:buSzTx/>
                    <a:buFontTx/>
                    <a:buNone/>
                    <a:tabLst/>
                    <a:defRPr/>
                  </a:pPr>
                  <a:r>
                    <a:rPr kumimoji="0" lang="id-ID" sz="2100" b="1" i="0" u="none" strike="noStrike" kern="0" cap="none" spc="0" normalizeH="0" baseline="0" noProof="1">
                      <a:ln>
                        <a:noFill/>
                      </a:ln>
                      <a:solidFill>
                        <a:srgbClr val="EEECE1">
                          <a:lumMod val="50000"/>
                        </a:srgbClr>
                      </a:solidFill>
                      <a:effectLst/>
                      <a:uLnTx/>
                      <a:uFillTx/>
                      <a:cs typeface="Arial" panose="020B0604020202020204" pitchFamily="34" charset="0"/>
                    </a:rPr>
                    <a:t>2008</a:t>
                  </a:r>
                  <a:endParaRPr kumimoji="0" lang="en-US" sz="2100" b="1" i="0" u="none" strike="noStrike" kern="0" cap="none" spc="0" normalizeH="0" baseline="0" noProof="1">
                    <a:ln>
                      <a:noFill/>
                    </a:ln>
                    <a:solidFill>
                      <a:srgbClr val="EEECE1">
                        <a:lumMod val="50000"/>
                      </a:srgbClr>
                    </a:solidFill>
                    <a:effectLst/>
                    <a:uLnTx/>
                    <a:uFillTx/>
                    <a:cs typeface="Arial" panose="020B0604020202020204" pitchFamily="34" charset="0"/>
                  </a:endParaRPr>
                </a:p>
              </p:txBody>
            </p:sp>
          </p:grpSp>
          <p:sp>
            <p:nvSpPr>
              <p:cNvPr id="40" name="Rectangle 448">
                <a:extLst>
                  <a:ext uri="{FF2B5EF4-FFF2-40B4-BE49-F238E27FC236}">
                    <a16:creationId xmlns:a16="http://schemas.microsoft.com/office/drawing/2014/main" id="{7B3F77CA-82A0-4647-9BD3-C261461DC1D3}"/>
                  </a:ext>
                </a:extLst>
              </p:cNvPr>
              <p:cNvSpPr>
                <a:spLocks noChangeArrowheads="1"/>
              </p:cNvSpPr>
              <p:nvPr/>
            </p:nvSpPr>
            <p:spPr bwMode="auto">
              <a:xfrm>
                <a:off x="5970722" y="3471104"/>
                <a:ext cx="2471772" cy="442466"/>
              </a:xfrm>
              <a:prstGeom prst="rect">
                <a:avLst/>
              </a:prstGeom>
              <a:grpFill/>
              <a:ln>
                <a:noFill/>
              </a:ln>
              <a:extLst>
                <a:ext uri="{91240B29-F687-4F45-9708-019B960494DF}">
                  <a14:hiddenLine xmlns:a14="http://schemas.microsoft.com/office/drawing/2010/main" w="19050">
                    <a:solidFill>
                      <a:srgbClr val="000000"/>
                    </a:solidFill>
                    <a:round/>
                    <a:headEnd/>
                    <a:tailEnd/>
                  </a14:hiddenLine>
                </a:ext>
              </a:extLst>
            </p:spPr>
            <p:txBody>
              <a:bodyPr anchor="ctr"/>
              <a:lstStyle/>
              <a:p>
                <a:pPr marL="0" marR="0" lvl="0" indent="-342900" algn="ctr" defTabSz="914400" eaLnBrk="1" fontAlgn="base" latinLnBrk="0" hangingPunct="1">
                  <a:lnSpc>
                    <a:spcPct val="100000"/>
                  </a:lnSpc>
                  <a:spcBef>
                    <a:spcPct val="0"/>
                  </a:spcBef>
                  <a:spcAft>
                    <a:spcPct val="0"/>
                  </a:spcAft>
                  <a:buClrTx/>
                  <a:buSzTx/>
                  <a:buFontTx/>
                  <a:buNone/>
                  <a:tabLst/>
                  <a:defRPr/>
                </a:pPr>
                <a:r>
                  <a:rPr kumimoji="0" lang="id-ID" sz="2100" b="1" i="0" u="none" strike="noStrike" kern="0" cap="none" spc="0" normalizeH="0" baseline="0" noProof="1">
                    <a:ln>
                      <a:noFill/>
                    </a:ln>
                    <a:solidFill>
                      <a:srgbClr val="FF0000"/>
                    </a:solidFill>
                    <a:effectLst/>
                    <a:uLnTx/>
                    <a:uFillTx/>
                    <a:cs typeface="Arial" panose="020B0604020202020204" pitchFamily="34" charset="0"/>
                  </a:rPr>
                  <a:t>Next agenda?</a:t>
                </a:r>
                <a:endParaRPr kumimoji="0" lang="en-US" sz="2100" b="1" i="0" u="none" strike="noStrike" kern="0" cap="none" spc="0" normalizeH="0" baseline="0" noProof="1">
                  <a:ln>
                    <a:noFill/>
                  </a:ln>
                  <a:solidFill>
                    <a:srgbClr val="FF0000"/>
                  </a:solidFill>
                  <a:effectLst/>
                  <a:uLnTx/>
                  <a:uFillTx/>
                  <a:cs typeface="Arial" panose="020B0604020202020204" pitchFamily="34" charset="0"/>
                </a:endParaRPr>
              </a:p>
            </p:txBody>
          </p:sp>
        </p:grpSp>
        <p:sp>
          <p:nvSpPr>
            <p:cNvPr id="49" name="Rektangel 82">
              <a:extLst>
                <a:ext uri="{FF2B5EF4-FFF2-40B4-BE49-F238E27FC236}">
                  <a16:creationId xmlns:a16="http://schemas.microsoft.com/office/drawing/2014/main" id="{14EF55AD-7A6A-478B-B836-784AA581FC70}"/>
                </a:ext>
              </a:extLst>
            </p:cNvPr>
            <p:cNvSpPr>
              <a:spLocks noChangeArrowheads="1"/>
            </p:cNvSpPr>
            <p:nvPr/>
          </p:nvSpPr>
          <p:spPr bwMode="auto">
            <a:xfrm>
              <a:off x="1336850" y="1032541"/>
              <a:ext cx="2117726"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Calibri" panose="020F0502020204030204" pitchFamily="34" charset="0"/>
                  <a:cs typeface="Arial" panose="020B0604020202020204" pitchFamily="34" charset="0"/>
                </a:defRPr>
              </a:lvl1pPr>
              <a:lvl2pPr marL="742950" indent="-285750" defTabSz="801688" eaLnBrk="0" hangingPunct="0">
                <a:defRPr>
                  <a:solidFill>
                    <a:schemeClr val="tx1"/>
                  </a:solidFill>
                  <a:latin typeface="Calibri" panose="020F0502020204030204" pitchFamily="34" charset="0"/>
                  <a:cs typeface="Arial" panose="020B0604020202020204" pitchFamily="34" charset="0"/>
                </a:defRPr>
              </a:lvl2pPr>
              <a:lvl3pPr marL="1143000" indent="-228600" defTabSz="801688" eaLnBrk="0" hangingPunct="0">
                <a:defRPr>
                  <a:solidFill>
                    <a:schemeClr val="tx1"/>
                  </a:solidFill>
                  <a:latin typeface="Calibri" panose="020F0502020204030204" pitchFamily="34" charset="0"/>
                  <a:cs typeface="Arial" panose="020B0604020202020204" pitchFamily="34" charset="0"/>
                </a:defRPr>
              </a:lvl3pPr>
              <a:lvl4pPr marL="1600200" indent="-228600" defTabSz="801688" eaLnBrk="0" hangingPunct="0">
                <a:defRPr>
                  <a:solidFill>
                    <a:schemeClr val="tx1"/>
                  </a:solidFill>
                  <a:latin typeface="Calibri" panose="020F0502020204030204" pitchFamily="34" charset="0"/>
                  <a:cs typeface="Arial" panose="020B0604020202020204" pitchFamily="34" charset="0"/>
                </a:defRPr>
              </a:lvl4pPr>
              <a:lvl5pPr marL="2057400" indent="-228600" defTabSz="801688" eaLnBrk="0" hangingPunct="0">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801688" eaLnBrk="1" fontAlgn="base" latinLnBrk="0" hangingPunct="1">
                <a:lnSpc>
                  <a:spcPct val="100000"/>
                </a:lnSpc>
                <a:spcBef>
                  <a:spcPct val="20000"/>
                </a:spcBef>
                <a:spcAft>
                  <a:spcPct val="0"/>
                </a:spcAft>
                <a:buClrTx/>
                <a:buSzTx/>
                <a:buFontTx/>
                <a:buNone/>
                <a:tabLst/>
                <a:defRPr/>
              </a:pPr>
              <a:r>
                <a:rPr kumimoji="0" lang="en-ID" altLang="en-US" sz="1600" b="1" i="0" u="none" strike="noStrike" kern="0" cap="none" spc="0" normalizeH="0" baseline="0" noProof="1">
                  <a:ln>
                    <a:noFill/>
                  </a:ln>
                  <a:solidFill>
                    <a:srgbClr val="000000"/>
                  </a:solidFill>
                  <a:effectLst/>
                  <a:uLnTx/>
                  <a:uFillTx/>
                  <a:latin typeface="Calibri" panose="020F0502020204030204" pitchFamily="34" charset="0"/>
                  <a:cs typeface="Arial" panose="020B0604020202020204" pitchFamily="34" charset="0"/>
                </a:rPr>
                <a:t>National Lowland Development Strategy</a:t>
              </a:r>
            </a:p>
            <a:p>
              <a:pPr marL="0" marR="0" lvl="0" indent="0" algn="ctr" defTabSz="801688" eaLnBrk="1" fontAlgn="base" latinLnBrk="0" hangingPunct="1">
                <a:lnSpc>
                  <a:spcPct val="100000"/>
                </a:lnSpc>
                <a:spcBef>
                  <a:spcPct val="20000"/>
                </a:spcBef>
                <a:spcAft>
                  <a:spcPct val="0"/>
                </a:spcAft>
                <a:buClrTx/>
                <a:buSzTx/>
                <a:buFontTx/>
                <a:buNone/>
                <a:tabLst/>
                <a:defRPr/>
              </a:pPr>
              <a:r>
                <a:rPr kumimoji="0" lang="en-ID" altLang="en-US" sz="1600" b="1" i="0" u="none" strike="noStrike" kern="0" cap="none" spc="0" normalizeH="0" baseline="0" noProof="1">
                  <a:ln>
                    <a:noFill/>
                  </a:ln>
                  <a:solidFill>
                    <a:srgbClr val="000000"/>
                  </a:solidFill>
                  <a:effectLst/>
                  <a:uLnTx/>
                  <a:uFillTx/>
                  <a:latin typeface="Calibri" panose="020F0502020204030204" pitchFamily="34" charset="0"/>
                  <a:cs typeface="Arial" panose="020B0604020202020204" pitchFamily="34" charset="0"/>
                </a:rPr>
                <a:t>(NLDS) </a:t>
              </a:r>
            </a:p>
          </p:txBody>
        </p:sp>
        <p:sp>
          <p:nvSpPr>
            <p:cNvPr id="50" name="Nedadgående pil 90">
              <a:extLst>
                <a:ext uri="{FF2B5EF4-FFF2-40B4-BE49-F238E27FC236}">
                  <a16:creationId xmlns:a16="http://schemas.microsoft.com/office/drawing/2014/main" id="{7909C5D7-0294-4095-88A5-1E2338946D81}"/>
                </a:ext>
              </a:extLst>
            </p:cNvPr>
            <p:cNvSpPr>
              <a:spLocks noChangeArrowheads="1"/>
            </p:cNvSpPr>
            <p:nvPr/>
          </p:nvSpPr>
          <p:spPr bwMode="auto">
            <a:xfrm>
              <a:off x="2349676" y="2096166"/>
              <a:ext cx="271462" cy="538162"/>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fontAlgn="base">
                <a:spcBef>
                  <a:spcPct val="0"/>
                </a:spcBef>
                <a:spcAft>
                  <a:spcPct val="0"/>
                </a:spcAft>
                <a:buFont typeface="Calibri" pitchFamily="-111" charset="0"/>
                <a:buAutoNum type="arabicPeriod"/>
                <a:defRPr/>
              </a:pPr>
              <a:endParaRPr lang="en-US" sz="2100" b="1">
                <a:solidFill>
                  <a:srgbClr val="EEECE1">
                    <a:lumMod val="50000"/>
                  </a:srgbClr>
                </a:solidFill>
                <a:cs typeface="Arial" panose="020B0604020202020204" pitchFamily="34" charset="0"/>
              </a:endParaRPr>
            </a:p>
          </p:txBody>
        </p:sp>
        <p:sp>
          <p:nvSpPr>
            <p:cNvPr id="51" name="Rektangel 91">
              <a:extLst>
                <a:ext uri="{FF2B5EF4-FFF2-40B4-BE49-F238E27FC236}">
                  <a16:creationId xmlns:a16="http://schemas.microsoft.com/office/drawing/2014/main" id="{56BA5F07-5408-4A84-A4E5-F8FD9FA0EC6B}"/>
                </a:ext>
              </a:extLst>
            </p:cNvPr>
            <p:cNvSpPr>
              <a:spLocks noChangeArrowheads="1"/>
            </p:cNvSpPr>
            <p:nvPr/>
          </p:nvSpPr>
          <p:spPr bwMode="auto">
            <a:xfrm>
              <a:off x="4629326" y="1789778"/>
              <a:ext cx="1577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Calibri" panose="020F0502020204030204" pitchFamily="34" charset="0"/>
                  <a:cs typeface="Arial" panose="020B0604020202020204" pitchFamily="34" charset="0"/>
                </a:defRPr>
              </a:lvl1pPr>
              <a:lvl2pPr marL="742950" indent="-285750" defTabSz="801688" eaLnBrk="0" hangingPunct="0">
                <a:defRPr>
                  <a:solidFill>
                    <a:schemeClr val="tx1"/>
                  </a:solidFill>
                  <a:latin typeface="Calibri" panose="020F0502020204030204" pitchFamily="34" charset="0"/>
                  <a:cs typeface="Arial" panose="020B0604020202020204" pitchFamily="34" charset="0"/>
                </a:defRPr>
              </a:lvl2pPr>
              <a:lvl3pPr marL="1143000" indent="-228600" defTabSz="801688" eaLnBrk="0" hangingPunct="0">
                <a:defRPr>
                  <a:solidFill>
                    <a:schemeClr val="tx1"/>
                  </a:solidFill>
                  <a:latin typeface="Calibri" panose="020F0502020204030204" pitchFamily="34" charset="0"/>
                  <a:cs typeface="Arial" panose="020B0604020202020204" pitchFamily="34" charset="0"/>
                </a:defRPr>
              </a:lvl3pPr>
              <a:lvl4pPr marL="1600200" indent="-228600" defTabSz="801688" eaLnBrk="0" hangingPunct="0">
                <a:defRPr>
                  <a:solidFill>
                    <a:schemeClr val="tx1"/>
                  </a:solidFill>
                  <a:latin typeface="Calibri" panose="020F0502020204030204" pitchFamily="34" charset="0"/>
                  <a:cs typeface="Arial" panose="020B0604020202020204" pitchFamily="34" charset="0"/>
                </a:defRPr>
              </a:lvl4pPr>
              <a:lvl5pPr marL="2057400" indent="-228600" defTabSz="801688" eaLnBrk="0" hangingPunct="0">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801688" eaLnBrk="1" fontAlgn="base" latinLnBrk="0" hangingPunct="1">
                <a:lnSpc>
                  <a:spcPct val="100000"/>
                </a:lnSpc>
                <a:spcBef>
                  <a:spcPct val="20000"/>
                </a:spcBef>
                <a:spcAft>
                  <a:spcPct val="0"/>
                </a:spcAft>
                <a:buClrTx/>
                <a:buSzTx/>
                <a:buFontTx/>
                <a:buNone/>
                <a:tabLst/>
                <a:defRPr/>
              </a:pPr>
              <a:r>
                <a:rPr kumimoji="0" lang="en-ID" altLang="en-US" sz="1800" b="1" i="1" u="none" strike="noStrike" kern="0" cap="none" spc="0" normalizeH="0" baseline="0" noProof="1">
                  <a:ln>
                    <a:noFill/>
                  </a:ln>
                  <a:solidFill>
                    <a:srgbClr val="FF0000"/>
                  </a:solidFill>
                  <a:effectLst/>
                  <a:uLnTx/>
                  <a:uFillTx/>
                  <a:latin typeface="Calibri" panose="020F0502020204030204" pitchFamily="34" charset="0"/>
                  <a:cs typeface="Arial" panose="020B0604020202020204" pitchFamily="34" charset="0"/>
                </a:rPr>
                <a:t>WACLIMAD</a:t>
              </a:r>
            </a:p>
          </p:txBody>
        </p:sp>
        <p:sp>
          <p:nvSpPr>
            <p:cNvPr id="52" name="Nedadgående pil 92">
              <a:extLst>
                <a:ext uri="{FF2B5EF4-FFF2-40B4-BE49-F238E27FC236}">
                  <a16:creationId xmlns:a16="http://schemas.microsoft.com/office/drawing/2014/main" id="{188A48EC-9CB0-4EAD-AC2A-2EDC55085CD7}"/>
                </a:ext>
              </a:extLst>
            </p:cNvPr>
            <p:cNvSpPr>
              <a:spLocks noChangeArrowheads="1"/>
            </p:cNvSpPr>
            <p:nvPr/>
          </p:nvSpPr>
          <p:spPr bwMode="auto">
            <a:xfrm>
              <a:off x="5192888" y="2096166"/>
              <a:ext cx="269875" cy="538162"/>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fontAlgn="base">
                <a:spcBef>
                  <a:spcPct val="0"/>
                </a:spcBef>
                <a:spcAft>
                  <a:spcPct val="0"/>
                </a:spcAft>
                <a:buFont typeface="Calibri" pitchFamily="-111" charset="0"/>
                <a:buAutoNum type="arabicPeriod"/>
                <a:defRPr/>
              </a:pPr>
              <a:endParaRPr lang="en-US" sz="2100" b="1">
                <a:solidFill>
                  <a:srgbClr val="EEECE1">
                    <a:lumMod val="50000"/>
                  </a:srgbClr>
                </a:solidFill>
                <a:cs typeface="Arial" panose="020B0604020202020204" pitchFamily="34" charset="0"/>
              </a:endParaRPr>
            </a:p>
          </p:txBody>
        </p:sp>
        <p:sp>
          <p:nvSpPr>
            <p:cNvPr id="53" name="Nedadgående pil 94">
              <a:extLst>
                <a:ext uri="{FF2B5EF4-FFF2-40B4-BE49-F238E27FC236}">
                  <a16:creationId xmlns:a16="http://schemas.microsoft.com/office/drawing/2014/main" id="{2C7EC2FB-350C-4F58-8E1C-41EB173BC22B}"/>
                </a:ext>
              </a:extLst>
            </p:cNvPr>
            <p:cNvSpPr>
              <a:spLocks noChangeArrowheads="1"/>
            </p:cNvSpPr>
            <p:nvPr/>
          </p:nvSpPr>
          <p:spPr bwMode="auto">
            <a:xfrm>
              <a:off x="6991526" y="2088228"/>
              <a:ext cx="269875" cy="538163"/>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fontAlgn="base">
                <a:spcBef>
                  <a:spcPct val="0"/>
                </a:spcBef>
                <a:spcAft>
                  <a:spcPct val="0"/>
                </a:spcAft>
                <a:buFont typeface="Calibri" pitchFamily="-111" charset="0"/>
                <a:buAutoNum type="arabicPeriod"/>
                <a:defRPr/>
              </a:pPr>
              <a:endParaRPr lang="en-US" sz="2100" b="1">
                <a:solidFill>
                  <a:srgbClr val="EEECE1">
                    <a:lumMod val="50000"/>
                  </a:srgbClr>
                </a:solidFill>
                <a:cs typeface="Arial" panose="020B0604020202020204" pitchFamily="34" charset="0"/>
              </a:endParaRPr>
            </a:p>
          </p:txBody>
        </p:sp>
        <p:sp>
          <p:nvSpPr>
            <p:cNvPr id="54" name="Rektangel 95">
              <a:extLst>
                <a:ext uri="{FF2B5EF4-FFF2-40B4-BE49-F238E27FC236}">
                  <a16:creationId xmlns:a16="http://schemas.microsoft.com/office/drawing/2014/main" id="{72E8E0F7-F88F-47F3-BBCA-50DDABEA3A76}"/>
                </a:ext>
              </a:extLst>
            </p:cNvPr>
            <p:cNvSpPr>
              <a:spLocks noChangeArrowheads="1"/>
            </p:cNvSpPr>
            <p:nvPr/>
          </p:nvSpPr>
          <p:spPr bwMode="auto">
            <a:xfrm>
              <a:off x="3064051" y="1537366"/>
              <a:ext cx="18557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Calibri" panose="020F0502020204030204" pitchFamily="34" charset="0"/>
                  <a:cs typeface="Arial" panose="020B0604020202020204" pitchFamily="34" charset="0"/>
                </a:defRPr>
              </a:lvl1pPr>
              <a:lvl2pPr marL="742950" indent="-285750" defTabSz="801688" eaLnBrk="0" hangingPunct="0">
                <a:defRPr>
                  <a:solidFill>
                    <a:schemeClr val="tx1"/>
                  </a:solidFill>
                  <a:latin typeface="Calibri" panose="020F0502020204030204" pitchFamily="34" charset="0"/>
                  <a:cs typeface="Arial" panose="020B0604020202020204" pitchFamily="34" charset="0"/>
                </a:defRPr>
              </a:lvl2pPr>
              <a:lvl3pPr marL="1143000" indent="-228600" defTabSz="801688" eaLnBrk="0" hangingPunct="0">
                <a:defRPr>
                  <a:solidFill>
                    <a:schemeClr val="tx1"/>
                  </a:solidFill>
                  <a:latin typeface="Calibri" panose="020F0502020204030204" pitchFamily="34" charset="0"/>
                  <a:cs typeface="Arial" panose="020B0604020202020204" pitchFamily="34" charset="0"/>
                </a:defRPr>
              </a:lvl3pPr>
              <a:lvl4pPr marL="1600200" indent="-228600" defTabSz="801688" eaLnBrk="0" hangingPunct="0">
                <a:defRPr>
                  <a:solidFill>
                    <a:schemeClr val="tx1"/>
                  </a:solidFill>
                  <a:latin typeface="Calibri" panose="020F0502020204030204" pitchFamily="34" charset="0"/>
                  <a:cs typeface="Arial" panose="020B0604020202020204" pitchFamily="34" charset="0"/>
                </a:defRPr>
              </a:lvl4pPr>
              <a:lvl5pPr marL="2057400" indent="-228600" defTabSz="801688" eaLnBrk="0" hangingPunct="0">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801688" eaLnBrk="1" fontAlgn="base" latinLnBrk="0" hangingPunct="1">
                <a:lnSpc>
                  <a:spcPct val="100000"/>
                </a:lnSpc>
                <a:spcBef>
                  <a:spcPct val="20000"/>
                </a:spcBef>
                <a:spcAft>
                  <a:spcPct val="0"/>
                </a:spcAft>
                <a:buClrTx/>
                <a:buSzTx/>
                <a:buFontTx/>
                <a:buNone/>
                <a:tabLst/>
                <a:defRPr/>
              </a:pPr>
              <a:r>
                <a:rPr kumimoji="0" lang="en-ID" altLang="en-US" sz="1400" b="1" i="0" u="none" strike="noStrike" kern="0" cap="none" spc="0" normalizeH="0" baseline="0" noProof="1">
                  <a:ln>
                    <a:noFill/>
                  </a:ln>
                  <a:solidFill>
                    <a:srgbClr val="0070C0"/>
                  </a:solidFill>
                  <a:effectLst/>
                  <a:uLnTx/>
                  <a:uFillTx/>
                  <a:latin typeface="Calibri" panose="020F0502020204030204" pitchFamily="34" charset="0"/>
                  <a:cs typeface="Arial" panose="020B0604020202020204" pitchFamily="34" charset="0"/>
                </a:rPr>
                <a:t>Masterplan </a:t>
              </a:r>
              <a:r>
                <a:rPr kumimoji="0" lang="en-ID" altLang="en-US" sz="1600" b="1" i="0" u="none" strike="noStrike" kern="0" cap="none" spc="0" normalizeH="0" baseline="0" noProof="1">
                  <a:ln>
                    <a:noFill/>
                  </a:ln>
                  <a:solidFill>
                    <a:srgbClr val="0070C0"/>
                  </a:solidFill>
                  <a:effectLst/>
                  <a:uLnTx/>
                  <a:uFillTx/>
                  <a:latin typeface="Calibri" panose="020F0502020204030204" pitchFamily="34" charset="0"/>
                  <a:cs typeface="Arial" panose="020B0604020202020204" pitchFamily="34" charset="0"/>
                </a:rPr>
                <a:t>Ex-Mega</a:t>
              </a:r>
              <a:r>
                <a:rPr kumimoji="0" lang="en-ID" altLang="en-US" sz="1400" b="1" i="0" u="none" strike="noStrike" kern="0" cap="none" spc="0" normalizeH="0" baseline="0" noProof="1">
                  <a:ln>
                    <a:noFill/>
                  </a:ln>
                  <a:solidFill>
                    <a:srgbClr val="0070C0"/>
                  </a:solidFill>
                  <a:effectLst/>
                  <a:uLnTx/>
                  <a:uFillTx/>
                  <a:latin typeface="Calibri" panose="020F0502020204030204" pitchFamily="34" charset="0"/>
                  <a:cs typeface="Arial" panose="020B0604020202020204" pitchFamily="34" charset="0"/>
                </a:rPr>
                <a:t> </a:t>
              </a:r>
              <a:r>
                <a:rPr kumimoji="0" lang="en-ID" altLang="en-US" sz="1600" b="1" i="0" u="none" strike="noStrike" kern="0" cap="none" spc="0" normalizeH="0" baseline="0" noProof="1">
                  <a:ln>
                    <a:noFill/>
                  </a:ln>
                  <a:solidFill>
                    <a:srgbClr val="0070C0"/>
                  </a:solidFill>
                  <a:effectLst/>
                  <a:uLnTx/>
                  <a:uFillTx/>
                  <a:latin typeface="Calibri" panose="020F0502020204030204" pitchFamily="34" charset="0"/>
                  <a:cs typeface="Arial" panose="020B0604020202020204" pitchFamily="34" charset="0"/>
                </a:rPr>
                <a:t>Rice Project </a:t>
              </a:r>
              <a:r>
                <a:rPr kumimoji="0" lang="en-ID" altLang="en-US" sz="1400" b="1" i="0" u="none" strike="noStrike" kern="0" cap="none" spc="0" normalizeH="0" baseline="0" noProof="1">
                  <a:ln>
                    <a:noFill/>
                  </a:ln>
                  <a:solidFill>
                    <a:srgbClr val="0070C0"/>
                  </a:solidFill>
                  <a:effectLst/>
                  <a:uLnTx/>
                  <a:uFillTx/>
                  <a:latin typeface="Calibri" panose="020F0502020204030204" pitchFamily="34" charset="0"/>
                  <a:cs typeface="Arial" panose="020B0604020202020204" pitchFamily="34" charset="0"/>
                </a:rPr>
                <a:t>(ERMP)</a:t>
              </a:r>
            </a:p>
          </p:txBody>
        </p:sp>
        <p:sp>
          <p:nvSpPr>
            <p:cNvPr id="55" name="Rektangel 98">
              <a:extLst>
                <a:ext uri="{FF2B5EF4-FFF2-40B4-BE49-F238E27FC236}">
                  <a16:creationId xmlns:a16="http://schemas.microsoft.com/office/drawing/2014/main" id="{D224524E-C209-4F00-8D31-C56CD75D8AE5}"/>
                </a:ext>
              </a:extLst>
            </p:cNvPr>
            <p:cNvSpPr>
              <a:spLocks noChangeArrowheads="1"/>
            </p:cNvSpPr>
            <p:nvPr/>
          </p:nvSpPr>
          <p:spPr bwMode="auto">
            <a:xfrm>
              <a:off x="6373988" y="1789778"/>
              <a:ext cx="1487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Calibri" panose="020F0502020204030204" pitchFamily="34" charset="0"/>
                  <a:cs typeface="Arial" panose="020B0604020202020204" pitchFamily="34" charset="0"/>
                </a:defRPr>
              </a:lvl1pPr>
              <a:lvl2pPr marL="742950" indent="-285750" defTabSz="801688" eaLnBrk="0" hangingPunct="0">
                <a:defRPr>
                  <a:solidFill>
                    <a:schemeClr val="tx1"/>
                  </a:solidFill>
                  <a:latin typeface="Calibri" panose="020F0502020204030204" pitchFamily="34" charset="0"/>
                  <a:cs typeface="Arial" panose="020B0604020202020204" pitchFamily="34" charset="0"/>
                </a:defRPr>
              </a:lvl2pPr>
              <a:lvl3pPr marL="1143000" indent="-228600" defTabSz="801688" eaLnBrk="0" hangingPunct="0">
                <a:defRPr>
                  <a:solidFill>
                    <a:schemeClr val="tx1"/>
                  </a:solidFill>
                  <a:latin typeface="Calibri" panose="020F0502020204030204" pitchFamily="34" charset="0"/>
                  <a:cs typeface="Arial" panose="020B0604020202020204" pitchFamily="34" charset="0"/>
                </a:defRPr>
              </a:lvl3pPr>
              <a:lvl4pPr marL="1600200" indent="-228600" defTabSz="801688" eaLnBrk="0" hangingPunct="0">
                <a:defRPr>
                  <a:solidFill>
                    <a:schemeClr val="tx1"/>
                  </a:solidFill>
                  <a:latin typeface="Calibri" panose="020F0502020204030204" pitchFamily="34" charset="0"/>
                  <a:cs typeface="Arial" panose="020B0604020202020204" pitchFamily="34" charset="0"/>
                </a:defRPr>
              </a:lvl4pPr>
              <a:lvl5pPr marL="2057400" indent="-228600" defTabSz="801688" eaLnBrk="0" hangingPunct="0">
                <a:defRPr>
                  <a:solidFill>
                    <a:schemeClr val="tx1"/>
                  </a:solidFill>
                  <a:latin typeface="Calibri" panose="020F050202020403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801688" eaLnBrk="1" fontAlgn="base" latinLnBrk="0" hangingPunct="1">
                <a:lnSpc>
                  <a:spcPct val="100000"/>
                </a:lnSpc>
                <a:spcBef>
                  <a:spcPct val="20000"/>
                </a:spcBef>
                <a:spcAft>
                  <a:spcPct val="0"/>
                </a:spcAft>
                <a:buClrTx/>
                <a:buSzTx/>
                <a:buFontTx/>
                <a:buNone/>
                <a:tabLst/>
                <a:defRPr/>
              </a:pPr>
              <a:r>
                <a:rPr kumimoji="0" lang="en-ID" altLang="en-US" sz="1800" b="1" i="1" u="none" strike="noStrike" kern="0" cap="none" spc="0" normalizeH="0" baseline="0" noProof="1">
                  <a:ln>
                    <a:noFill/>
                  </a:ln>
                  <a:solidFill>
                    <a:srgbClr val="FF0000"/>
                  </a:solidFill>
                  <a:effectLst/>
                  <a:uLnTx/>
                  <a:uFillTx/>
                  <a:latin typeface="Calibri" panose="020F0502020204030204" pitchFamily="34" charset="0"/>
                  <a:cs typeface="Arial" panose="020B0604020202020204" pitchFamily="34" charset="0"/>
                </a:rPr>
                <a:t>QANS</a:t>
              </a:r>
            </a:p>
          </p:txBody>
        </p:sp>
        <p:sp>
          <p:nvSpPr>
            <p:cNvPr id="56" name="Nedadgående pil 92">
              <a:extLst>
                <a:ext uri="{FF2B5EF4-FFF2-40B4-BE49-F238E27FC236}">
                  <a16:creationId xmlns:a16="http://schemas.microsoft.com/office/drawing/2014/main" id="{44FCD24C-8BA8-483C-ABE0-607E557030DD}"/>
                </a:ext>
              </a:extLst>
            </p:cNvPr>
            <p:cNvSpPr>
              <a:spLocks noChangeArrowheads="1"/>
            </p:cNvSpPr>
            <p:nvPr/>
          </p:nvSpPr>
          <p:spPr bwMode="auto">
            <a:xfrm>
              <a:off x="3840338" y="2096166"/>
              <a:ext cx="269875" cy="538162"/>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fontAlgn="base">
                <a:spcBef>
                  <a:spcPct val="0"/>
                </a:spcBef>
                <a:spcAft>
                  <a:spcPct val="0"/>
                </a:spcAft>
                <a:buFont typeface="Calibri" pitchFamily="-111" charset="0"/>
                <a:buAutoNum type="arabicPeriod"/>
                <a:defRPr/>
              </a:pPr>
              <a:endParaRPr lang="en-US" sz="2100" b="1">
                <a:solidFill>
                  <a:srgbClr val="EEECE1">
                    <a:lumMod val="50000"/>
                  </a:srgbClr>
                </a:solidFill>
                <a:cs typeface="Arial" panose="020B0604020202020204" pitchFamily="34" charset="0"/>
              </a:endParaRPr>
            </a:p>
          </p:txBody>
        </p:sp>
        <p:sp>
          <p:nvSpPr>
            <p:cNvPr id="57" name="TextBox 2">
              <a:extLst>
                <a:ext uri="{FF2B5EF4-FFF2-40B4-BE49-F238E27FC236}">
                  <a16:creationId xmlns:a16="http://schemas.microsoft.com/office/drawing/2014/main" id="{6832634B-47D4-4B26-A7B8-32CCA0B7ADCB}"/>
                </a:ext>
              </a:extLst>
            </p:cNvPr>
            <p:cNvSpPr txBox="1">
              <a:spLocks noChangeArrowheads="1"/>
            </p:cNvSpPr>
            <p:nvPr/>
          </p:nvSpPr>
          <p:spPr bwMode="auto">
            <a:xfrm>
              <a:off x="1371775" y="3569366"/>
              <a:ext cx="17954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174625" marR="0" lvl="0" indent="-174625"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id-ID" altLang="en-US" sz="1400" b="0" i="0" u="none" strike="noStrike" kern="0" cap="none" spc="0" normalizeH="0" baseline="0" noProof="0">
                  <a:ln>
                    <a:noFill/>
                  </a:ln>
                  <a:solidFill>
                    <a:srgbClr val="FF0000"/>
                  </a:solidFill>
                  <a:effectLst/>
                  <a:uLnTx/>
                  <a:uFillTx/>
                  <a:latin typeface="Calibri" panose="020F0502020204030204" pitchFamily="34" charset="0"/>
                  <a:cs typeface="Arial" panose="020B0604020202020204" pitchFamily="34" charset="0"/>
                </a:rPr>
                <a:t>perumusan roadmap untuk daerah rawa di Indonesia</a:t>
              </a:r>
              <a:endParaRPr kumimoji="0" lang="en-US" altLang="en-US" sz="1400" b="0" i="0" u="none" strike="noStrike" kern="0" cap="none" spc="0" normalizeH="0" baseline="0" noProof="0">
                <a:ln>
                  <a:noFill/>
                </a:ln>
                <a:solidFill>
                  <a:srgbClr val="FF0000"/>
                </a:solidFill>
                <a:effectLst/>
                <a:uLnTx/>
                <a:uFillTx/>
                <a:latin typeface="Calibri" panose="020F0502020204030204" pitchFamily="34" charset="0"/>
                <a:cs typeface="Arial" panose="020B0604020202020204" pitchFamily="34" charset="0"/>
              </a:endParaRPr>
            </a:p>
          </p:txBody>
        </p:sp>
        <p:sp>
          <p:nvSpPr>
            <p:cNvPr id="58" name="TextBox 36">
              <a:extLst>
                <a:ext uri="{FF2B5EF4-FFF2-40B4-BE49-F238E27FC236}">
                  <a16:creationId xmlns:a16="http://schemas.microsoft.com/office/drawing/2014/main" id="{F9D54E52-EE57-4E8B-AC90-C1FD2AA938E0}"/>
                </a:ext>
              </a:extLst>
            </p:cNvPr>
            <p:cNvSpPr txBox="1">
              <a:spLocks noChangeArrowheads="1"/>
            </p:cNvSpPr>
            <p:nvPr/>
          </p:nvSpPr>
          <p:spPr bwMode="auto">
            <a:xfrm>
              <a:off x="2910063" y="3343941"/>
              <a:ext cx="21653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174625" marR="0" lvl="0" indent="-174625"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altLang="en-US" sz="1400" b="0" i="0" u="none" strike="noStrike" kern="0" cap="none" spc="0" normalizeH="0" baseline="0" noProof="0">
                  <a:ln>
                    <a:noFill/>
                  </a:ln>
                  <a:solidFill>
                    <a:srgbClr val="002060"/>
                  </a:solidFill>
                  <a:effectLst/>
                  <a:uLnTx/>
                  <a:uFillTx/>
                  <a:latin typeface="Calibri" panose="020F0502020204030204" pitchFamily="34" charset="0"/>
                  <a:cs typeface="Arial" panose="020B0604020202020204" pitchFamily="34" charset="0"/>
                </a:rPr>
                <a:t>pedoman teknis dan lainnya untuk rehabilitasi dan pembangunan berkelanjutan</a:t>
              </a:r>
              <a:endParaRPr kumimoji="0" lang="id-ID" altLang="en-US" sz="1400" b="0" i="0" u="none" strike="noStrike" kern="0" cap="none" spc="0" normalizeH="0" baseline="0" noProof="0">
                <a:ln>
                  <a:noFill/>
                </a:ln>
                <a:solidFill>
                  <a:srgbClr val="002060"/>
                </a:solidFill>
                <a:effectLst/>
                <a:uLnTx/>
                <a:uFillTx/>
                <a:latin typeface="Calibri" panose="020F0502020204030204" pitchFamily="34" charset="0"/>
                <a:cs typeface="Arial" panose="020B0604020202020204" pitchFamily="34" charset="0"/>
              </a:endParaRPr>
            </a:p>
            <a:p>
              <a:pPr marL="174625" marR="0" lvl="0" indent="-174625"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id-ID" altLang="en-US" sz="1400" b="0" i="0" u="none" strike="noStrike" kern="0" cap="none" spc="0" normalizeH="0" baseline="0" noProof="0">
                  <a:ln>
                    <a:noFill/>
                  </a:ln>
                  <a:solidFill>
                    <a:srgbClr val="002060"/>
                  </a:solidFill>
                  <a:effectLst/>
                  <a:uLnTx/>
                  <a:uFillTx/>
                  <a:latin typeface="Calibri" panose="020F0502020204030204" pitchFamily="34" charset="0"/>
                  <a:cs typeface="Arial" panose="020B0604020202020204" pitchFamily="34" charset="0"/>
                </a:rPr>
                <a:t>p</a:t>
              </a:r>
              <a:r>
                <a:rPr kumimoji="0" lang="en-GB" altLang="en-US" sz="1400" b="0" i="0" u="none" strike="noStrike" kern="0" cap="none" spc="0" normalizeH="0" baseline="0" noProof="0">
                  <a:ln>
                    <a:noFill/>
                  </a:ln>
                  <a:solidFill>
                    <a:srgbClr val="002060"/>
                  </a:solidFill>
                  <a:effectLst/>
                  <a:uLnTx/>
                  <a:uFillTx/>
                  <a:latin typeface="Calibri" panose="020F0502020204030204" pitchFamily="34" charset="0"/>
                  <a:cs typeface="Arial" panose="020B0604020202020204" pitchFamily="34" charset="0"/>
                </a:rPr>
                <a:t>endekatan spasial, menggunakan lanskap eko-hidrologi sebagai dasar dan makro-zonasi </a:t>
              </a:r>
              <a:r>
                <a:rPr kumimoji="0" lang="id-ID" altLang="en-US" sz="1400" b="0" i="0" u="none" strike="noStrike" kern="0" cap="none" spc="0" normalizeH="0" baseline="0" noProof="0">
                  <a:ln>
                    <a:noFill/>
                  </a:ln>
                  <a:solidFill>
                    <a:srgbClr val="002060"/>
                  </a:solidFill>
                  <a:effectLst/>
                  <a:uLnTx/>
                  <a:uFillTx/>
                  <a:latin typeface="Calibri" panose="020F0502020204030204" pitchFamily="34" charset="0"/>
                  <a:cs typeface="Arial" panose="020B0604020202020204" pitchFamily="34" charset="0"/>
                </a:rPr>
                <a:t>serta</a:t>
              </a:r>
              <a:r>
                <a:rPr kumimoji="0" lang="en-GB" altLang="en-US" sz="1400" b="0" i="0" u="none" strike="noStrike" kern="0" cap="none" spc="0" normalizeH="0" baseline="0" noProof="0">
                  <a:ln>
                    <a:noFill/>
                  </a:ln>
                  <a:solidFill>
                    <a:srgbClr val="002060"/>
                  </a:solidFill>
                  <a:effectLst/>
                  <a:uLnTx/>
                  <a:uFillTx/>
                  <a:latin typeface="Calibri" panose="020F0502020204030204" pitchFamily="34" charset="0"/>
                  <a:cs typeface="Arial" panose="020B0604020202020204" pitchFamily="34" charset="0"/>
                </a:rPr>
                <a:t> manajemen unit untuk perencanaan tindakan selanjutnya</a:t>
              </a:r>
              <a:endParaRPr kumimoji="0" lang="en-US" altLang="en-US" sz="1400" b="0" i="0" u="none" strike="noStrike" kern="0" cap="none" spc="0" normalizeH="0" baseline="0" noProof="0">
                <a:ln>
                  <a:noFill/>
                </a:ln>
                <a:solidFill>
                  <a:srgbClr val="002060"/>
                </a:solidFill>
                <a:effectLst/>
                <a:uLnTx/>
                <a:uFillTx/>
                <a:latin typeface="Calibri" panose="020F0502020204030204" pitchFamily="34" charset="0"/>
                <a:cs typeface="Arial" panose="020B0604020202020204" pitchFamily="34" charset="0"/>
              </a:endParaRPr>
            </a:p>
          </p:txBody>
        </p:sp>
        <p:sp>
          <p:nvSpPr>
            <p:cNvPr id="59" name="TextBox 38">
              <a:extLst>
                <a:ext uri="{FF2B5EF4-FFF2-40B4-BE49-F238E27FC236}">
                  <a16:creationId xmlns:a16="http://schemas.microsoft.com/office/drawing/2014/main" id="{7A4A8A0F-FCED-491B-A2A1-9340C769EADC}"/>
                </a:ext>
              </a:extLst>
            </p:cNvPr>
            <p:cNvSpPr txBox="1">
              <a:spLocks noChangeArrowheads="1"/>
            </p:cNvSpPr>
            <p:nvPr/>
          </p:nvSpPr>
          <p:spPr bwMode="auto">
            <a:xfrm>
              <a:off x="5075413" y="3559841"/>
              <a:ext cx="21129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id-ID" altLang="en-US" sz="14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Strategi Pengelolaan Rawa Nasional-Regional</a:t>
              </a:r>
              <a:endParaRPr kumimoji="0" lang="en-GB" altLang="en-US" sz="14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id-ID" altLang="en-US" sz="14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Dialog kebijakan/</a:t>
              </a:r>
              <a:r>
                <a:rPr kumimoji="0" lang="en-US" altLang="en-US" sz="14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 </a:t>
              </a:r>
              <a:r>
                <a:rPr kumimoji="0" lang="id-ID" altLang="en-US" sz="14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harm</a:t>
              </a:r>
              <a:r>
                <a:rPr kumimoji="0" lang="en-US" altLang="en-US" sz="14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o</a:t>
              </a:r>
              <a:r>
                <a:rPr kumimoji="0" lang="id-ID" altLang="en-US" sz="14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rPr>
                <a:t>nisasi antar sektor</a:t>
              </a:r>
              <a:endParaRPr kumimoji="0" lang="en-US" altLang="en-US" sz="1400" b="0" i="0" u="none" strike="noStrike" kern="0" cap="none" spc="0" normalizeH="0" baseline="0" noProof="0" dirty="0">
                <a:ln>
                  <a:noFill/>
                </a:ln>
                <a:solidFill>
                  <a:srgbClr val="000000"/>
                </a:solidFill>
                <a:effectLst/>
                <a:uLnTx/>
                <a:uFillTx/>
                <a:latin typeface="Calibri" panose="020F0502020204030204" pitchFamily="34" charset="0"/>
                <a:cs typeface="Arial" panose="020B0604020202020204" pitchFamily="34" charset="0"/>
              </a:endParaRPr>
            </a:p>
          </p:txBody>
        </p:sp>
        <p:cxnSp>
          <p:nvCxnSpPr>
            <p:cNvPr id="60" name="Elbow Connector 6">
              <a:extLst>
                <a:ext uri="{FF2B5EF4-FFF2-40B4-BE49-F238E27FC236}">
                  <a16:creationId xmlns:a16="http://schemas.microsoft.com/office/drawing/2014/main" id="{E7C92469-DE4E-4085-8BDB-91B98B08521A}"/>
                </a:ext>
              </a:extLst>
            </p:cNvPr>
            <p:cNvCxnSpPr>
              <a:endCxn id="57" idx="0"/>
            </p:cNvCxnSpPr>
            <p:nvPr/>
          </p:nvCxnSpPr>
          <p:spPr bwMode="auto">
            <a:xfrm rot="5400000">
              <a:off x="2087738" y="3226466"/>
              <a:ext cx="523875" cy="161925"/>
            </a:xfrm>
            <a:prstGeom prst="bentConnector3">
              <a:avLst>
                <a:gd name="adj1" fmla="val 50000"/>
              </a:avLst>
            </a:prstGeom>
            <a:solidFill>
              <a:srgbClr val="4F81BD"/>
            </a:solidFill>
            <a:ln w="9525" cap="flat" cmpd="sng" algn="ctr">
              <a:solidFill>
                <a:srgbClr val="8064A2">
                  <a:lumMod val="10000"/>
                </a:srgbClr>
              </a:solidFill>
              <a:prstDash val="solid"/>
              <a:round/>
              <a:headEnd type="none" w="med" len="med"/>
              <a:tailEnd type="arrow"/>
            </a:ln>
            <a:effectLst/>
          </p:spPr>
        </p:cxnSp>
        <p:cxnSp>
          <p:nvCxnSpPr>
            <p:cNvPr id="61" name="Elbow Connector 9">
              <a:extLst>
                <a:ext uri="{FF2B5EF4-FFF2-40B4-BE49-F238E27FC236}">
                  <a16:creationId xmlns:a16="http://schemas.microsoft.com/office/drawing/2014/main" id="{62B16DA9-AD64-48F5-9302-49EB73D54795}"/>
                </a:ext>
              </a:extLst>
            </p:cNvPr>
            <p:cNvCxnSpPr>
              <a:stCxn id="44" idx="2"/>
              <a:endCxn id="58" idx="0"/>
            </p:cNvCxnSpPr>
            <p:nvPr/>
          </p:nvCxnSpPr>
          <p:spPr bwMode="auto">
            <a:xfrm rot="16200000" flipH="1">
              <a:off x="3818113" y="3169316"/>
              <a:ext cx="320675" cy="28575"/>
            </a:xfrm>
            <a:prstGeom prst="bentConnector3">
              <a:avLst>
                <a:gd name="adj1" fmla="val 50000"/>
              </a:avLst>
            </a:prstGeom>
            <a:solidFill>
              <a:srgbClr val="4F81BD"/>
            </a:solidFill>
            <a:ln w="9525" cap="flat" cmpd="sng" algn="ctr">
              <a:solidFill>
                <a:srgbClr val="8064A2">
                  <a:lumMod val="10000"/>
                </a:srgbClr>
              </a:solidFill>
              <a:prstDash val="solid"/>
              <a:round/>
              <a:headEnd type="none" w="med" len="med"/>
              <a:tailEnd type="arrow"/>
            </a:ln>
            <a:effectLst/>
          </p:spPr>
        </p:cxnSp>
        <p:cxnSp>
          <p:nvCxnSpPr>
            <p:cNvPr id="62" name="Elbow Connector 12">
              <a:extLst>
                <a:ext uri="{FF2B5EF4-FFF2-40B4-BE49-F238E27FC236}">
                  <a16:creationId xmlns:a16="http://schemas.microsoft.com/office/drawing/2014/main" id="{7B0C328D-9469-42F5-8FF6-FAA1066D768E}"/>
                </a:ext>
              </a:extLst>
            </p:cNvPr>
            <p:cNvCxnSpPr/>
            <p:nvPr/>
          </p:nvCxnSpPr>
          <p:spPr bwMode="auto">
            <a:xfrm rot="16200000" flipH="1">
              <a:off x="5423076" y="3113753"/>
              <a:ext cx="611188" cy="458787"/>
            </a:xfrm>
            <a:prstGeom prst="bentConnector3">
              <a:avLst/>
            </a:prstGeom>
            <a:solidFill>
              <a:srgbClr val="4F81BD"/>
            </a:solidFill>
            <a:ln w="9525" cap="flat" cmpd="sng" algn="ctr">
              <a:solidFill>
                <a:srgbClr val="8064A2">
                  <a:lumMod val="10000"/>
                </a:srgbClr>
              </a:solidFill>
              <a:prstDash val="solid"/>
              <a:round/>
              <a:headEnd type="none" w="med" len="med"/>
              <a:tailEnd type="arrow"/>
            </a:ln>
            <a:effectLst/>
          </p:spPr>
        </p:cxnSp>
        <p:sp>
          <p:nvSpPr>
            <p:cNvPr id="63" name="TextBox 48">
              <a:extLst>
                <a:ext uri="{FF2B5EF4-FFF2-40B4-BE49-F238E27FC236}">
                  <a16:creationId xmlns:a16="http://schemas.microsoft.com/office/drawing/2014/main" id="{8BC611BE-3444-47E1-A393-867C84DC899F}"/>
                </a:ext>
              </a:extLst>
            </p:cNvPr>
            <p:cNvSpPr txBox="1">
              <a:spLocks noChangeArrowheads="1"/>
            </p:cNvSpPr>
            <p:nvPr/>
          </p:nvSpPr>
          <p:spPr bwMode="auto">
            <a:xfrm>
              <a:off x="7061376" y="3237578"/>
              <a:ext cx="4221162"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id-ID" altLang="en-US" sz="1400" b="0" i="0" u="none" strike="noStrike" kern="0" cap="none" spc="0" normalizeH="0" baseline="0" noProof="0">
                  <a:ln>
                    <a:noFill/>
                  </a:ln>
                  <a:solidFill>
                    <a:srgbClr val="000000"/>
                  </a:solidFill>
                  <a:effectLst/>
                  <a:uLnTx/>
                  <a:uFillTx/>
                  <a:latin typeface="Calibri" panose="020F0502020204030204" pitchFamily="34" charset="0"/>
                  <a:cs typeface="Arial" panose="020B0604020202020204" pitchFamily="34" charset="0"/>
                </a:rPr>
                <a:t>Mengumpulkan dan mengembangkan data rawa pada daerah di mana data </a:t>
              </a:r>
              <a:r>
                <a:rPr kumimoji="0" lang="id-ID" altLang="en-US" sz="1400" b="1" i="1" u="none" strike="noStrike" kern="0" cap="none" spc="0" normalizeH="0" baseline="0" noProof="0">
                  <a:ln>
                    <a:noFill/>
                  </a:ln>
                  <a:solidFill>
                    <a:srgbClr val="FF0000"/>
                  </a:solidFill>
                  <a:effectLst/>
                  <a:uLnTx/>
                  <a:uFillTx/>
                  <a:latin typeface="Calibri" panose="020F0502020204030204" pitchFamily="34" charset="0"/>
                  <a:cs typeface="Arial" panose="020B0604020202020204" pitchFamily="34" charset="0"/>
                </a:rPr>
                <a:t>WACLIMAD</a:t>
              </a:r>
              <a:r>
                <a:rPr kumimoji="0" lang="id-ID" altLang="en-US" sz="1400" b="0" i="0" u="none" strike="noStrike" kern="0" cap="none" spc="0" normalizeH="0" baseline="0" noProof="0">
                  <a:ln>
                    <a:noFill/>
                  </a:ln>
                  <a:solidFill>
                    <a:srgbClr val="000000"/>
                  </a:solidFill>
                  <a:effectLst/>
                  <a:uLnTx/>
                  <a:uFillTx/>
                  <a:latin typeface="Calibri" panose="020F0502020204030204" pitchFamily="34" charset="0"/>
                  <a:cs typeface="Arial" panose="020B0604020202020204" pitchFamily="34" charset="0"/>
                </a:rPr>
                <a:t> masih menunjukkan kekurangan, atau pada area yang masih belum lengkap dan pada daerah yang masih terhambat dengan penerapan kebijakan yang berkelanjutan</a:t>
              </a:r>
            </a:p>
            <a:p>
              <a:pPr marL="285750" marR="0" lvl="0" indent="-285750"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id-ID" altLang="en-US" sz="1400" b="0" i="0" u="none" strike="noStrike" kern="0" cap="none" spc="0" normalizeH="0" baseline="0" noProof="0">
                  <a:ln>
                    <a:noFill/>
                  </a:ln>
                  <a:solidFill>
                    <a:srgbClr val="000000"/>
                  </a:solidFill>
                  <a:effectLst/>
                  <a:uLnTx/>
                  <a:uFillTx/>
                  <a:latin typeface="Calibri" panose="020F0502020204030204" pitchFamily="34" charset="0"/>
                  <a:cs typeface="Arial" panose="020B0604020202020204" pitchFamily="34" charset="0"/>
                </a:rPr>
                <a:t>Fokus pada propinsi Riau dan Kalimantan Barat dan beberapa isu penting, seperti tingkat keakuratan peta gambut, identifikasi mata pencaharian yang cocok untuk daerah adaptif, penilaian daerah pertanian yang masih di bawah, identifikasi ketidakkonsistenan dan celah pada perundang-undangan</a:t>
              </a:r>
              <a:endParaRPr kumimoji="0" lang="en-US" altLang="en-US" sz="1400" b="0" i="0" u="none" strike="noStrike" kern="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cxnSp>
          <p:nvCxnSpPr>
            <p:cNvPr id="64" name="Elbow Connector 15">
              <a:extLst>
                <a:ext uri="{FF2B5EF4-FFF2-40B4-BE49-F238E27FC236}">
                  <a16:creationId xmlns:a16="http://schemas.microsoft.com/office/drawing/2014/main" id="{48DA6C72-88DC-4A02-AD89-9D4BB82DF761}"/>
                </a:ext>
              </a:extLst>
            </p:cNvPr>
            <p:cNvCxnSpPr>
              <a:stCxn id="46" idx="2"/>
              <a:endCxn id="63" idx="0"/>
            </p:cNvCxnSpPr>
            <p:nvPr/>
          </p:nvCxnSpPr>
          <p:spPr bwMode="auto">
            <a:xfrm rot="16200000" flipH="1">
              <a:off x="7996414" y="2061240"/>
              <a:ext cx="214312" cy="2138363"/>
            </a:xfrm>
            <a:prstGeom prst="bentConnector3">
              <a:avLst>
                <a:gd name="adj1" fmla="val 50000"/>
              </a:avLst>
            </a:prstGeom>
            <a:solidFill>
              <a:srgbClr val="4F81BD"/>
            </a:solidFill>
            <a:ln w="9525" cap="flat" cmpd="sng" algn="ctr">
              <a:solidFill>
                <a:srgbClr val="8064A2">
                  <a:lumMod val="10000"/>
                </a:srgbClr>
              </a:solidFill>
              <a:prstDash val="solid"/>
              <a:round/>
              <a:headEnd type="none" w="med" len="med"/>
              <a:tailEnd type="arrow"/>
            </a:ln>
            <a:effectLst/>
          </p:spPr>
        </p:cxnSp>
      </p:grpSp>
    </p:spTree>
    <p:extLst>
      <p:ext uri="{BB962C8B-B14F-4D97-AF65-F5344CB8AC3E}">
        <p14:creationId xmlns:p14="http://schemas.microsoft.com/office/powerpoint/2010/main" val="514763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33C9CF-A93C-468F-9492-1874080C679F}"/>
              </a:ext>
            </a:extLst>
          </p:cNvPr>
          <p:cNvSpPr>
            <a:spLocks noGrp="1"/>
          </p:cNvSpPr>
          <p:nvPr>
            <p:ph type="sldNum" sz="quarter" idx="12"/>
          </p:nvPr>
        </p:nvSpPr>
        <p:spPr/>
        <p:txBody>
          <a:bodyPr/>
          <a:lstStyle/>
          <a:p>
            <a:fld id="{192C646E-8A71-4229-9321-274B093DFD02}" type="slidenum">
              <a:rPr lang="en-US" smtClean="0">
                <a:solidFill>
                  <a:prstClr val="white"/>
                </a:solidFill>
              </a:rPr>
              <a:pPr/>
              <a:t>6</a:t>
            </a:fld>
            <a:endParaRPr lang="en-US" dirty="0">
              <a:solidFill>
                <a:prstClr val="white"/>
              </a:solidFill>
            </a:endParaRPr>
          </a:p>
        </p:txBody>
      </p:sp>
      <p:sp>
        <p:nvSpPr>
          <p:cNvPr id="3" name="Title 2">
            <a:extLst>
              <a:ext uri="{FF2B5EF4-FFF2-40B4-BE49-F238E27FC236}">
                <a16:creationId xmlns:a16="http://schemas.microsoft.com/office/drawing/2014/main" id="{F46CF66B-1098-4AE1-8774-40B9E7627A18}"/>
              </a:ext>
            </a:extLst>
          </p:cNvPr>
          <p:cNvSpPr>
            <a:spLocks noGrp="1"/>
          </p:cNvSpPr>
          <p:nvPr>
            <p:ph type="title"/>
          </p:nvPr>
        </p:nvSpPr>
        <p:spPr/>
        <p:txBody>
          <a:bodyPr/>
          <a:lstStyle/>
          <a:p>
            <a:r>
              <a:rPr lang="en-US">
                <a:latin typeface="Hind Siliguri" panose="02000000000000000000" pitchFamily="2" charset="0"/>
                <a:cs typeface="Hind Siliguri" panose="02000000000000000000" pitchFamily="2" charset="0"/>
              </a:rPr>
              <a:t>LESSON LEARN PT RSUP</a:t>
            </a:r>
            <a:endParaRPr lang="en-ID">
              <a:latin typeface="Hind Siliguri" panose="02000000000000000000" pitchFamily="2" charset="0"/>
              <a:cs typeface="Hind Siliguri" panose="02000000000000000000" pitchFamily="2" charset="0"/>
            </a:endParaRPr>
          </a:p>
        </p:txBody>
      </p:sp>
      <p:sp>
        <p:nvSpPr>
          <p:cNvPr id="4" name="Content Placeholder 2">
            <a:extLst>
              <a:ext uri="{FF2B5EF4-FFF2-40B4-BE49-F238E27FC236}">
                <a16:creationId xmlns:a16="http://schemas.microsoft.com/office/drawing/2014/main" id="{78BBDE42-BB2C-40ED-BC8B-26C997BB9229}"/>
              </a:ext>
            </a:extLst>
          </p:cNvPr>
          <p:cNvSpPr txBox="1">
            <a:spLocks/>
          </p:cNvSpPr>
          <p:nvPr/>
        </p:nvSpPr>
        <p:spPr>
          <a:xfrm>
            <a:off x="4038600" y="874643"/>
            <a:ext cx="4114800" cy="381000"/>
          </a:xfrm>
          <a:prstGeom prst="rect">
            <a:avLst/>
          </a:prstGeom>
        </p:spPr>
        <p:txBody>
          <a:bodyPr vert="horz" lIns="0" rIns="18288">
            <a:normAutofit fontScale="85000" lnSpcReduction="20000"/>
          </a:bodyPr>
          <a:lstStyle/>
          <a:p>
            <a:pPr marL="0" marR="4572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US" sz="2600" b="1" i="0" u="none" strike="noStrike" kern="1200" cap="none" spc="0" normalizeH="0" baseline="0" noProof="0" dirty="0">
              <a:ln>
                <a:noFill/>
              </a:ln>
              <a:solidFill>
                <a:schemeClr val="tx1"/>
              </a:solidFill>
              <a:effectLst/>
              <a:uLnTx/>
              <a:uFillTx/>
              <a:latin typeface="+mj-lt"/>
              <a:ea typeface="+mn-ea"/>
              <a:cs typeface="+mn-cs"/>
            </a:endParaRPr>
          </a:p>
        </p:txBody>
      </p:sp>
      <p:pic>
        <p:nvPicPr>
          <p:cNvPr id="5" name="Picture 4">
            <a:extLst>
              <a:ext uri="{FF2B5EF4-FFF2-40B4-BE49-F238E27FC236}">
                <a16:creationId xmlns:a16="http://schemas.microsoft.com/office/drawing/2014/main" id="{2DF0330B-A641-4B4C-836F-78746DC45176}"/>
              </a:ext>
            </a:extLst>
          </p:cNvPr>
          <p:cNvPicPr>
            <a:picLocks noChangeAspect="1"/>
          </p:cNvPicPr>
          <p:nvPr/>
        </p:nvPicPr>
        <p:blipFill>
          <a:blip r:embed="rId2"/>
          <a:stretch>
            <a:fillRect/>
          </a:stretch>
        </p:blipFill>
        <p:spPr>
          <a:xfrm>
            <a:off x="506895" y="2435106"/>
            <a:ext cx="6236591" cy="3206711"/>
          </a:xfrm>
          <a:prstGeom prst="rect">
            <a:avLst/>
          </a:prstGeom>
        </p:spPr>
      </p:pic>
      <p:pic>
        <p:nvPicPr>
          <p:cNvPr id="6" name="Picture 2" descr="U:\30.MANAGEMENT\CARLOS\Persiapan Presentasi Pak Komar\Peta Bangunan Air dan Elevasi  Lahan Pulau Sambu.jpg">
            <a:extLst>
              <a:ext uri="{FF2B5EF4-FFF2-40B4-BE49-F238E27FC236}">
                <a16:creationId xmlns:a16="http://schemas.microsoft.com/office/drawing/2014/main" id="{ECC54454-9D69-42FF-A096-1E45F6970394}"/>
              </a:ext>
            </a:extLst>
          </p:cNvPr>
          <p:cNvPicPr>
            <a:picLocks noChangeAspect="1" noChangeArrowheads="1"/>
          </p:cNvPicPr>
          <p:nvPr/>
        </p:nvPicPr>
        <p:blipFill>
          <a:blip r:embed="rId3" cstate="print"/>
          <a:srcRect/>
          <a:stretch>
            <a:fillRect/>
          </a:stretch>
        </p:blipFill>
        <p:spPr bwMode="auto">
          <a:xfrm>
            <a:off x="6929769" y="2401341"/>
            <a:ext cx="4629439" cy="3274239"/>
          </a:xfrm>
          <a:prstGeom prst="rect">
            <a:avLst/>
          </a:prstGeom>
          <a:noFill/>
        </p:spPr>
      </p:pic>
      <p:sp>
        <p:nvSpPr>
          <p:cNvPr id="7" name="TextBox 6">
            <a:extLst>
              <a:ext uri="{FF2B5EF4-FFF2-40B4-BE49-F238E27FC236}">
                <a16:creationId xmlns:a16="http://schemas.microsoft.com/office/drawing/2014/main" id="{ACA18D84-316A-4BD9-B165-951FA945CFA4}"/>
              </a:ext>
            </a:extLst>
          </p:cNvPr>
          <p:cNvSpPr txBox="1"/>
          <p:nvPr/>
        </p:nvSpPr>
        <p:spPr>
          <a:xfrm>
            <a:off x="1168364" y="5675580"/>
            <a:ext cx="4142264" cy="307777"/>
          </a:xfrm>
          <a:prstGeom prst="rect">
            <a:avLst/>
          </a:prstGeom>
          <a:noFill/>
        </p:spPr>
        <p:txBody>
          <a:bodyPr wrap="square" rtlCol="0">
            <a:spAutoFit/>
          </a:bodyPr>
          <a:lstStyle/>
          <a:p>
            <a:pPr algn="ctr"/>
            <a:r>
              <a:rPr lang="en-ID" sz="1400" b="1">
                <a:latin typeface="+mj-lt"/>
              </a:rPr>
              <a:t>Peta KHG Sungai Kampar Raung</a:t>
            </a:r>
            <a:endParaRPr lang="en-ID" sz="1400" b="1" dirty="0">
              <a:latin typeface="+mj-lt"/>
            </a:endParaRPr>
          </a:p>
        </p:txBody>
      </p:sp>
      <p:sp>
        <p:nvSpPr>
          <p:cNvPr id="8" name="TextBox 7">
            <a:extLst>
              <a:ext uri="{FF2B5EF4-FFF2-40B4-BE49-F238E27FC236}">
                <a16:creationId xmlns:a16="http://schemas.microsoft.com/office/drawing/2014/main" id="{4A247EDB-EAA9-4B62-B8E7-D937259CD463}"/>
              </a:ext>
            </a:extLst>
          </p:cNvPr>
          <p:cNvSpPr txBox="1"/>
          <p:nvPr/>
        </p:nvSpPr>
        <p:spPr>
          <a:xfrm>
            <a:off x="7005947" y="5675580"/>
            <a:ext cx="4142264" cy="307777"/>
          </a:xfrm>
          <a:prstGeom prst="rect">
            <a:avLst/>
          </a:prstGeom>
          <a:noFill/>
        </p:spPr>
        <p:txBody>
          <a:bodyPr wrap="square" rtlCol="0">
            <a:spAutoFit/>
          </a:bodyPr>
          <a:lstStyle/>
          <a:p>
            <a:pPr algn="ctr"/>
            <a:r>
              <a:rPr lang="es-ES" sz="1400" b="1">
                <a:latin typeface="+mj-lt"/>
              </a:rPr>
              <a:t>Peta Bangunan Air Dan Elevasi Lahan Sambu Group</a:t>
            </a:r>
            <a:endParaRPr lang="es-ES" sz="1400" b="1" dirty="0">
              <a:latin typeface="+mj-lt"/>
            </a:endParaRPr>
          </a:p>
        </p:txBody>
      </p:sp>
      <p:sp>
        <p:nvSpPr>
          <p:cNvPr id="9" name="TextBox 8">
            <a:extLst>
              <a:ext uri="{FF2B5EF4-FFF2-40B4-BE49-F238E27FC236}">
                <a16:creationId xmlns:a16="http://schemas.microsoft.com/office/drawing/2014/main" id="{A37D250A-9622-4D05-A420-E9E3ADB74C42}"/>
              </a:ext>
            </a:extLst>
          </p:cNvPr>
          <p:cNvSpPr txBox="1"/>
          <p:nvPr/>
        </p:nvSpPr>
        <p:spPr>
          <a:xfrm>
            <a:off x="43464" y="966240"/>
            <a:ext cx="11933188" cy="1200329"/>
          </a:xfrm>
          <a:prstGeom prst="rect">
            <a:avLst/>
          </a:prstGeom>
          <a:noFill/>
        </p:spPr>
        <p:txBody>
          <a:bodyPr wrap="square">
            <a:spAutoFit/>
          </a:bodyPr>
          <a:lstStyle/>
          <a:p>
            <a:pPr algn="just"/>
            <a:r>
              <a:rPr lang="en-ID" b="0" i="0">
                <a:effectLst/>
                <a:latin typeface="Hind Siliguri" panose="02000000000000000000" pitchFamily="2" charset="0"/>
              </a:rPr>
              <a:t>Didirikan pada tahun 1986 sebagai perkebunan kelapa hibrida yang difokuskan pada intensifikasi tanaman, PT Riau Sakti United Plantations (Perke</a:t>
            </a:r>
          </a:p>
          <a:p>
            <a:pPr algn="just"/>
            <a:r>
              <a:rPr lang="en-ID" b="0" i="0">
                <a:effectLst/>
                <a:latin typeface="Hind Siliguri" panose="02000000000000000000" pitchFamily="2" charset="0"/>
              </a:rPr>
              <a:t>bunan), yang berlokasi di Provinsi Riau, wilayah Timur pulau Sumatera, merupakan perkebunan kelapa pertama yang berhasil ditanam dan dibudidayakan di atas lahan gambut berpori di dunia.</a:t>
            </a:r>
            <a:endParaRPr lang="en-ID"/>
          </a:p>
        </p:txBody>
      </p:sp>
    </p:spTree>
    <p:extLst>
      <p:ext uri="{BB962C8B-B14F-4D97-AF65-F5344CB8AC3E}">
        <p14:creationId xmlns:p14="http://schemas.microsoft.com/office/powerpoint/2010/main" val="2743030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7F04AC-371C-41AE-915F-163C7E9A24DD}"/>
              </a:ext>
            </a:extLst>
          </p:cNvPr>
          <p:cNvSpPr>
            <a:spLocks noGrp="1"/>
          </p:cNvSpPr>
          <p:nvPr>
            <p:ph type="sldNum" sz="quarter" idx="12"/>
          </p:nvPr>
        </p:nvSpPr>
        <p:spPr/>
        <p:txBody>
          <a:bodyPr/>
          <a:lstStyle/>
          <a:p>
            <a:fld id="{192C646E-8A71-4229-9321-274B093DFD02}" type="slidenum">
              <a:rPr lang="en-US" smtClean="0">
                <a:solidFill>
                  <a:prstClr val="white"/>
                </a:solidFill>
              </a:rPr>
              <a:pPr/>
              <a:t>7</a:t>
            </a:fld>
            <a:endParaRPr lang="en-US" dirty="0">
              <a:solidFill>
                <a:prstClr val="white"/>
              </a:solidFill>
            </a:endParaRPr>
          </a:p>
        </p:txBody>
      </p:sp>
      <p:sp>
        <p:nvSpPr>
          <p:cNvPr id="3" name="Title 2">
            <a:extLst>
              <a:ext uri="{FF2B5EF4-FFF2-40B4-BE49-F238E27FC236}">
                <a16:creationId xmlns:a16="http://schemas.microsoft.com/office/drawing/2014/main" id="{BEE5DD44-1A66-47F2-BB5A-4E5AFFBFDC8E}"/>
              </a:ext>
            </a:extLst>
          </p:cNvPr>
          <p:cNvSpPr>
            <a:spLocks noGrp="1"/>
          </p:cNvSpPr>
          <p:nvPr>
            <p:ph type="title"/>
          </p:nvPr>
        </p:nvSpPr>
        <p:spPr/>
        <p:txBody>
          <a:bodyPr/>
          <a:lstStyle/>
          <a:p>
            <a:r>
              <a:rPr lang="en-US">
                <a:latin typeface="Hind Siliguri" panose="02000000000000000000" pitchFamily="2" charset="0"/>
                <a:cs typeface="Hind Siliguri" panose="02000000000000000000" pitchFamily="2" charset="0"/>
              </a:rPr>
              <a:t>LESSON LEARN PT RSUP</a:t>
            </a:r>
            <a:endParaRPr lang="en-ID"/>
          </a:p>
        </p:txBody>
      </p:sp>
      <p:sp>
        <p:nvSpPr>
          <p:cNvPr id="4" name="Slide Number Placeholder 2">
            <a:extLst>
              <a:ext uri="{FF2B5EF4-FFF2-40B4-BE49-F238E27FC236}">
                <a16:creationId xmlns:a16="http://schemas.microsoft.com/office/drawing/2014/main" id="{20004AB6-A30A-4559-8466-281C3C31F65B}"/>
              </a:ext>
            </a:extLst>
          </p:cNvPr>
          <p:cNvSpPr txBox="1">
            <a:spLocks/>
          </p:cNvSpPr>
          <p:nvPr/>
        </p:nvSpPr>
        <p:spPr>
          <a:xfrm>
            <a:off x="11662306" y="6467283"/>
            <a:ext cx="484827" cy="198805"/>
          </a:xfrm>
          <a:prstGeom prst="rect">
            <a:avLst/>
          </a:prstGeom>
        </p:spPr>
        <p:txBody>
          <a:bodyPr vert="horz" lIns="91440" tIns="45720" rIns="91440" bIns="45720" rtlCol="0" anchor="ctr"/>
          <a:lstStyle>
            <a:defPPr>
              <a:defRPr lang="en-US"/>
            </a:defPPr>
            <a:lvl1pPr marL="0" algn="r" defTabSz="914400" rtl="0" eaLnBrk="1" latinLnBrk="0" hangingPunct="1">
              <a:defRPr sz="105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2C646E-8A71-4229-9321-274B093DFD02}" type="slidenum">
              <a:rPr lang="en-US" smtClean="0">
                <a:solidFill>
                  <a:prstClr val="white"/>
                </a:solidFill>
              </a:rPr>
              <a:pPr/>
              <a:t>7</a:t>
            </a:fld>
            <a:endParaRPr lang="en-US" dirty="0">
              <a:solidFill>
                <a:prstClr val="white"/>
              </a:solidFill>
            </a:endParaRPr>
          </a:p>
        </p:txBody>
      </p:sp>
      <p:sp>
        <p:nvSpPr>
          <p:cNvPr id="5" name="Content Placeholder 4">
            <a:extLst>
              <a:ext uri="{FF2B5EF4-FFF2-40B4-BE49-F238E27FC236}">
                <a16:creationId xmlns:a16="http://schemas.microsoft.com/office/drawing/2014/main" id="{D6126048-2855-4B6C-8A92-4BA60B96DDFA}"/>
              </a:ext>
            </a:extLst>
          </p:cNvPr>
          <p:cNvSpPr txBox="1">
            <a:spLocks/>
          </p:cNvSpPr>
          <p:nvPr/>
        </p:nvSpPr>
        <p:spPr>
          <a:xfrm>
            <a:off x="157369" y="1049350"/>
            <a:ext cx="11877261" cy="888760"/>
          </a:xfrm>
          <a:prstGeom prst="rect">
            <a:avLst/>
          </a:prstGeom>
        </p:spPr>
        <p:style>
          <a:lnRef idx="1">
            <a:schemeClr val="accent4"/>
          </a:lnRef>
          <a:fillRef idx="2">
            <a:schemeClr val="accent4"/>
          </a:fillRef>
          <a:effectRef idx="1">
            <a:schemeClr val="accent4"/>
          </a:effectRef>
          <a:fontRef idx="minor">
            <a:schemeClr val="dk1"/>
          </a:fontRef>
        </p:style>
        <p:txBody>
          <a:bodyPr vert="horz" lIns="0" rIns="18288">
            <a:normAutofit/>
          </a:bodyPr>
          <a:lstStyle/>
          <a:p>
            <a:pPr marL="88900" marR="45720" lvl="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id-ID"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Prinsip dasar sistem </a:t>
            </a:r>
            <a:r>
              <a:rPr kumimoji="0" lang="en-US" sz="1400" b="0" i="0" u="none" strike="noStrike" kern="1200" cap="none" spc="0" normalizeH="0" baseline="0" noProof="0" dirty="0" err="1">
                <a:ln>
                  <a:noFill/>
                </a:ln>
                <a:solidFill>
                  <a:schemeClr val="accent1">
                    <a:lumMod val="50000"/>
                  </a:schemeClr>
                </a:solidFill>
                <a:effectLst/>
                <a:uLnTx/>
                <a:uFillTx/>
                <a:latin typeface="Hind Siliguri" panose="02000000000000000000" pitchFamily="2" charset="0"/>
                <a:cs typeface="Hind Siliguri" panose="02000000000000000000" pitchFamily="2" charset="0"/>
              </a:rPr>
              <a:t>pengelolaan</a:t>
            </a:r>
            <a:r>
              <a:rPr kumimoji="0" lang="en-US"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a:t>
            </a:r>
            <a:r>
              <a:rPr kumimoji="0" lang="id-ID"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tata air tepat guna pada lahan perkebunan PT RSUP sebagai berikut</a:t>
            </a:r>
            <a:r>
              <a:rPr kumimoji="0" lang="en-US"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a:t>
            </a:r>
            <a:r>
              <a:rPr kumimoji="0" lang="id-ID"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a:t>
            </a:r>
            <a:endParaRPr kumimoji="0" lang="en-AU"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endParaRPr>
          </a:p>
          <a:p>
            <a:pPr marL="1341438" marR="0" lvl="1" indent="-884238" algn="just"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GB" sz="1400" b="0" i="0" u="sng" strike="noStrike" kern="1200" cap="none" spc="0" normalizeH="0" baseline="0" noProof="0" dirty="0" err="1">
                <a:ln>
                  <a:noFill/>
                </a:ln>
                <a:solidFill>
                  <a:schemeClr val="accent1">
                    <a:lumMod val="50000"/>
                  </a:schemeClr>
                </a:solidFill>
                <a:effectLst/>
                <a:uLnTx/>
                <a:uFillTx/>
                <a:latin typeface="Hind Siliguri" panose="02000000000000000000" pitchFamily="2" charset="0"/>
                <a:cs typeface="Hind Siliguri" panose="02000000000000000000" pitchFamily="2" charset="0"/>
              </a:rPr>
              <a:t>Prinsip</a:t>
            </a:r>
            <a:r>
              <a:rPr kumimoji="0" lang="en-GB" sz="1400" b="0" i="0" u="sng"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1</a:t>
            </a:r>
            <a:r>
              <a:rPr kumimoji="0" lang="id-ID" sz="1400" b="0" i="0" u="sng"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a:t>
            </a:r>
            <a:r>
              <a:rPr kumimoji="0" lang="en-AU"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a:t>
            </a:r>
            <a:r>
              <a:rPr kumimoji="0" lang="id-ID"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Bila musim hujan tidak kebanjiran dan bila musim kemarau tidak kekeringan</a:t>
            </a:r>
            <a:endParaRPr kumimoji="0" lang="en-AU"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endParaRPr>
          </a:p>
          <a:p>
            <a:pPr marL="1341438" marR="0" lvl="1" indent="-884238" algn="just"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en-GB" sz="1400" b="0" i="0" u="sng" strike="noStrike" kern="1200" cap="none" spc="0" normalizeH="0" baseline="0" noProof="0" dirty="0" err="1">
                <a:ln>
                  <a:noFill/>
                </a:ln>
                <a:solidFill>
                  <a:schemeClr val="accent1">
                    <a:lumMod val="50000"/>
                  </a:schemeClr>
                </a:solidFill>
                <a:effectLst/>
                <a:uLnTx/>
                <a:uFillTx/>
                <a:latin typeface="Hind Siliguri" panose="02000000000000000000" pitchFamily="2" charset="0"/>
                <a:cs typeface="Hind Siliguri" panose="02000000000000000000" pitchFamily="2" charset="0"/>
              </a:rPr>
              <a:t>Prinsip</a:t>
            </a:r>
            <a:r>
              <a:rPr kumimoji="0" lang="en-AU" sz="1400" b="0" i="0" u="sng"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a:t>
            </a:r>
            <a:r>
              <a:rPr kumimoji="0" lang="id-ID" sz="1400" b="0" i="0" u="sng"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2:</a:t>
            </a:r>
            <a:r>
              <a:rPr kumimoji="0" lang="en-AU"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a:t>
            </a:r>
            <a:r>
              <a:rPr kumimoji="0" lang="id-ID"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Pembuatan sistem kanal yang dapat menampung air dalam skala besar sepanjang tahun</a:t>
            </a:r>
            <a:r>
              <a:rPr kumimoji="0" lang="en-US"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a:t>
            </a:r>
            <a:r>
              <a:rPr kumimoji="0" lang="en-US" sz="1400" b="0" i="0" u="none" strike="noStrike" kern="1200" cap="none" spc="0" normalizeH="0" baseline="0" noProof="0" dirty="0" err="1">
                <a:ln>
                  <a:noFill/>
                </a:ln>
                <a:solidFill>
                  <a:schemeClr val="accent1">
                    <a:lumMod val="50000"/>
                  </a:schemeClr>
                </a:solidFill>
                <a:effectLst/>
                <a:uLnTx/>
                <a:uFillTx/>
                <a:latin typeface="Hind Siliguri" panose="02000000000000000000" pitchFamily="2" charset="0"/>
                <a:cs typeface="Hind Siliguri" panose="02000000000000000000" pitchFamily="2" charset="0"/>
              </a:rPr>
              <a:t>dan</a:t>
            </a:r>
            <a:r>
              <a:rPr kumimoji="0" lang="en-US"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a:t>
            </a:r>
            <a:r>
              <a:rPr kumimoji="0" lang="en-US" sz="1400" b="0" i="0" u="none" strike="noStrike" kern="1200" cap="none" spc="0" normalizeH="0" baseline="0" noProof="0" dirty="0" err="1">
                <a:ln>
                  <a:noFill/>
                </a:ln>
                <a:solidFill>
                  <a:schemeClr val="accent1">
                    <a:lumMod val="50000"/>
                  </a:schemeClr>
                </a:solidFill>
                <a:effectLst/>
                <a:uLnTx/>
                <a:uFillTx/>
                <a:latin typeface="Hind Siliguri" panose="02000000000000000000" pitchFamily="2" charset="0"/>
                <a:cs typeface="Hind Siliguri" panose="02000000000000000000" pitchFamily="2" charset="0"/>
              </a:rPr>
              <a:t>dapat</a:t>
            </a:r>
            <a:r>
              <a:rPr kumimoji="0" lang="en-US"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a:t>
            </a:r>
            <a:r>
              <a:rPr kumimoji="0" lang="en-US" sz="1400" b="0" i="0" u="none" strike="noStrike" kern="1200" cap="none" spc="0" normalizeH="0" baseline="0" noProof="0" dirty="0" err="1">
                <a:ln>
                  <a:noFill/>
                </a:ln>
                <a:solidFill>
                  <a:schemeClr val="accent1">
                    <a:lumMod val="50000"/>
                  </a:schemeClr>
                </a:solidFill>
                <a:effectLst/>
                <a:uLnTx/>
                <a:uFillTx/>
                <a:latin typeface="Hind Siliguri" panose="02000000000000000000" pitchFamily="2" charset="0"/>
                <a:cs typeface="Hind Siliguri" panose="02000000000000000000" pitchFamily="2" charset="0"/>
              </a:rPr>
              <a:t>diatur</a:t>
            </a:r>
            <a:r>
              <a:rPr kumimoji="0" lang="en-US"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a:t>
            </a:r>
            <a:r>
              <a:rPr kumimoji="0" lang="en-US" sz="1400" b="0" i="0" u="none" strike="noStrike" kern="1200" cap="none" spc="0" normalizeH="0" baseline="0" noProof="0" dirty="0" err="1">
                <a:ln>
                  <a:noFill/>
                </a:ln>
                <a:solidFill>
                  <a:schemeClr val="accent1">
                    <a:lumMod val="50000"/>
                  </a:schemeClr>
                </a:solidFill>
                <a:effectLst/>
                <a:uLnTx/>
                <a:uFillTx/>
                <a:latin typeface="Hind Siliguri" panose="02000000000000000000" pitchFamily="2" charset="0"/>
                <a:cs typeface="Hind Siliguri" panose="02000000000000000000" pitchFamily="2" charset="0"/>
              </a:rPr>
              <a:t>jumlah</a:t>
            </a:r>
            <a:r>
              <a:rPr kumimoji="0" lang="en-US"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a:t>
            </a:r>
            <a:r>
              <a:rPr kumimoji="0" lang="en-US" sz="1400" b="0" i="0" u="none" strike="noStrike" kern="1200" cap="none" spc="0" normalizeH="0" baseline="0" noProof="0" dirty="0" err="1">
                <a:ln>
                  <a:noFill/>
                </a:ln>
                <a:solidFill>
                  <a:schemeClr val="accent1">
                    <a:lumMod val="50000"/>
                  </a:schemeClr>
                </a:solidFill>
                <a:effectLst/>
                <a:uLnTx/>
                <a:uFillTx/>
                <a:latin typeface="Hind Siliguri" panose="02000000000000000000" pitchFamily="2" charset="0"/>
                <a:cs typeface="Hind Siliguri" panose="02000000000000000000" pitchFamily="2" charset="0"/>
              </a:rPr>
              <a:t>airnya</a:t>
            </a:r>
            <a:r>
              <a:rPr kumimoji="0" lang="en-US"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a:t>
            </a:r>
            <a:r>
              <a:rPr kumimoji="0" lang="en-US" sz="1400" b="0" i="0" u="none" strike="noStrike" kern="1200" cap="none" spc="0" normalizeH="0" baseline="0" noProof="0" dirty="0" err="1">
                <a:ln>
                  <a:noFill/>
                </a:ln>
                <a:solidFill>
                  <a:schemeClr val="accent1">
                    <a:lumMod val="50000"/>
                  </a:schemeClr>
                </a:solidFill>
                <a:effectLst/>
                <a:uLnTx/>
                <a:uFillTx/>
                <a:latin typeface="Hind Siliguri" panose="02000000000000000000" pitchFamily="2" charset="0"/>
                <a:cs typeface="Hind Siliguri" panose="02000000000000000000" pitchFamily="2" charset="0"/>
              </a:rPr>
              <a:t>dengan</a:t>
            </a:r>
            <a:r>
              <a:rPr kumimoji="0" lang="en-US"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a:t>
            </a:r>
            <a:r>
              <a:rPr kumimoji="0" lang="en-US" sz="1400" b="0" i="0" u="none" strike="noStrike" kern="1200" cap="none" spc="0" normalizeH="0" baseline="0" noProof="0" dirty="0" err="1">
                <a:ln>
                  <a:noFill/>
                </a:ln>
                <a:solidFill>
                  <a:schemeClr val="accent1">
                    <a:lumMod val="50000"/>
                  </a:schemeClr>
                </a:solidFill>
                <a:effectLst/>
                <a:uLnTx/>
                <a:uFillTx/>
                <a:latin typeface="Hind Siliguri" panose="02000000000000000000" pitchFamily="2" charset="0"/>
                <a:cs typeface="Hind Siliguri" panose="02000000000000000000" pitchFamily="2" charset="0"/>
              </a:rPr>
              <a:t>pintu</a:t>
            </a:r>
            <a:r>
              <a:rPr kumimoji="0" lang="en-US"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rPr>
              <a:t> air</a:t>
            </a:r>
            <a:endParaRPr kumimoji="0" lang="en-AU"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endParaRPr>
          </a:p>
          <a:p>
            <a:pPr marL="0" marR="45720" lvl="0" indent="0" algn="just" defTabSz="914400" rtl="0" eaLnBrk="1" fontAlgn="auto" latinLnBrk="0" hangingPunct="1">
              <a:lnSpc>
                <a:spcPct val="100000"/>
              </a:lnSpc>
              <a:spcBef>
                <a:spcPct val="20000"/>
              </a:spcBef>
              <a:spcAft>
                <a:spcPts val="0"/>
              </a:spcAft>
              <a:buClr>
                <a:schemeClr val="accent3"/>
              </a:buClr>
              <a:buSzPct val="95000"/>
              <a:buFont typeface="Wingdings 2"/>
              <a:buNone/>
              <a:tabLst/>
              <a:defRPr/>
            </a:pPr>
            <a:endParaRPr kumimoji="0" lang="en-AU" sz="1400" b="0" i="0" u="none" strike="noStrike" kern="1200" cap="none" spc="0" normalizeH="0" baseline="0" noProof="0" dirty="0">
              <a:ln>
                <a:noFill/>
              </a:ln>
              <a:solidFill>
                <a:schemeClr val="accent1">
                  <a:lumMod val="50000"/>
                </a:schemeClr>
              </a:solidFill>
              <a:effectLst/>
              <a:uLnTx/>
              <a:uFillTx/>
              <a:latin typeface="Hind Siliguri" panose="02000000000000000000" pitchFamily="2" charset="0"/>
              <a:cs typeface="Hind Siliguri" panose="02000000000000000000" pitchFamily="2" charset="0"/>
            </a:endParaRPr>
          </a:p>
        </p:txBody>
      </p:sp>
      <p:pic>
        <p:nvPicPr>
          <p:cNvPr id="6" name="Picture 5">
            <a:extLst>
              <a:ext uri="{FF2B5EF4-FFF2-40B4-BE49-F238E27FC236}">
                <a16:creationId xmlns:a16="http://schemas.microsoft.com/office/drawing/2014/main" id="{BBC52A74-8895-43B4-A3FE-F14BD3CD7834}"/>
              </a:ext>
            </a:extLst>
          </p:cNvPr>
          <p:cNvPicPr>
            <a:picLocks noChangeAspect="1"/>
          </p:cNvPicPr>
          <p:nvPr/>
        </p:nvPicPr>
        <p:blipFill>
          <a:blip r:embed="rId2"/>
          <a:stretch>
            <a:fillRect/>
          </a:stretch>
        </p:blipFill>
        <p:spPr>
          <a:xfrm>
            <a:off x="157369" y="2403682"/>
            <a:ext cx="3561646" cy="1906123"/>
          </a:xfrm>
          <a:prstGeom prst="rect">
            <a:avLst/>
          </a:prstGeom>
        </p:spPr>
      </p:pic>
      <p:pic>
        <p:nvPicPr>
          <p:cNvPr id="7" name="Picture 6">
            <a:extLst>
              <a:ext uri="{FF2B5EF4-FFF2-40B4-BE49-F238E27FC236}">
                <a16:creationId xmlns:a16="http://schemas.microsoft.com/office/drawing/2014/main" id="{7D266C50-7A22-4974-A93F-B98E9FD693F5}"/>
              </a:ext>
            </a:extLst>
          </p:cNvPr>
          <p:cNvPicPr>
            <a:picLocks noChangeAspect="1"/>
          </p:cNvPicPr>
          <p:nvPr/>
        </p:nvPicPr>
        <p:blipFill>
          <a:blip r:embed="rId3"/>
          <a:stretch>
            <a:fillRect/>
          </a:stretch>
        </p:blipFill>
        <p:spPr>
          <a:xfrm>
            <a:off x="157369" y="4684243"/>
            <a:ext cx="3561646" cy="1917882"/>
          </a:xfrm>
          <a:prstGeom prst="rect">
            <a:avLst/>
          </a:prstGeom>
        </p:spPr>
      </p:pic>
      <p:sp>
        <p:nvSpPr>
          <p:cNvPr id="8" name="Rectangle 7">
            <a:extLst>
              <a:ext uri="{FF2B5EF4-FFF2-40B4-BE49-F238E27FC236}">
                <a16:creationId xmlns:a16="http://schemas.microsoft.com/office/drawing/2014/main" id="{3031B4F4-E42E-44EE-BDCB-4F31C19C159A}"/>
              </a:ext>
            </a:extLst>
          </p:cNvPr>
          <p:cNvSpPr/>
          <p:nvPr/>
        </p:nvSpPr>
        <p:spPr>
          <a:xfrm>
            <a:off x="59295" y="2011558"/>
            <a:ext cx="1395960" cy="338554"/>
          </a:xfrm>
          <a:prstGeom prst="rect">
            <a:avLst/>
          </a:prstGeom>
        </p:spPr>
        <p:txBody>
          <a:bodyPr wrap="none">
            <a:spAutoFit/>
          </a:bodyPr>
          <a:lstStyle/>
          <a:p>
            <a:pPr lvl="0">
              <a:spcBef>
                <a:spcPct val="0"/>
              </a:spcBef>
              <a:defRPr/>
            </a:pPr>
            <a:r>
              <a:rPr lang="en-US" sz="1600" b="1" u="sng" dirty="0" err="1">
                <a:solidFill>
                  <a:schemeClr val="tx2"/>
                </a:solidFill>
                <a:latin typeface="+mj-lt"/>
              </a:rPr>
              <a:t>Kanal</a:t>
            </a:r>
            <a:r>
              <a:rPr lang="en-US" sz="1600" b="1" u="sng" dirty="0">
                <a:solidFill>
                  <a:schemeClr val="tx2"/>
                </a:solidFill>
                <a:latin typeface="+mj-lt"/>
              </a:rPr>
              <a:t> Utama</a:t>
            </a:r>
          </a:p>
        </p:txBody>
      </p:sp>
      <p:sp>
        <p:nvSpPr>
          <p:cNvPr id="9" name="Rectangle 8">
            <a:extLst>
              <a:ext uri="{FF2B5EF4-FFF2-40B4-BE49-F238E27FC236}">
                <a16:creationId xmlns:a16="http://schemas.microsoft.com/office/drawing/2014/main" id="{F494F116-12C3-4E92-A266-81137D977889}"/>
              </a:ext>
            </a:extLst>
          </p:cNvPr>
          <p:cNvSpPr/>
          <p:nvPr/>
        </p:nvSpPr>
        <p:spPr>
          <a:xfrm>
            <a:off x="59295" y="4341657"/>
            <a:ext cx="1512978" cy="338554"/>
          </a:xfrm>
          <a:prstGeom prst="rect">
            <a:avLst/>
          </a:prstGeom>
        </p:spPr>
        <p:txBody>
          <a:bodyPr wrap="none">
            <a:spAutoFit/>
          </a:bodyPr>
          <a:lstStyle/>
          <a:p>
            <a:pPr lvl="0">
              <a:spcBef>
                <a:spcPct val="0"/>
              </a:spcBef>
              <a:defRPr/>
            </a:pPr>
            <a:r>
              <a:rPr lang="en-US" sz="1600" b="1" u="sng" dirty="0" err="1">
                <a:solidFill>
                  <a:schemeClr val="tx2"/>
                </a:solidFill>
                <a:latin typeface="+mj-lt"/>
              </a:rPr>
              <a:t>Kanal</a:t>
            </a:r>
            <a:r>
              <a:rPr lang="en-US" sz="1600" b="1" u="sng" dirty="0">
                <a:solidFill>
                  <a:schemeClr val="tx2"/>
                </a:solidFill>
                <a:latin typeface="+mj-lt"/>
              </a:rPr>
              <a:t> Cabang</a:t>
            </a:r>
          </a:p>
        </p:txBody>
      </p:sp>
      <p:pic>
        <p:nvPicPr>
          <p:cNvPr id="10" name="Picture 9">
            <a:extLst>
              <a:ext uri="{FF2B5EF4-FFF2-40B4-BE49-F238E27FC236}">
                <a16:creationId xmlns:a16="http://schemas.microsoft.com/office/drawing/2014/main" id="{7C5010A7-D92A-449E-A9AF-EFD13B903955}"/>
              </a:ext>
            </a:extLst>
          </p:cNvPr>
          <p:cNvPicPr>
            <a:picLocks noChangeAspect="1"/>
          </p:cNvPicPr>
          <p:nvPr/>
        </p:nvPicPr>
        <p:blipFill>
          <a:blip r:embed="rId4"/>
          <a:stretch>
            <a:fillRect/>
          </a:stretch>
        </p:blipFill>
        <p:spPr>
          <a:xfrm>
            <a:off x="4027701" y="2403682"/>
            <a:ext cx="4141691" cy="2466470"/>
          </a:xfrm>
          <a:prstGeom prst="rect">
            <a:avLst/>
          </a:prstGeom>
        </p:spPr>
      </p:pic>
      <p:pic>
        <p:nvPicPr>
          <p:cNvPr id="11" name="Picture 2" descr="U:\30.MANAGEMENT\Aida\PROFIL PERUSAHAAN\Foto\IMG-20200118-WA0083.jpg">
            <a:extLst>
              <a:ext uri="{FF2B5EF4-FFF2-40B4-BE49-F238E27FC236}">
                <a16:creationId xmlns:a16="http://schemas.microsoft.com/office/drawing/2014/main" id="{6714120D-1DEE-4615-9DE8-725D497E570B}"/>
              </a:ext>
            </a:extLst>
          </p:cNvPr>
          <p:cNvPicPr>
            <a:picLocks noChangeAspect="1" noChangeArrowheads="1"/>
          </p:cNvPicPr>
          <p:nvPr/>
        </p:nvPicPr>
        <p:blipFill>
          <a:blip r:embed="rId5" cstate="print"/>
          <a:srcRect/>
          <a:stretch>
            <a:fillRect/>
          </a:stretch>
        </p:blipFill>
        <p:spPr bwMode="auto">
          <a:xfrm>
            <a:off x="8478078" y="2403682"/>
            <a:ext cx="3419061" cy="1790609"/>
          </a:xfrm>
          <a:prstGeom prst="rect">
            <a:avLst/>
          </a:prstGeom>
          <a:noFill/>
        </p:spPr>
      </p:pic>
      <p:pic>
        <p:nvPicPr>
          <p:cNvPr id="12" name="Picture 11">
            <a:extLst>
              <a:ext uri="{FF2B5EF4-FFF2-40B4-BE49-F238E27FC236}">
                <a16:creationId xmlns:a16="http://schemas.microsoft.com/office/drawing/2014/main" id="{E4BFA8D9-F772-472F-9F4B-4B0E36F61056}"/>
              </a:ext>
            </a:extLst>
          </p:cNvPr>
          <p:cNvPicPr>
            <a:picLocks noChangeAspect="1"/>
          </p:cNvPicPr>
          <p:nvPr/>
        </p:nvPicPr>
        <p:blipFill>
          <a:blip r:embed="rId6"/>
          <a:stretch>
            <a:fillRect/>
          </a:stretch>
        </p:blipFill>
        <p:spPr>
          <a:xfrm>
            <a:off x="8471845" y="4328411"/>
            <a:ext cx="3419062" cy="1917882"/>
          </a:xfrm>
          <a:prstGeom prst="rect">
            <a:avLst/>
          </a:prstGeom>
        </p:spPr>
      </p:pic>
      <p:sp>
        <p:nvSpPr>
          <p:cNvPr id="13" name="Rectangle 12">
            <a:extLst>
              <a:ext uri="{FF2B5EF4-FFF2-40B4-BE49-F238E27FC236}">
                <a16:creationId xmlns:a16="http://schemas.microsoft.com/office/drawing/2014/main" id="{365A98D0-955E-4AAF-96DA-060764EA17D0}"/>
              </a:ext>
            </a:extLst>
          </p:cNvPr>
          <p:cNvSpPr/>
          <p:nvPr/>
        </p:nvSpPr>
        <p:spPr>
          <a:xfrm>
            <a:off x="3918991" y="2015900"/>
            <a:ext cx="2455544" cy="338554"/>
          </a:xfrm>
          <a:prstGeom prst="rect">
            <a:avLst/>
          </a:prstGeom>
        </p:spPr>
        <p:txBody>
          <a:bodyPr wrap="none">
            <a:spAutoFit/>
          </a:bodyPr>
          <a:lstStyle/>
          <a:p>
            <a:pPr lvl="0">
              <a:spcBef>
                <a:spcPct val="0"/>
              </a:spcBef>
              <a:defRPr/>
            </a:pPr>
            <a:r>
              <a:rPr lang="en-US" sz="1600" b="1" u="sng" dirty="0" err="1">
                <a:solidFill>
                  <a:schemeClr val="tx2"/>
                </a:solidFill>
                <a:latin typeface="+mj-lt"/>
              </a:rPr>
              <a:t>Pintu</a:t>
            </a:r>
            <a:r>
              <a:rPr lang="en-US" sz="1600" b="1" u="sng" dirty="0">
                <a:solidFill>
                  <a:schemeClr val="tx2"/>
                </a:solidFill>
                <a:latin typeface="+mj-lt"/>
              </a:rPr>
              <a:t> Air </a:t>
            </a:r>
            <a:r>
              <a:rPr lang="en-US" sz="1600" b="1" u="sng" dirty="0" err="1">
                <a:solidFill>
                  <a:schemeClr val="tx2"/>
                </a:solidFill>
                <a:latin typeface="+mj-lt"/>
              </a:rPr>
              <a:t>Kanal</a:t>
            </a:r>
            <a:r>
              <a:rPr lang="en-US" sz="1600" b="1" u="sng" dirty="0">
                <a:solidFill>
                  <a:schemeClr val="tx2"/>
                </a:solidFill>
                <a:latin typeface="+mj-lt"/>
              </a:rPr>
              <a:t> Utama 1</a:t>
            </a:r>
          </a:p>
        </p:txBody>
      </p:sp>
      <p:sp>
        <p:nvSpPr>
          <p:cNvPr id="14" name="Rectangle 13">
            <a:extLst>
              <a:ext uri="{FF2B5EF4-FFF2-40B4-BE49-F238E27FC236}">
                <a16:creationId xmlns:a16="http://schemas.microsoft.com/office/drawing/2014/main" id="{2E2E1126-EF4C-43E4-9CF9-C305CB2E7051}"/>
              </a:ext>
            </a:extLst>
          </p:cNvPr>
          <p:cNvSpPr/>
          <p:nvPr/>
        </p:nvSpPr>
        <p:spPr>
          <a:xfrm>
            <a:off x="8365095" y="1997744"/>
            <a:ext cx="2885277" cy="338554"/>
          </a:xfrm>
          <a:prstGeom prst="rect">
            <a:avLst/>
          </a:prstGeom>
        </p:spPr>
        <p:txBody>
          <a:bodyPr wrap="none">
            <a:spAutoFit/>
          </a:bodyPr>
          <a:lstStyle/>
          <a:p>
            <a:pPr lvl="0">
              <a:spcBef>
                <a:spcPct val="0"/>
              </a:spcBef>
              <a:defRPr/>
            </a:pPr>
            <a:r>
              <a:rPr lang="en-US" sz="1600" b="1" u="sng" dirty="0" err="1">
                <a:solidFill>
                  <a:schemeClr val="tx2"/>
                </a:solidFill>
                <a:latin typeface="+mj-lt"/>
              </a:rPr>
              <a:t>Sekat</a:t>
            </a:r>
            <a:r>
              <a:rPr lang="en-US" sz="1600" b="1" u="sng" dirty="0">
                <a:solidFill>
                  <a:schemeClr val="tx2"/>
                </a:solidFill>
                <a:latin typeface="+mj-lt"/>
              </a:rPr>
              <a:t> </a:t>
            </a:r>
            <a:r>
              <a:rPr lang="en-US" sz="1600" b="1" u="sng" dirty="0" err="1">
                <a:solidFill>
                  <a:schemeClr val="tx2"/>
                </a:solidFill>
                <a:latin typeface="+mj-lt"/>
              </a:rPr>
              <a:t>Kanal</a:t>
            </a:r>
            <a:r>
              <a:rPr lang="en-US" sz="1600" b="1" u="sng" dirty="0">
                <a:solidFill>
                  <a:schemeClr val="tx2"/>
                </a:solidFill>
                <a:latin typeface="+mj-lt"/>
              </a:rPr>
              <a:t> </a:t>
            </a:r>
            <a:r>
              <a:rPr lang="en-US" sz="1600" b="1" u="sng" dirty="0" err="1">
                <a:solidFill>
                  <a:schemeClr val="tx2"/>
                </a:solidFill>
                <a:latin typeface="+mj-lt"/>
              </a:rPr>
              <a:t>dengan</a:t>
            </a:r>
            <a:r>
              <a:rPr lang="en-US" sz="1600" b="1" u="sng" dirty="0">
                <a:solidFill>
                  <a:schemeClr val="tx2"/>
                </a:solidFill>
                <a:latin typeface="+mj-lt"/>
              </a:rPr>
              <a:t> Stop Log</a:t>
            </a:r>
          </a:p>
        </p:txBody>
      </p:sp>
      <p:sp>
        <p:nvSpPr>
          <p:cNvPr id="15" name="TextBox 14">
            <a:extLst>
              <a:ext uri="{FF2B5EF4-FFF2-40B4-BE49-F238E27FC236}">
                <a16:creationId xmlns:a16="http://schemas.microsoft.com/office/drawing/2014/main" id="{C1EFB4D5-9F1E-4A69-8A8E-53029DD99250}"/>
              </a:ext>
            </a:extLst>
          </p:cNvPr>
          <p:cNvSpPr txBox="1"/>
          <p:nvPr/>
        </p:nvSpPr>
        <p:spPr>
          <a:xfrm>
            <a:off x="4020895" y="5014708"/>
            <a:ext cx="4142264" cy="1169551"/>
          </a:xfrm>
          <a:prstGeom prst="rect">
            <a:avLst/>
          </a:prstGeom>
          <a:noFill/>
        </p:spPr>
        <p:txBody>
          <a:bodyPr wrap="square" rtlCol="0">
            <a:spAutoFit/>
          </a:bodyPr>
          <a:lstStyle/>
          <a:p>
            <a:pPr algn="just"/>
            <a:r>
              <a:rPr lang="en-ID" sz="1400">
                <a:solidFill>
                  <a:schemeClr val="accent1">
                    <a:lumMod val="75000"/>
                  </a:schemeClr>
                </a:solidFill>
                <a:latin typeface="Hind Siliguri" panose="02000000000000000000" pitchFamily="2" charset="0"/>
                <a:cs typeface="Hind Siliguri" panose="02000000000000000000" pitchFamily="2" charset="0"/>
              </a:rPr>
              <a:t>PT RSUP telah berkomitmen untuk menjaga ketersediaan air di lahan. Hal ini dapat dilihat dari penggunaan Ship Lock di Kanal Utama 1 sekitar KM 04 sebagai bentuk konservasi air agar tidak langsung terbuang ke laut.</a:t>
            </a:r>
            <a:endParaRPr lang="en-ID" sz="1400" dirty="0">
              <a:solidFill>
                <a:schemeClr val="accent1">
                  <a:lumMod val="75000"/>
                </a:schemeClr>
              </a:solidFill>
              <a:latin typeface="Hind Siliguri" panose="02000000000000000000" pitchFamily="2" charset="0"/>
              <a:cs typeface="Hind Siliguri" panose="02000000000000000000" pitchFamily="2" charset="0"/>
            </a:endParaRPr>
          </a:p>
        </p:txBody>
      </p:sp>
    </p:spTree>
    <p:extLst>
      <p:ext uri="{BB962C8B-B14F-4D97-AF65-F5344CB8AC3E}">
        <p14:creationId xmlns:p14="http://schemas.microsoft.com/office/powerpoint/2010/main" val="1657080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293" y="25401"/>
            <a:ext cx="10189492" cy="737577"/>
          </a:xfrm>
        </p:spPr>
        <p:txBody>
          <a:bodyPr>
            <a:noAutofit/>
          </a:bodyPr>
          <a:lstStyle/>
          <a:p>
            <a:r>
              <a:rPr lang="en-US" sz="2400" dirty="0">
                <a:latin typeface="Hind Siliguri" panose="02000000000000000000" pitchFamily="2" charset="0"/>
                <a:cs typeface="Hind Siliguri" panose="02000000000000000000" pitchFamily="2" charset="0"/>
              </a:rPr>
              <a:t>Lesson Learned: </a:t>
            </a:r>
            <a:r>
              <a:rPr lang="en-US" sz="2400" dirty="0" err="1">
                <a:latin typeface="Hind Siliguri" panose="02000000000000000000" pitchFamily="2" charset="0"/>
                <a:cs typeface="Hind Siliguri" panose="02000000000000000000" pitchFamily="2" charset="0"/>
              </a:rPr>
              <a:t>Pengelolaan</a:t>
            </a:r>
            <a:r>
              <a:rPr lang="en-US" sz="2400" dirty="0">
                <a:latin typeface="Hind Siliguri" panose="02000000000000000000" pitchFamily="2" charset="0"/>
                <a:cs typeface="Hind Siliguri" panose="02000000000000000000" pitchFamily="2" charset="0"/>
              </a:rPr>
              <a:t> Tata Air </a:t>
            </a:r>
            <a:r>
              <a:rPr lang="en-US" sz="2400" dirty="0" err="1">
                <a:latin typeface="Hind Siliguri" panose="02000000000000000000" pitchFamily="2" charset="0"/>
                <a:cs typeface="Hind Siliguri" panose="02000000000000000000" pitchFamily="2" charset="0"/>
              </a:rPr>
              <a:t>Tertutup</a:t>
            </a:r>
            <a:r>
              <a:rPr lang="en-US" sz="2400" dirty="0">
                <a:latin typeface="Hind Siliguri" panose="02000000000000000000" pitchFamily="2" charset="0"/>
                <a:cs typeface="Hind Siliguri" panose="02000000000000000000" pitchFamily="2" charset="0"/>
              </a:rPr>
              <a:t> </a:t>
            </a:r>
            <a:br>
              <a:rPr lang="en-US" sz="2400" dirty="0">
                <a:latin typeface="Hind Siliguri" panose="02000000000000000000" pitchFamily="2" charset="0"/>
                <a:cs typeface="Hind Siliguri" panose="02000000000000000000" pitchFamily="2" charset="0"/>
              </a:rPr>
            </a:br>
            <a:r>
              <a:rPr lang="en-US" sz="2400" dirty="0">
                <a:latin typeface="Hind Siliguri" panose="02000000000000000000" pitchFamily="2" charset="0"/>
                <a:cs typeface="Hind Siliguri" panose="02000000000000000000" pitchFamily="2" charset="0"/>
              </a:rPr>
              <a:t>PT. Riau Sakti United Plantations</a:t>
            </a:r>
          </a:p>
        </p:txBody>
      </p:sp>
      <p:sp>
        <p:nvSpPr>
          <p:cNvPr id="3" name="Slide Number Placeholder 2"/>
          <p:cNvSpPr>
            <a:spLocks noGrp="1"/>
          </p:cNvSpPr>
          <p:nvPr>
            <p:ph type="sldNum" sz="quarter" idx="12"/>
          </p:nvPr>
        </p:nvSpPr>
        <p:spPr/>
        <p:txBody>
          <a:bodyPr/>
          <a:lstStyle/>
          <a:p>
            <a:fld id="{192C646E-8A71-4229-9321-274B093DFD02}" type="slidenum">
              <a:rPr lang="en-US" smtClean="0">
                <a:solidFill>
                  <a:prstClr val="white"/>
                </a:solidFill>
              </a:rPr>
              <a:t>8</a:t>
            </a:fld>
            <a:endParaRPr lang="en-US" dirty="0">
              <a:solidFill>
                <a:prstClr val="white"/>
              </a:solidFill>
            </a:endParaRPr>
          </a:p>
        </p:txBody>
      </p:sp>
      <p:sp>
        <p:nvSpPr>
          <p:cNvPr id="4" name="Text Box 3"/>
          <p:cNvSpPr txBox="1"/>
          <p:nvPr/>
        </p:nvSpPr>
        <p:spPr>
          <a:xfrm>
            <a:off x="4855884" y="762978"/>
            <a:ext cx="2480231" cy="369332"/>
          </a:xfrm>
          <a:prstGeom prst="rect">
            <a:avLst/>
          </a:prstGeom>
          <a:noFill/>
        </p:spPr>
        <p:txBody>
          <a:bodyPr wrap="none" rtlCol="0" anchor="t">
            <a:spAutoFit/>
          </a:bodyPr>
          <a:lstStyle/>
          <a:p>
            <a:pPr algn="ctr"/>
            <a:r>
              <a:rPr lang="en-US" b="1" u="sng" dirty="0" err="1">
                <a:latin typeface="Hind Siliguri" panose="02000000000000000000" pitchFamily="2" charset="0"/>
                <a:cs typeface="Hind Siliguri" panose="02000000000000000000" pitchFamily="2" charset="0"/>
                <a:sym typeface="+mn-ea"/>
              </a:rPr>
              <a:t>Pemantauan</a:t>
            </a:r>
            <a:r>
              <a:rPr lang="en-US" b="1" u="sng" dirty="0">
                <a:latin typeface="Hind Siliguri" panose="02000000000000000000" pitchFamily="2" charset="0"/>
                <a:cs typeface="Hind Siliguri" panose="02000000000000000000" pitchFamily="2" charset="0"/>
                <a:sym typeface="+mn-ea"/>
              </a:rPr>
              <a:t> Level Air</a:t>
            </a:r>
            <a:endParaRPr lang="en-US" b="1" u="sng" dirty="0">
              <a:latin typeface="Hind Siliguri" panose="02000000000000000000" pitchFamily="2" charset="0"/>
              <a:cs typeface="Hind Siliguri" panose="02000000000000000000" pitchFamily="2" charset="0"/>
            </a:endParaRPr>
          </a:p>
        </p:txBody>
      </p:sp>
      <p:sp>
        <p:nvSpPr>
          <p:cNvPr id="7" name="Content Placeholder 3">
            <a:extLst>
              <a:ext uri="{FF2B5EF4-FFF2-40B4-BE49-F238E27FC236}">
                <a16:creationId xmlns:a16="http://schemas.microsoft.com/office/drawing/2014/main" id="{E7C46396-DAD9-418B-8477-4F562F809D4B}"/>
              </a:ext>
            </a:extLst>
          </p:cNvPr>
          <p:cNvSpPr txBox="1">
            <a:spLocks/>
          </p:cNvSpPr>
          <p:nvPr/>
        </p:nvSpPr>
        <p:spPr>
          <a:xfrm>
            <a:off x="136511" y="1163592"/>
            <a:ext cx="5608307" cy="2533765"/>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just">
              <a:buFont typeface="Wingdings" pitchFamily="2" charset="2"/>
              <a:buChar char="§"/>
            </a:pPr>
            <a:r>
              <a:rPr lang="id-ID" sz="1400" dirty="0">
                <a:latin typeface="Hind Siliguri" panose="02000000000000000000" pitchFamily="2" charset="0"/>
                <a:cs typeface="Hind Siliguri" panose="02000000000000000000" pitchFamily="2" charset="0"/>
              </a:rPr>
              <a:t>Tata air atau kanalisasi PT. RIAU SAKTI UNITED PLANTATIONS merupakan sumber air utama bagi aspek lingkungan yang airnya berasal dari air hujan, adapun aspek lingkungan tersebut yaitu:</a:t>
            </a:r>
          </a:p>
          <a:p>
            <a:pPr marL="700088" indent="-342900" algn="just">
              <a:buFont typeface="Wingdings" pitchFamily="2" charset="2"/>
              <a:buChar char="Ø"/>
            </a:pPr>
            <a:r>
              <a:rPr lang="id-ID" sz="1400" dirty="0">
                <a:latin typeface="Hind Siliguri" panose="02000000000000000000" pitchFamily="2" charset="0"/>
                <a:cs typeface="Hind Siliguri" panose="02000000000000000000" pitchFamily="2" charset="0"/>
              </a:rPr>
              <a:t>Kebakaran lahan</a:t>
            </a:r>
          </a:p>
          <a:p>
            <a:pPr marL="700088" indent="-342900" algn="just">
              <a:buFont typeface="Wingdings" pitchFamily="2" charset="2"/>
              <a:buChar char="Ø"/>
            </a:pPr>
            <a:r>
              <a:rPr lang="id-ID" sz="1400" dirty="0">
                <a:latin typeface="Hind Siliguri" panose="02000000000000000000" pitchFamily="2" charset="0"/>
                <a:cs typeface="Hind Siliguri" panose="02000000000000000000" pitchFamily="2" charset="0"/>
              </a:rPr>
              <a:t>Penurunan permukaan tanah (Subsiden)</a:t>
            </a:r>
          </a:p>
          <a:p>
            <a:pPr algn="just">
              <a:buFont typeface="Wingdings" pitchFamily="2" charset="2"/>
              <a:buChar char="§"/>
            </a:pPr>
            <a:r>
              <a:rPr lang="id-ID" sz="1400" dirty="0">
                <a:latin typeface="Hind Siliguri" panose="02000000000000000000" pitchFamily="2" charset="0"/>
                <a:cs typeface="Hind Siliguri" panose="02000000000000000000" pitchFamily="2" charset="0"/>
              </a:rPr>
              <a:t>Untuk mendukung Pengelolaan tata air, dilaksanakan pemantauan atau pengukuran curah hujan, tinggi muka air tanah dan tinggi muka air kanal.</a:t>
            </a:r>
          </a:p>
          <a:p>
            <a:pPr algn="just">
              <a:buFont typeface="Wingdings" pitchFamily="2" charset="2"/>
              <a:buChar char="§"/>
            </a:pPr>
            <a:r>
              <a:rPr lang="id-ID" sz="1400" dirty="0">
                <a:latin typeface="Hind Siliguri" panose="02000000000000000000" pitchFamily="2" charset="0"/>
                <a:cs typeface="Hind Siliguri" panose="02000000000000000000" pitchFamily="2" charset="0"/>
              </a:rPr>
              <a:t>Alat ukur yang digunakan; Ombrogen, Peskal air, TMAT Manual dan otomatis.</a:t>
            </a:r>
          </a:p>
        </p:txBody>
      </p:sp>
      <p:graphicFrame>
        <p:nvGraphicFramePr>
          <p:cNvPr id="11" name="Content Placeholder 4">
            <a:extLst>
              <a:ext uri="{FF2B5EF4-FFF2-40B4-BE49-F238E27FC236}">
                <a16:creationId xmlns:a16="http://schemas.microsoft.com/office/drawing/2014/main" id="{7264ACF2-9B56-4406-8EF3-DFEC67578EAE}"/>
              </a:ext>
            </a:extLst>
          </p:cNvPr>
          <p:cNvGraphicFramePr>
            <a:graphicFrameLocks/>
          </p:cNvGraphicFramePr>
          <p:nvPr/>
        </p:nvGraphicFramePr>
        <p:xfrm>
          <a:off x="3271912" y="4613168"/>
          <a:ext cx="5731565" cy="1440000"/>
        </p:xfrm>
        <a:graphic>
          <a:graphicData uri="http://schemas.openxmlformats.org/drawingml/2006/table">
            <a:tbl>
              <a:tblPr/>
              <a:tblGrid>
                <a:gridCol w="1825369">
                  <a:extLst>
                    <a:ext uri="{9D8B030D-6E8A-4147-A177-3AD203B41FA5}">
                      <a16:colId xmlns:a16="http://schemas.microsoft.com/office/drawing/2014/main" val="20000"/>
                    </a:ext>
                  </a:extLst>
                </a:gridCol>
                <a:gridCol w="1825369">
                  <a:extLst>
                    <a:ext uri="{9D8B030D-6E8A-4147-A177-3AD203B41FA5}">
                      <a16:colId xmlns:a16="http://schemas.microsoft.com/office/drawing/2014/main" val="20001"/>
                    </a:ext>
                  </a:extLst>
                </a:gridCol>
                <a:gridCol w="2080827">
                  <a:extLst>
                    <a:ext uri="{9D8B030D-6E8A-4147-A177-3AD203B41FA5}">
                      <a16:colId xmlns:a16="http://schemas.microsoft.com/office/drawing/2014/main" val="20002"/>
                    </a:ext>
                  </a:extLst>
                </a:gridCol>
              </a:tblGrid>
              <a:tr h="360000">
                <a:tc gridSpan="3">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algn="ctr" fontAlgn="b"/>
                      <a:r>
                        <a:rPr lang="sv-SE" sz="1600" u="none" strike="noStrike" dirty="0">
                          <a:effectLst/>
                          <a:latin typeface="+mj-lt"/>
                        </a:rPr>
                        <a:t>Tabel Titik Penaatan Muka</a:t>
                      </a:r>
                      <a:r>
                        <a:rPr lang="id-ID" sz="1600" u="none" strike="noStrike" dirty="0">
                          <a:effectLst/>
                          <a:latin typeface="+mj-lt"/>
                        </a:rPr>
                        <a:t> </a:t>
                      </a:r>
                      <a:r>
                        <a:rPr lang="sv-SE" sz="1600" u="none" strike="noStrike" dirty="0">
                          <a:effectLst/>
                          <a:latin typeface="+mj-lt"/>
                        </a:rPr>
                        <a:t> Air Tanah</a:t>
                      </a:r>
                      <a:endParaRPr lang="sv-SE" sz="1600" b="0" i="0" u="none" strike="noStrike" dirty="0">
                        <a:solidFill>
                          <a:srgbClr val="000000"/>
                        </a:solidFill>
                        <a:effectLst/>
                        <a:latin typeface="+mj-lt"/>
                        <a:cs typeface="Times New Roman" pitchFamily="18" charset="0"/>
                      </a:endParaRPr>
                    </a:p>
                  </a:txBody>
                  <a:tcPr marL="9525" marR="9525" marT="9525" marB="0" anchor="ctr">
                    <a:lnL w="12700" cmpd="sng">
                      <a:solidFill>
                        <a:srgbClr val="964305"/>
                      </a:solidFill>
                    </a:lnL>
                    <a:lnR w="12700" cmpd="sng">
                      <a:solidFill>
                        <a:srgbClr val="964305"/>
                      </a:solidFill>
                    </a:lnR>
                    <a:lnT w="12700" cmpd="sng">
                      <a:solidFill>
                        <a:srgbClr val="964305"/>
                      </a:solidFill>
                    </a:lnT>
                    <a:lnB w="12700" cmpd="sng">
                      <a:solidFill>
                        <a:srgbClr val="964305"/>
                      </a:solidFill>
                    </a:lnB>
                    <a:lnTlToBr w="12700" cmpd="sng">
                      <a:noFill/>
                      <a:prstDash val="solid"/>
                    </a:lnTlToBr>
                    <a:lnBlToTr w="12700" cmpd="sng">
                      <a:noFill/>
                      <a:prstDash val="solid"/>
                    </a:lnBlToTr>
                    <a:noFill/>
                  </a:tcPr>
                </a:tc>
                <a:tc hMerge="1">
                  <a:txBody>
                    <a:bodyPr/>
                    <a:lstStyle/>
                    <a:p>
                      <a:endParaRPr lang="id-ID"/>
                    </a:p>
                  </a:txBody>
                  <a:tcPr/>
                </a:tc>
                <a:tc hMerge="1">
                  <a:txBody>
                    <a:bodyPr/>
                    <a:lstStyle/>
                    <a:p>
                      <a:pPr algn="l" fontAlgn="b"/>
                      <a:endParaRPr lang="id-ID" sz="2000" b="0" i="0" u="none" strike="noStrike" dirty="0">
                        <a:solidFill>
                          <a:srgbClr val="000000"/>
                        </a:solidFill>
                        <a:effectLst/>
                        <a:latin typeface="Times New Roman" pitchFamily="18" charset="0"/>
                        <a:cs typeface="Times New Roman" pitchFamily="18" charset="0"/>
                      </a:endParaRPr>
                    </a:p>
                  </a:txBody>
                  <a:tcPr marL="9525" marR="9525" marT="9525" marB="0" anchor="b"/>
                </a:tc>
                <a:extLst>
                  <a:ext uri="{0D108BD9-81ED-4DB2-BD59-A6C34878D82A}">
                    <a16:rowId xmlns:a16="http://schemas.microsoft.com/office/drawing/2014/main" val="10000"/>
                  </a:ext>
                </a:extLst>
              </a:tr>
              <a:tr h="360000">
                <a:tc gridSpan="2">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algn="ctr" fontAlgn="ctr"/>
                      <a:r>
                        <a:rPr lang="id-ID" sz="1600" u="none" strike="noStrike" dirty="0">
                          <a:effectLst/>
                          <a:latin typeface="+mj-lt"/>
                        </a:rPr>
                        <a:t>Jumlah Titik Pemantauan TMAT</a:t>
                      </a:r>
                      <a:endParaRPr lang="id-ID" sz="1600" b="0" i="0" u="none" strike="noStrike" dirty="0">
                        <a:solidFill>
                          <a:srgbClr val="000000"/>
                        </a:solidFill>
                        <a:effectLst/>
                        <a:latin typeface="+mj-lt"/>
                        <a:cs typeface="Times New Roman" pitchFamily="18" charset="0"/>
                      </a:endParaRPr>
                    </a:p>
                  </a:txBody>
                  <a:tcPr marL="9525" marR="9525" marT="9525" marB="0" anchor="ctr">
                    <a:lnL w="12700" cmpd="sng">
                      <a:solidFill>
                        <a:srgbClr val="964305"/>
                      </a:solidFill>
                    </a:lnL>
                    <a:lnR w="12700" cmpd="sng">
                      <a:solidFill>
                        <a:srgbClr val="964305"/>
                      </a:solidFill>
                    </a:lnR>
                    <a:lnT w="12700" cmpd="sng">
                      <a:solidFill>
                        <a:srgbClr val="964305"/>
                      </a:solidFill>
                    </a:lnT>
                    <a:lnB w="12700" cmpd="sng">
                      <a:solidFill>
                        <a:srgbClr val="964305"/>
                      </a:solidFill>
                    </a:lnB>
                    <a:lnTlToBr w="12700" cmpd="sng">
                      <a:noFill/>
                      <a:prstDash val="solid"/>
                    </a:lnTlToBr>
                    <a:lnBlToTr w="12700" cmpd="sng">
                      <a:noFill/>
                      <a:prstDash val="solid"/>
                    </a:lnBlToTr>
                    <a:noFill/>
                  </a:tcPr>
                </a:tc>
                <a:tc hMerge="1">
                  <a:txBody>
                    <a:bodyPr/>
                    <a:lstStyle/>
                    <a:p>
                      <a:endParaRPr lang="id-ID"/>
                    </a:p>
                  </a:txBody>
                  <a:tcPr/>
                </a:tc>
                <a:tc rowSpan="2">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algn="ctr" fontAlgn="ctr"/>
                      <a:r>
                        <a:rPr lang="id-ID" sz="1600" u="none" strike="noStrike" dirty="0">
                          <a:effectLst/>
                          <a:latin typeface="+mj-lt"/>
                        </a:rPr>
                        <a:t>Pemantau Curah Hujan</a:t>
                      </a:r>
                      <a:endParaRPr lang="id-ID" sz="1600" b="0" i="0" u="none" strike="noStrike" dirty="0">
                        <a:solidFill>
                          <a:srgbClr val="000000"/>
                        </a:solidFill>
                        <a:effectLst/>
                        <a:latin typeface="+mj-lt"/>
                        <a:cs typeface="Times New Roman" pitchFamily="18" charset="0"/>
                      </a:endParaRPr>
                    </a:p>
                  </a:txBody>
                  <a:tcPr marL="9525" marR="9525" marT="9525" marB="0" anchor="ctr">
                    <a:lnL w="12700" cmpd="sng">
                      <a:solidFill>
                        <a:srgbClr val="964305"/>
                      </a:solidFill>
                    </a:lnL>
                    <a:lnR w="12700" cmpd="sng">
                      <a:solidFill>
                        <a:srgbClr val="964305"/>
                      </a:solidFill>
                    </a:lnR>
                    <a:lnT w="12700" cmpd="sng">
                      <a:solidFill>
                        <a:srgbClr val="964305"/>
                      </a:solidFill>
                    </a:lnT>
                    <a:lnB w="12700" cmpd="sng">
                      <a:solidFill>
                        <a:srgbClr val="964305"/>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0000">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algn="ctr" fontAlgn="ctr"/>
                      <a:r>
                        <a:rPr lang="id-ID" sz="1600" u="none" strike="noStrike" dirty="0">
                          <a:effectLst/>
                          <a:latin typeface="+mj-lt"/>
                        </a:rPr>
                        <a:t>Manual</a:t>
                      </a:r>
                      <a:endParaRPr lang="id-ID" sz="1600" b="0" i="0" u="none" strike="noStrike" dirty="0">
                        <a:solidFill>
                          <a:srgbClr val="000000"/>
                        </a:solidFill>
                        <a:effectLst/>
                        <a:latin typeface="+mj-lt"/>
                        <a:cs typeface="Times New Roman" pitchFamily="18" charset="0"/>
                      </a:endParaRPr>
                    </a:p>
                  </a:txBody>
                  <a:tcPr marL="9525" marR="9525" marT="9525" marB="0" anchor="ctr">
                    <a:lnL w="12700" cmpd="sng">
                      <a:solidFill>
                        <a:srgbClr val="964305"/>
                      </a:solidFill>
                    </a:lnL>
                    <a:lnR w="12700" cmpd="sng">
                      <a:solidFill>
                        <a:srgbClr val="964305"/>
                      </a:solidFill>
                    </a:lnR>
                    <a:lnT w="12700" cmpd="sng">
                      <a:solidFill>
                        <a:srgbClr val="964305"/>
                      </a:solidFill>
                    </a:lnT>
                    <a:lnB w="12700" cmpd="sng">
                      <a:solidFill>
                        <a:srgbClr val="96430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algn="ctr" fontAlgn="ctr"/>
                      <a:r>
                        <a:rPr lang="id-ID" sz="1600" u="none" strike="noStrike" dirty="0">
                          <a:effectLst/>
                          <a:latin typeface="+mj-lt"/>
                        </a:rPr>
                        <a:t>Otomatis (Logger)</a:t>
                      </a:r>
                      <a:endParaRPr lang="id-ID" sz="1600" b="0" i="0" u="none" strike="noStrike" dirty="0">
                        <a:solidFill>
                          <a:srgbClr val="000000"/>
                        </a:solidFill>
                        <a:effectLst/>
                        <a:latin typeface="+mj-lt"/>
                        <a:cs typeface="Times New Roman" pitchFamily="18" charset="0"/>
                      </a:endParaRPr>
                    </a:p>
                  </a:txBody>
                  <a:tcPr marL="9525" marR="9525" marT="9525" marB="0" anchor="ctr">
                    <a:lnL w="12700" cmpd="sng">
                      <a:solidFill>
                        <a:srgbClr val="964305"/>
                      </a:solidFill>
                    </a:lnL>
                    <a:lnR w="12700" cmpd="sng">
                      <a:solidFill>
                        <a:srgbClr val="964305"/>
                      </a:solidFill>
                    </a:lnR>
                    <a:lnT w="12700" cmpd="sng">
                      <a:solidFill>
                        <a:srgbClr val="964305"/>
                      </a:solidFill>
                    </a:lnT>
                    <a:lnB w="12700" cmpd="sng">
                      <a:solidFill>
                        <a:srgbClr val="964305"/>
                      </a:solidFill>
                    </a:lnB>
                    <a:lnTlToBr w="12700" cmpd="sng">
                      <a:noFill/>
                      <a:prstDash val="solid"/>
                    </a:lnTlToBr>
                    <a:lnBlToTr w="12700" cmpd="sng">
                      <a:noFill/>
                      <a:prstDash val="solid"/>
                    </a:lnBlToTr>
                    <a:noFill/>
                  </a:tcPr>
                </a:tc>
                <a:tc vMerge="1">
                  <a:txBody>
                    <a:bodyPr/>
                    <a:lstStyle/>
                    <a:p>
                      <a:endParaRPr lang="id-ID"/>
                    </a:p>
                  </a:txBody>
                  <a:tcPr/>
                </a:tc>
                <a:extLst>
                  <a:ext uri="{0D108BD9-81ED-4DB2-BD59-A6C34878D82A}">
                    <a16:rowId xmlns:a16="http://schemas.microsoft.com/office/drawing/2014/main" val="10002"/>
                  </a:ext>
                </a:extLst>
              </a:tr>
              <a:tr h="360000">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algn="ctr" fontAlgn="ctr"/>
                      <a:r>
                        <a:rPr lang="id-ID" sz="1600" u="none" strike="noStrike" dirty="0">
                          <a:effectLst/>
                          <a:latin typeface="+mj-lt"/>
                        </a:rPr>
                        <a:t>106</a:t>
                      </a:r>
                      <a:endParaRPr lang="id-ID" sz="1600" b="0" i="0" u="none" strike="noStrike" dirty="0">
                        <a:solidFill>
                          <a:srgbClr val="000000"/>
                        </a:solidFill>
                        <a:effectLst/>
                        <a:latin typeface="+mj-lt"/>
                        <a:cs typeface="Times New Roman" pitchFamily="18" charset="0"/>
                      </a:endParaRPr>
                    </a:p>
                  </a:txBody>
                  <a:tcPr marL="9525" marR="9525" marT="9525" marB="0" anchor="ctr">
                    <a:lnL w="12700" cmpd="sng">
                      <a:solidFill>
                        <a:srgbClr val="964305"/>
                      </a:solidFill>
                    </a:lnL>
                    <a:lnR w="12700" cmpd="sng">
                      <a:solidFill>
                        <a:srgbClr val="964305"/>
                      </a:solidFill>
                    </a:lnR>
                    <a:lnT w="12700" cmpd="sng">
                      <a:solidFill>
                        <a:srgbClr val="964305"/>
                      </a:solidFill>
                    </a:lnT>
                    <a:lnB w="12700" cmpd="sng">
                      <a:solidFill>
                        <a:srgbClr val="96430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algn="ctr" fontAlgn="ctr"/>
                      <a:r>
                        <a:rPr lang="id-ID" sz="1600" u="none" strike="noStrike" dirty="0">
                          <a:effectLst/>
                          <a:latin typeface="+mj-lt"/>
                        </a:rPr>
                        <a:t>4</a:t>
                      </a:r>
                      <a:endParaRPr lang="id-ID" sz="1600" b="0" i="0" u="none" strike="noStrike" dirty="0">
                        <a:solidFill>
                          <a:srgbClr val="000000"/>
                        </a:solidFill>
                        <a:effectLst/>
                        <a:latin typeface="+mj-lt"/>
                        <a:cs typeface="Times New Roman" pitchFamily="18" charset="0"/>
                      </a:endParaRPr>
                    </a:p>
                  </a:txBody>
                  <a:tcPr marL="9525" marR="9525" marT="9525" marB="0" anchor="ctr">
                    <a:lnL w="12700" cmpd="sng">
                      <a:solidFill>
                        <a:srgbClr val="964305"/>
                      </a:solidFill>
                    </a:lnL>
                    <a:lnR w="12700" cmpd="sng">
                      <a:solidFill>
                        <a:srgbClr val="964305"/>
                      </a:solidFill>
                    </a:lnR>
                    <a:lnT w="12700" cmpd="sng">
                      <a:solidFill>
                        <a:srgbClr val="964305"/>
                      </a:solidFill>
                    </a:lnT>
                    <a:lnB w="12700" cmpd="sng">
                      <a:solidFill>
                        <a:srgbClr val="96430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ill Sans MT"/>
                        </a:defRPr>
                      </a:lvl1pPr>
                      <a:lvl2pPr marL="457200" algn="l" defTabSz="914400" rtl="0" eaLnBrk="1" latinLnBrk="0" hangingPunct="1">
                        <a:defRPr sz="1800" kern="1200">
                          <a:solidFill>
                            <a:schemeClr val="tx1"/>
                          </a:solidFill>
                          <a:latin typeface="Gill Sans MT"/>
                        </a:defRPr>
                      </a:lvl2pPr>
                      <a:lvl3pPr marL="914400" algn="l" defTabSz="914400" rtl="0" eaLnBrk="1" latinLnBrk="0" hangingPunct="1">
                        <a:defRPr sz="1800" kern="1200">
                          <a:solidFill>
                            <a:schemeClr val="tx1"/>
                          </a:solidFill>
                          <a:latin typeface="Gill Sans MT"/>
                        </a:defRPr>
                      </a:lvl3pPr>
                      <a:lvl4pPr marL="1371600" algn="l" defTabSz="914400" rtl="0" eaLnBrk="1" latinLnBrk="0" hangingPunct="1">
                        <a:defRPr sz="1800" kern="1200">
                          <a:solidFill>
                            <a:schemeClr val="tx1"/>
                          </a:solidFill>
                          <a:latin typeface="Gill Sans MT"/>
                        </a:defRPr>
                      </a:lvl4pPr>
                      <a:lvl5pPr marL="1828800" algn="l" defTabSz="914400" rtl="0" eaLnBrk="1" latinLnBrk="0" hangingPunct="1">
                        <a:defRPr sz="1800" kern="1200">
                          <a:solidFill>
                            <a:schemeClr val="tx1"/>
                          </a:solidFill>
                          <a:latin typeface="Gill Sans MT"/>
                        </a:defRPr>
                      </a:lvl5pPr>
                      <a:lvl6pPr marL="2286000" algn="l" defTabSz="914400" rtl="0" eaLnBrk="1" latinLnBrk="0" hangingPunct="1">
                        <a:defRPr sz="1800" kern="1200">
                          <a:solidFill>
                            <a:schemeClr val="tx1"/>
                          </a:solidFill>
                          <a:latin typeface="Gill Sans MT"/>
                        </a:defRPr>
                      </a:lvl6pPr>
                      <a:lvl7pPr marL="2743200" algn="l" defTabSz="914400" rtl="0" eaLnBrk="1" latinLnBrk="0" hangingPunct="1">
                        <a:defRPr sz="1800" kern="1200">
                          <a:solidFill>
                            <a:schemeClr val="tx1"/>
                          </a:solidFill>
                          <a:latin typeface="Gill Sans MT"/>
                        </a:defRPr>
                      </a:lvl7pPr>
                      <a:lvl8pPr marL="3200400" algn="l" defTabSz="914400" rtl="0" eaLnBrk="1" latinLnBrk="0" hangingPunct="1">
                        <a:defRPr sz="1800" kern="1200">
                          <a:solidFill>
                            <a:schemeClr val="tx1"/>
                          </a:solidFill>
                          <a:latin typeface="Gill Sans MT"/>
                        </a:defRPr>
                      </a:lvl8pPr>
                      <a:lvl9pPr marL="3657600" algn="l" defTabSz="914400" rtl="0" eaLnBrk="1" latinLnBrk="0" hangingPunct="1">
                        <a:defRPr sz="1800" kern="1200">
                          <a:solidFill>
                            <a:schemeClr val="tx1"/>
                          </a:solidFill>
                          <a:latin typeface="Gill Sans MT"/>
                        </a:defRPr>
                      </a:lvl9pPr>
                    </a:lstStyle>
                    <a:p>
                      <a:pPr algn="ctr" fontAlgn="ctr"/>
                      <a:r>
                        <a:rPr lang="id-ID" sz="1600" u="none" strike="noStrike" dirty="0">
                          <a:effectLst/>
                          <a:latin typeface="+mj-lt"/>
                        </a:rPr>
                        <a:t>5</a:t>
                      </a:r>
                      <a:endParaRPr lang="id-ID" sz="1600" b="0" i="0" u="none" strike="noStrike" dirty="0">
                        <a:solidFill>
                          <a:srgbClr val="000000"/>
                        </a:solidFill>
                        <a:effectLst/>
                        <a:latin typeface="+mj-lt"/>
                        <a:cs typeface="Times New Roman" pitchFamily="18" charset="0"/>
                      </a:endParaRPr>
                    </a:p>
                  </a:txBody>
                  <a:tcPr marL="9525" marR="9525" marT="9525" marB="0" anchor="ctr">
                    <a:lnL w="12700" cmpd="sng">
                      <a:solidFill>
                        <a:srgbClr val="964305"/>
                      </a:solidFill>
                    </a:lnL>
                    <a:lnR w="12700" cmpd="sng">
                      <a:solidFill>
                        <a:srgbClr val="964305"/>
                      </a:solidFill>
                    </a:lnR>
                    <a:lnT w="12700" cmpd="sng">
                      <a:solidFill>
                        <a:srgbClr val="964305"/>
                      </a:solidFill>
                    </a:lnT>
                    <a:lnB w="12700" cmpd="sng">
                      <a:solidFill>
                        <a:srgbClr val="964305"/>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pSp>
        <p:nvGrpSpPr>
          <p:cNvPr id="21" name="Group 20">
            <a:extLst>
              <a:ext uri="{FF2B5EF4-FFF2-40B4-BE49-F238E27FC236}">
                <a16:creationId xmlns:a16="http://schemas.microsoft.com/office/drawing/2014/main" id="{EFE02589-5986-49E2-A547-E739A7153E48}"/>
              </a:ext>
            </a:extLst>
          </p:cNvPr>
          <p:cNvGrpSpPr/>
          <p:nvPr/>
        </p:nvGrpSpPr>
        <p:grpSpPr>
          <a:xfrm>
            <a:off x="5949455" y="1221947"/>
            <a:ext cx="6004958" cy="2614559"/>
            <a:chOff x="5899760" y="1152374"/>
            <a:chExt cx="6004958" cy="2614559"/>
          </a:xfrm>
        </p:grpSpPr>
        <p:sp>
          <p:nvSpPr>
            <p:cNvPr id="9" name="Content Placeholder 9">
              <a:extLst>
                <a:ext uri="{FF2B5EF4-FFF2-40B4-BE49-F238E27FC236}">
                  <a16:creationId xmlns:a16="http://schemas.microsoft.com/office/drawing/2014/main" id="{77B64362-4D59-4613-9B49-8DF1B503150C}"/>
                </a:ext>
              </a:extLst>
            </p:cNvPr>
            <p:cNvSpPr txBox="1">
              <a:spLocks/>
            </p:cNvSpPr>
            <p:nvPr/>
          </p:nvSpPr>
          <p:spPr>
            <a:xfrm>
              <a:off x="5899760" y="1431949"/>
              <a:ext cx="6004958" cy="2334984"/>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261938" marR="0" lvl="0" indent="-261938" algn="just" defTabSz="914400" rtl="0" eaLnBrk="1" fontAlgn="auto" latinLnBrk="0" hangingPunct="1">
                <a:lnSpc>
                  <a:spcPct val="100000"/>
                </a:lnSpc>
                <a:spcBef>
                  <a:spcPts val="600"/>
                </a:spcBef>
                <a:spcAft>
                  <a:spcPts val="0"/>
                </a:spcAft>
                <a:buClr>
                  <a:srgbClr val="3891A7"/>
                </a:buClr>
                <a:buSzPct val="80000"/>
                <a:buFont typeface="Wingdings 2"/>
                <a:buChar char=""/>
                <a:tabLst/>
                <a:defRPr/>
              </a:pPr>
              <a:r>
                <a:rPr kumimoji="0" lang="id-ID" sz="1600" b="0" i="0" u="none" strike="noStrike" kern="1200" cap="none" spc="0" normalizeH="0" baseline="0" noProof="0" dirty="0">
                  <a:ln>
                    <a:noFill/>
                  </a:ln>
                  <a:solidFill>
                    <a:sysClr val="windowText" lastClr="000000"/>
                  </a:solidFill>
                  <a:effectLst/>
                  <a:uLnTx/>
                  <a:uFillTx/>
                  <a:latin typeface="Hind Siliguri" panose="02000000000000000000" pitchFamily="2" charset="0"/>
                  <a:cs typeface="Hind Siliguri" panose="02000000000000000000" pitchFamily="2" charset="0"/>
                </a:rPr>
                <a:t>Dokumen Rencana Pemulihan Ekosistim Gambut</a:t>
              </a:r>
              <a:br>
                <a:rPr kumimoji="0" lang="id-ID" sz="1600" b="0" i="0" u="none" strike="noStrike" kern="1200" cap="none" spc="0" normalizeH="0" baseline="0" noProof="0" dirty="0">
                  <a:ln>
                    <a:noFill/>
                  </a:ln>
                  <a:solidFill>
                    <a:sysClr val="windowText" lastClr="000000"/>
                  </a:solidFill>
                  <a:effectLst/>
                  <a:uLnTx/>
                  <a:uFillTx/>
                  <a:latin typeface="Hind Siliguri" panose="02000000000000000000" pitchFamily="2" charset="0"/>
                  <a:cs typeface="Hind Siliguri" panose="02000000000000000000" pitchFamily="2" charset="0"/>
                </a:rPr>
              </a:br>
              <a:r>
                <a:rPr kumimoji="0" lang="id-ID" sz="1600" b="0" i="0" u="none" strike="noStrike" kern="1200" cap="none" spc="0" normalizeH="0" baseline="0" noProof="0" dirty="0">
                  <a:ln>
                    <a:noFill/>
                  </a:ln>
                  <a:solidFill>
                    <a:sysClr val="windowText" lastClr="000000"/>
                  </a:solidFill>
                  <a:effectLst/>
                  <a:uLnTx/>
                  <a:uFillTx/>
                  <a:latin typeface="Hind Siliguri" panose="02000000000000000000" pitchFamily="2" charset="0"/>
                  <a:cs typeface="Hind Siliguri" panose="02000000000000000000" pitchFamily="2" charset="0"/>
                </a:rPr>
                <a:t>Nomor BA-045/PEG/PKG/11/2017 Tentang  Rencana Titik Penaatan Tinggi Muka Air Tanah Manual Dan Otomatis Serta Pematau Curah Hujan</a:t>
              </a:r>
            </a:p>
            <a:p>
              <a:pPr marL="261938" marR="0" lvl="0" indent="-261938" algn="just" defTabSz="914400" rtl="0" eaLnBrk="1" fontAlgn="auto" latinLnBrk="0" hangingPunct="1">
                <a:lnSpc>
                  <a:spcPct val="100000"/>
                </a:lnSpc>
                <a:spcBef>
                  <a:spcPts val="600"/>
                </a:spcBef>
                <a:spcAft>
                  <a:spcPts val="0"/>
                </a:spcAft>
                <a:buClr>
                  <a:srgbClr val="3891A7"/>
                </a:buClr>
                <a:buSzPct val="80000"/>
                <a:buFont typeface="Wingdings 2"/>
                <a:buChar char=""/>
                <a:tabLst/>
                <a:defRPr/>
              </a:pPr>
              <a:r>
                <a:rPr kumimoji="0" lang="id-ID" sz="1600" b="0" i="0" u="none" strike="noStrike" kern="1200" cap="none" spc="0" normalizeH="0" baseline="0" noProof="0" dirty="0">
                  <a:ln>
                    <a:noFill/>
                  </a:ln>
                  <a:solidFill>
                    <a:sysClr val="windowText" lastClr="000000"/>
                  </a:solidFill>
                  <a:effectLst/>
                  <a:uLnTx/>
                  <a:uFillTx/>
                  <a:latin typeface="Hind Siliguri" panose="02000000000000000000" pitchFamily="2" charset="0"/>
                  <a:cs typeface="Hind Siliguri" panose="02000000000000000000" pitchFamily="2" charset="0"/>
                </a:rPr>
                <a:t>SK Dirjen PPKL No S.31/PPKL/PKG/PKL.0/2/2018</a:t>
              </a:r>
              <a:br>
                <a:rPr kumimoji="0" lang="id-ID" sz="1600" b="0" i="0" u="none" strike="noStrike" kern="1200" cap="none" spc="0" normalizeH="0" baseline="0" noProof="0" dirty="0">
                  <a:ln>
                    <a:noFill/>
                  </a:ln>
                  <a:solidFill>
                    <a:sysClr val="windowText" lastClr="000000"/>
                  </a:solidFill>
                  <a:effectLst/>
                  <a:uLnTx/>
                  <a:uFillTx/>
                  <a:latin typeface="Hind Siliguri" panose="02000000000000000000" pitchFamily="2" charset="0"/>
                  <a:cs typeface="Hind Siliguri" panose="02000000000000000000" pitchFamily="2" charset="0"/>
                </a:rPr>
              </a:br>
              <a:r>
                <a:rPr kumimoji="0" lang="id-ID" sz="1600" b="0" i="0" u="none" strike="noStrike" kern="1200" cap="none" spc="0" normalizeH="0" baseline="0" noProof="0" dirty="0">
                  <a:ln>
                    <a:noFill/>
                  </a:ln>
                  <a:solidFill>
                    <a:sysClr val="windowText" lastClr="000000"/>
                  </a:solidFill>
                  <a:effectLst/>
                  <a:uLnTx/>
                  <a:uFillTx/>
                  <a:latin typeface="Hind Siliguri" panose="02000000000000000000" pitchFamily="2" charset="0"/>
                  <a:cs typeface="Hind Siliguri" panose="02000000000000000000" pitchFamily="2" charset="0"/>
                </a:rPr>
                <a:t>Tentang Penetapan Titik Penaatan Tinggi Muka Air Tanah Manual Dan Otomatis Serta Pematau Curah Hujan</a:t>
              </a:r>
            </a:p>
            <a:p>
              <a:pPr marL="261938" marR="0" lvl="0" indent="-261938" algn="just" defTabSz="914400" rtl="0" eaLnBrk="1" fontAlgn="auto" latinLnBrk="0" hangingPunct="1">
                <a:lnSpc>
                  <a:spcPct val="100000"/>
                </a:lnSpc>
                <a:spcBef>
                  <a:spcPts val="600"/>
                </a:spcBef>
                <a:spcAft>
                  <a:spcPts val="0"/>
                </a:spcAft>
                <a:buClr>
                  <a:srgbClr val="3891A7"/>
                </a:buClr>
                <a:buSzPct val="80000"/>
                <a:buFont typeface="Wingdings 2"/>
                <a:buChar char=""/>
                <a:tabLst/>
                <a:defRPr/>
              </a:pPr>
              <a:r>
                <a:rPr kumimoji="0" lang="id-ID" sz="1600" b="0" i="0" u="none" strike="noStrike" kern="1200" cap="none" spc="0" normalizeH="0" baseline="0" noProof="0" dirty="0">
                  <a:ln>
                    <a:noFill/>
                  </a:ln>
                  <a:solidFill>
                    <a:sysClr val="windowText" lastClr="000000"/>
                  </a:solidFill>
                  <a:effectLst/>
                  <a:uLnTx/>
                  <a:uFillTx/>
                  <a:latin typeface="Hind Siliguri" panose="02000000000000000000" pitchFamily="2" charset="0"/>
                  <a:cs typeface="Hind Siliguri" panose="02000000000000000000" pitchFamily="2" charset="0"/>
                </a:rPr>
                <a:t>Dokumen Rencana Pemantauan Lingkungan (RKL) 1993</a:t>
              </a:r>
            </a:p>
            <a:p>
              <a:pPr marL="82296" marR="0" lvl="0" indent="0" algn="just" defTabSz="914400" rtl="0" eaLnBrk="1" fontAlgn="auto" latinLnBrk="0" hangingPunct="1">
                <a:lnSpc>
                  <a:spcPct val="100000"/>
                </a:lnSpc>
                <a:spcBef>
                  <a:spcPts val="600"/>
                </a:spcBef>
                <a:spcAft>
                  <a:spcPts val="0"/>
                </a:spcAft>
                <a:buClr>
                  <a:srgbClr val="3891A7"/>
                </a:buClr>
                <a:buSzPct val="80000"/>
                <a:buFont typeface="Wingdings 2"/>
                <a:buNone/>
                <a:tabLst/>
                <a:defRPr/>
              </a:pPr>
              <a:endParaRPr kumimoji="0" lang="id-ID" sz="2400" b="0" i="0" u="none" strike="noStrike" kern="1200" cap="none" spc="0" normalizeH="0" baseline="0" noProof="0" dirty="0">
                <a:ln>
                  <a:noFill/>
                </a:ln>
                <a:solidFill>
                  <a:sysClr val="windowText" lastClr="000000"/>
                </a:solidFill>
                <a:effectLst/>
                <a:uLnTx/>
                <a:uFillTx/>
                <a:latin typeface="Hind Siliguri" panose="02000000000000000000" pitchFamily="2" charset="0"/>
                <a:cs typeface="Hind Siliguri" panose="02000000000000000000" pitchFamily="2" charset="0"/>
              </a:endParaRPr>
            </a:p>
          </p:txBody>
        </p:sp>
        <p:sp>
          <p:nvSpPr>
            <p:cNvPr id="5" name="TextBox 4">
              <a:extLst>
                <a:ext uri="{FF2B5EF4-FFF2-40B4-BE49-F238E27FC236}">
                  <a16:creationId xmlns:a16="http://schemas.microsoft.com/office/drawing/2014/main" id="{0C243A08-0740-4033-B612-62BB448302BD}"/>
                </a:ext>
              </a:extLst>
            </p:cNvPr>
            <p:cNvSpPr txBox="1"/>
            <p:nvPr/>
          </p:nvSpPr>
          <p:spPr>
            <a:xfrm>
              <a:off x="5899760" y="1152374"/>
              <a:ext cx="4668079" cy="338554"/>
            </a:xfrm>
            <a:prstGeom prst="rect">
              <a:avLst/>
            </a:prstGeom>
            <a:noFill/>
          </p:spPr>
          <p:txBody>
            <a:bodyPr wrap="square" rtlCol="0">
              <a:spAutoFit/>
            </a:bodyPr>
            <a:lstStyle/>
            <a:p>
              <a:r>
                <a:rPr lang="en-US" sz="1600" dirty="0">
                  <a:latin typeface="Hind Siliguri" panose="02000000000000000000" pitchFamily="2" charset="0"/>
                  <a:cs typeface="Hind Siliguri" panose="02000000000000000000" pitchFamily="2" charset="0"/>
                </a:rPr>
                <a:t>Dasar </a:t>
              </a:r>
              <a:r>
                <a:rPr lang="en-US" sz="1600" dirty="0" err="1">
                  <a:latin typeface="Hind Siliguri" panose="02000000000000000000" pitchFamily="2" charset="0"/>
                  <a:cs typeface="Hind Siliguri" panose="02000000000000000000" pitchFamily="2" charset="0"/>
                </a:rPr>
                <a:t>Pemantauan</a:t>
              </a:r>
              <a:r>
                <a:rPr lang="en-US" sz="1600" dirty="0">
                  <a:latin typeface="Hind Siliguri" panose="02000000000000000000" pitchFamily="2" charset="0"/>
                  <a:cs typeface="Hind Siliguri" panose="02000000000000000000" pitchFamily="2" charset="0"/>
                </a:rPr>
                <a:t> dan </a:t>
              </a:r>
              <a:r>
                <a:rPr lang="en-US" sz="1600" dirty="0" err="1">
                  <a:latin typeface="Hind Siliguri" panose="02000000000000000000" pitchFamily="2" charset="0"/>
                  <a:cs typeface="Hind Siliguri" panose="02000000000000000000" pitchFamily="2" charset="0"/>
                </a:rPr>
                <a:t>Pengelolaan</a:t>
              </a:r>
              <a:r>
                <a:rPr lang="en-US" sz="1600" dirty="0">
                  <a:latin typeface="Hind Siliguri" panose="02000000000000000000" pitchFamily="2" charset="0"/>
                  <a:cs typeface="Hind Siliguri" panose="02000000000000000000" pitchFamily="2" charset="0"/>
                </a:rPr>
                <a:t> Tata Air:</a:t>
              </a:r>
              <a:endParaRPr lang="en-ID" sz="1600" dirty="0">
                <a:latin typeface="Hind Siliguri" panose="02000000000000000000" pitchFamily="2" charset="0"/>
                <a:cs typeface="Hind Siliguri" panose="02000000000000000000" pitchFamily="2" charset="0"/>
              </a:endParaRPr>
            </a:p>
          </p:txBody>
        </p:sp>
      </p:grpSp>
      <p:grpSp>
        <p:nvGrpSpPr>
          <p:cNvPr id="30" name="Group 29">
            <a:extLst>
              <a:ext uri="{FF2B5EF4-FFF2-40B4-BE49-F238E27FC236}">
                <a16:creationId xmlns:a16="http://schemas.microsoft.com/office/drawing/2014/main" id="{9DAA4103-C321-4098-9C9A-A60642639DF6}"/>
              </a:ext>
            </a:extLst>
          </p:cNvPr>
          <p:cNvGrpSpPr/>
          <p:nvPr/>
        </p:nvGrpSpPr>
        <p:grpSpPr>
          <a:xfrm>
            <a:off x="430512" y="5222795"/>
            <a:ext cx="2461774" cy="1473120"/>
            <a:chOff x="430512" y="5282429"/>
            <a:chExt cx="2461774" cy="1473120"/>
          </a:xfrm>
        </p:grpSpPr>
        <p:pic>
          <p:nvPicPr>
            <p:cNvPr id="12" name="Picture 11">
              <a:extLst>
                <a:ext uri="{FF2B5EF4-FFF2-40B4-BE49-F238E27FC236}">
                  <a16:creationId xmlns:a16="http://schemas.microsoft.com/office/drawing/2014/main" id="{4933FEF3-419E-439C-B4AD-7FF7E904EF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442"/>
            <a:stretch/>
          </p:blipFill>
          <p:spPr>
            <a:xfrm>
              <a:off x="585454" y="5521266"/>
              <a:ext cx="2306832" cy="1234283"/>
            </a:xfrm>
            <a:prstGeom prst="rect">
              <a:avLst/>
            </a:prstGeom>
          </p:spPr>
        </p:pic>
        <p:sp>
          <p:nvSpPr>
            <p:cNvPr id="13" name="TextBox 12">
              <a:extLst>
                <a:ext uri="{FF2B5EF4-FFF2-40B4-BE49-F238E27FC236}">
                  <a16:creationId xmlns:a16="http://schemas.microsoft.com/office/drawing/2014/main" id="{97EFD5E5-D01A-4C90-A892-65225C70501D}"/>
                </a:ext>
              </a:extLst>
            </p:cNvPr>
            <p:cNvSpPr txBox="1"/>
            <p:nvPr/>
          </p:nvSpPr>
          <p:spPr>
            <a:xfrm>
              <a:off x="430512" y="5282429"/>
              <a:ext cx="1744938" cy="261610"/>
            </a:xfrm>
            <a:prstGeom prst="rect">
              <a:avLst/>
            </a:prstGeom>
            <a:noFill/>
          </p:spPr>
          <p:txBody>
            <a:bodyPr wrap="square" rtlCol="0">
              <a:spAutoFit/>
            </a:bodyPr>
            <a:lstStyle/>
            <a:p>
              <a:pPr algn="ctr"/>
              <a:r>
                <a:rPr lang="en-US" sz="1100" dirty="0">
                  <a:latin typeface="+mj-lt"/>
                </a:rPr>
                <a:t>Sumur </a:t>
              </a:r>
              <a:r>
                <a:rPr lang="en-US" sz="1100" dirty="0" err="1">
                  <a:latin typeface="+mj-lt"/>
                </a:rPr>
                <a:t>Pantau</a:t>
              </a:r>
              <a:r>
                <a:rPr lang="en-US" sz="1100" dirty="0">
                  <a:latin typeface="+mj-lt"/>
                </a:rPr>
                <a:t> </a:t>
              </a:r>
              <a:r>
                <a:rPr lang="en-US" sz="1100" dirty="0" err="1">
                  <a:latin typeface="+mj-lt"/>
                </a:rPr>
                <a:t>Otomatis</a:t>
              </a:r>
              <a:endParaRPr lang="en-ID" sz="1100" dirty="0">
                <a:latin typeface="+mj-lt"/>
              </a:endParaRPr>
            </a:p>
          </p:txBody>
        </p:sp>
      </p:grpSp>
      <p:grpSp>
        <p:nvGrpSpPr>
          <p:cNvPr id="29" name="Group 28">
            <a:extLst>
              <a:ext uri="{FF2B5EF4-FFF2-40B4-BE49-F238E27FC236}">
                <a16:creationId xmlns:a16="http://schemas.microsoft.com/office/drawing/2014/main" id="{940F8698-146F-4CE9-96CD-69AF7DD12129}"/>
              </a:ext>
            </a:extLst>
          </p:cNvPr>
          <p:cNvGrpSpPr/>
          <p:nvPr/>
        </p:nvGrpSpPr>
        <p:grpSpPr>
          <a:xfrm>
            <a:off x="445790" y="3704530"/>
            <a:ext cx="2461774" cy="1553076"/>
            <a:chOff x="430512" y="3715338"/>
            <a:chExt cx="2461774" cy="1553076"/>
          </a:xfrm>
        </p:grpSpPr>
        <p:pic>
          <p:nvPicPr>
            <p:cNvPr id="6" name="Picture 5">
              <a:extLst>
                <a:ext uri="{FF2B5EF4-FFF2-40B4-BE49-F238E27FC236}">
                  <a16:creationId xmlns:a16="http://schemas.microsoft.com/office/drawing/2014/main" id="{5AC0F406-F271-4429-BEC2-517FD9E5B7D6}"/>
                </a:ext>
              </a:extLst>
            </p:cNvPr>
            <p:cNvPicPr>
              <a:picLocks noChangeAspect="1"/>
            </p:cNvPicPr>
            <p:nvPr/>
          </p:nvPicPr>
          <p:blipFill>
            <a:blip r:embed="rId3"/>
            <a:stretch>
              <a:fillRect/>
            </a:stretch>
          </p:blipFill>
          <p:spPr>
            <a:xfrm>
              <a:off x="585453" y="3982921"/>
              <a:ext cx="2306833" cy="1285493"/>
            </a:xfrm>
            <a:prstGeom prst="rect">
              <a:avLst/>
            </a:prstGeom>
          </p:spPr>
        </p:pic>
        <p:sp>
          <p:nvSpPr>
            <p:cNvPr id="14" name="TextBox 13">
              <a:extLst>
                <a:ext uri="{FF2B5EF4-FFF2-40B4-BE49-F238E27FC236}">
                  <a16:creationId xmlns:a16="http://schemas.microsoft.com/office/drawing/2014/main" id="{BFBBD7B2-6B79-4F24-BC8A-E98DC5149597}"/>
                </a:ext>
              </a:extLst>
            </p:cNvPr>
            <p:cNvSpPr txBox="1"/>
            <p:nvPr/>
          </p:nvSpPr>
          <p:spPr>
            <a:xfrm>
              <a:off x="430512" y="3715338"/>
              <a:ext cx="1068140" cy="261610"/>
            </a:xfrm>
            <a:prstGeom prst="rect">
              <a:avLst/>
            </a:prstGeom>
            <a:noFill/>
          </p:spPr>
          <p:txBody>
            <a:bodyPr wrap="square" rtlCol="0">
              <a:spAutoFit/>
            </a:bodyPr>
            <a:lstStyle/>
            <a:p>
              <a:pPr algn="ctr"/>
              <a:r>
                <a:rPr lang="en-US" sz="1100" dirty="0">
                  <a:latin typeface="+mj-lt"/>
                </a:rPr>
                <a:t>Curah </a:t>
              </a:r>
              <a:r>
                <a:rPr lang="en-US" sz="1100" dirty="0" err="1">
                  <a:latin typeface="+mj-lt"/>
                </a:rPr>
                <a:t>Hujan</a:t>
              </a:r>
              <a:endParaRPr lang="en-ID" sz="1100" dirty="0">
                <a:latin typeface="+mj-lt"/>
              </a:endParaRPr>
            </a:p>
          </p:txBody>
        </p:sp>
      </p:grpSp>
      <p:grpSp>
        <p:nvGrpSpPr>
          <p:cNvPr id="31" name="Group 30">
            <a:extLst>
              <a:ext uri="{FF2B5EF4-FFF2-40B4-BE49-F238E27FC236}">
                <a16:creationId xmlns:a16="http://schemas.microsoft.com/office/drawing/2014/main" id="{59FACB9B-3496-44FC-AF35-B4673B534A45}"/>
              </a:ext>
            </a:extLst>
          </p:cNvPr>
          <p:cNvGrpSpPr/>
          <p:nvPr/>
        </p:nvGrpSpPr>
        <p:grpSpPr>
          <a:xfrm>
            <a:off x="9275388" y="5160763"/>
            <a:ext cx="2486100" cy="1535152"/>
            <a:chOff x="3087430" y="5271606"/>
            <a:chExt cx="2486100" cy="1535152"/>
          </a:xfrm>
        </p:grpSpPr>
        <p:pic>
          <p:nvPicPr>
            <p:cNvPr id="16" name="Picture 15">
              <a:extLst>
                <a:ext uri="{FF2B5EF4-FFF2-40B4-BE49-F238E27FC236}">
                  <a16:creationId xmlns:a16="http://schemas.microsoft.com/office/drawing/2014/main" id="{6347E5CB-6934-419F-8F8E-5DFADD3A81DE}"/>
                </a:ext>
              </a:extLst>
            </p:cNvPr>
            <p:cNvPicPr>
              <a:picLocks noChangeAspect="1"/>
            </p:cNvPicPr>
            <p:nvPr/>
          </p:nvPicPr>
          <p:blipFill>
            <a:blip r:embed="rId4"/>
            <a:stretch>
              <a:fillRect/>
            </a:stretch>
          </p:blipFill>
          <p:spPr>
            <a:xfrm>
              <a:off x="3166943" y="5521265"/>
              <a:ext cx="2406587" cy="1285493"/>
            </a:xfrm>
            <a:prstGeom prst="rect">
              <a:avLst/>
            </a:prstGeom>
          </p:spPr>
        </p:pic>
        <p:sp>
          <p:nvSpPr>
            <p:cNvPr id="17" name="TextBox 16">
              <a:extLst>
                <a:ext uri="{FF2B5EF4-FFF2-40B4-BE49-F238E27FC236}">
                  <a16:creationId xmlns:a16="http://schemas.microsoft.com/office/drawing/2014/main" id="{452BD9EF-EE3A-4DCE-BDA9-8CA25B9A5230}"/>
                </a:ext>
              </a:extLst>
            </p:cNvPr>
            <p:cNvSpPr txBox="1"/>
            <p:nvPr/>
          </p:nvSpPr>
          <p:spPr>
            <a:xfrm>
              <a:off x="3087430" y="5271606"/>
              <a:ext cx="1027371" cy="261610"/>
            </a:xfrm>
            <a:prstGeom prst="rect">
              <a:avLst/>
            </a:prstGeom>
            <a:noFill/>
          </p:spPr>
          <p:txBody>
            <a:bodyPr wrap="square" rtlCol="0">
              <a:spAutoFit/>
            </a:bodyPr>
            <a:lstStyle/>
            <a:p>
              <a:pPr algn="ctr"/>
              <a:r>
                <a:rPr lang="en-US" sz="1100" dirty="0" err="1">
                  <a:latin typeface="+mj-lt"/>
                </a:rPr>
                <a:t>Subsiden</a:t>
              </a:r>
              <a:r>
                <a:rPr lang="en-US" sz="1100" dirty="0">
                  <a:latin typeface="+mj-lt"/>
                </a:rPr>
                <a:t> Pole</a:t>
              </a:r>
              <a:endParaRPr lang="en-ID" sz="1100" dirty="0">
                <a:latin typeface="+mj-lt"/>
              </a:endParaRPr>
            </a:p>
          </p:txBody>
        </p:sp>
      </p:grpSp>
      <p:grpSp>
        <p:nvGrpSpPr>
          <p:cNvPr id="28" name="Group 27">
            <a:extLst>
              <a:ext uri="{FF2B5EF4-FFF2-40B4-BE49-F238E27FC236}">
                <a16:creationId xmlns:a16="http://schemas.microsoft.com/office/drawing/2014/main" id="{465E9B66-8FCD-4ABC-9D53-FEC4B4A8C50B}"/>
              </a:ext>
            </a:extLst>
          </p:cNvPr>
          <p:cNvGrpSpPr/>
          <p:nvPr/>
        </p:nvGrpSpPr>
        <p:grpSpPr>
          <a:xfrm>
            <a:off x="8745059" y="3679561"/>
            <a:ext cx="3018284" cy="1530415"/>
            <a:chOff x="2555247" y="3711703"/>
            <a:chExt cx="3018284" cy="1530415"/>
          </a:xfrm>
        </p:grpSpPr>
        <p:pic>
          <p:nvPicPr>
            <p:cNvPr id="15" name="Picture 14">
              <a:extLst>
                <a:ext uri="{FF2B5EF4-FFF2-40B4-BE49-F238E27FC236}">
                  <a16:creationId xmlns:a16="http://schemas.microsoft.com/office/drawing/2014/main" id="{42B15F90-125D-47FD-A8E4-F271E66F732B}"/>
                </a:ext>
              </a:extLst>
            </p:cNvPr>
            <p:cNvPicPr>
              <a:picLocks noChangeAspect="1"/>
            </p:cNvPicPr>
            <p:nvPr/>
          </p:nvPicPr>
          <p:blipFill>
            <a:blip r:embed="rId5"/>
            <a:stretch>
              <a:fillRect/>
            </a:stretch>
          </p:blipFill>
          <p:spPr>
            <a:xfrm>
              <a:off x="3166943" y="3956625"/>
              <a:ext cx="2406588" cy="1285493"/>
            </a:xfrm>
            <a:prstGeom prst="rect">
              <a:avLst/>
            </a:prstGeom>
          </p:spPr>
        </p:pic>
        <p:sp>
          <p:nvSpPr>
            <p:cNvPr id="18" name="TextBox 17">
              <a:extLst>
                <a:ext uri="{FF2B5EF4-FFF2-40B4-BE49-F238E27FC236}">
                  <a16:creationId xmlns:a16="http://schemas.microsoft.com/office/drawing/2014/main" id="{243E09FA-33F5-47E3-8989-2338AA9F7A6A}"/>
                </a:ext>
              </a:extLst>
            </p:cNvPr>
            <p:cNvSpPr txBox="1"/>
            <p:nvPr/>
          </p:nvSpPr>
          <p:spPr>
            <a:xfrm>
              <a:off x="2555247" y="3711703"/>
              <a:ext cx="1744938" cy="261610"/>
            </a:xfrm>
            <a:prstGeom prst="rect">
              <a:avLst/>
            </a:prstGeom>
            <a:noFill/>
          </p:spPr>
          <p:txBody>
            <a:bodyPr wrap="square" rtlCol="0">
              <a:spAutoFit/>
            </a:bodyPr>
            <a:lstStyle/>
            <a:p>
              <a:pPr algn="ctr"/>
              <a:r>
                <a:rPr lang="en-US" sz="1100" dirty="0" err="1">
                  <a:latin typeface="+mj-lt"/>
                </a:rPr>
                <a:t>Peskal</a:t>
              </a:r>
              <a:endParaRPr lang="en-ID" sz="1100" dirty="0">
                <a:latin typeface="+mj-lt"/>
              </a:endParaRPr>
            </a:p>
          </p:txBody>
        </p:sp>
      </p:grpSp>
      <p:cxnSp>
        <p:nvCxnSpPr>
          <p:cNvPr id="20" name="Straight Connector 19">
            <a:extLst>
              <a:ext uri="{FF2B5EF4-FFF2-40B4-BE49-F238E27FC236}">
                <a16:creationId xmlns:a16="http://schemas.microsoft.com/office/drawing/2014/main" id="{9F207DC1-FDE6-4F5F-A43E-413F08E0FCF1}"/>
              </a:ext>
            </a:extLst>
          </p:cNvPr>
          <p:cNvCxnSpPr>
            <a:cxnSpLocks/>
          </p:cNvCxnSpPr>
          <p:nvPr/>
        </p:nvCxnSpPr>
        <p:spPr>
          <a:xfrm>
            <a:off x="5854147" y="1252330"/>
            <a:ext cx="0" cy="2459373"/>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AB91E066-0868-416A-A788-B1DE1AAA73CF}"/>
              </a:ext>
            </a:extLst>
          </p:cNvPr>
          <p:cNvCxnSpPr/>
          <p:nvPr/>
        </p:nvCxnSpPr>
        <p:spPr>
          <a:xfrm>
            <a:off x="308113" y="3697357"/>
            <a:ext cx="5337313"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ACDA4DB4-04F8-449C-B47B-49D532343A9F}"/>
              </a:ext>
            </a:extLst>
          </p:cNvPr>
          <p:cNvCxnSpPr>
            <a:cxnSpLocks/>
          </p:cNvCxnSpPr>
          <p:nvPr/>
        </p:nvCxnSpPr>
        <p:spPr>
          <a:xfrm flipV="1">
            <a:off x="6096000" y="3697357"/>
            <a:ext cx="5858413" cy="1434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95916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Hind Siliguri" panose="02000000000000000000" pitchFamily="2" charset="0"/>
                <a:cs typeface="Hind Siliguri" panose="02000000000000000000" pitchFamily="2" charset="0"/>
              </a:rPr>
              <a:t>Lesson Learned: </a:t>
            </a:r>
            <a:r>
              <a:rPr lang="en-US" sz="2400" dirty="0" err="1">
                <a:latin typeface="Hind Siliguri" panose="02000000000000000000" pitchFamily="2" charset="0"/>
                <a:cs typeface="Hind Siliguri" panose="02000000000000000000" pitchFamily="2" charset="0"/>
              </a:rPr>
              <a:t>Pengelolaan</a:t>
            </a:r>
            <a:r>
              <a:rPr lang="en-US" sz="2400" dirty="0">
                <a:latin typeface="Hind Siliguri" panose="02000000000000000000" pitchFamily="2" charset="0"/>
                <a:cs typeface="Hind Siliguri" panose="02000000000000000000" pitchFamily="2" charset="0"/>
              </a:rPr>
              <a:t> Tata Air </a:t>
            </a:r>
            <a:r>
              <a:rPr lang="en-US" sz="2400" dirty="0" err="1">
                <a:latin typeface="Hind Siliguri" panose="02000000000000000000" pitchFamily="2" charset="0"/>
                <a:cs typeface="Hind Siliguri" panose="02000000000000000000" pitchFamily="2" charset="0"/>
              </a:rPr>
              <a:t>Tertutup</a:t>
            </a:r>
            <a:r>
              <a:rPr lang="en-US" sz="2400" dirty="0">
                <a:latin typeface="Hind Siliguri" panose="02000000000000000000" pitchFamily="2" charset="0"/>
                <a:cs typeface="Hind Siliguri" panose="02000000000000000000" pitchFamily="2" charset="0"/>
              </a:rPr>
              <a:t> </a:t>
            </a:r>
            <a:br>
              <a:rPr lang="en-US" sz="2400" dirty="0">
                <a:latin typeface="Hind Siliguri" panose="02000000000000000000" pitchFamily="2" charset="0"/>
                <a:cs typeface="Hind Siliguri" panose="02000000000000000000" pitchFamily="2" charset="0"/>
              </a:rPr>
            </a:br>
            <a:r>
              <a:rPr lang="en-US" sz="2400" dirty="0">
                <a:latin typeface="Hind Siliguri" panose="02000000000000000000" pitchFamily="2" charset="0"/>
                <a:cs typeface="Hind Siliguri" panose="02000000000000000000" pitchFamily="2" charset="0"/>
              </a:rPr>
              <a:t>PT. Riau Sakti United Plantations</a:t>
            </a:r>
          </a:p>
        </p:txBody>
      </p:sp>
      <p:sp>
        <p:nvSpPr>
          <p:cNvPr id="3" name="Slide Number Placeholder 2"/>
          <p:cNvSpPr>
            <a:spLocks noGrp="1"/>
          </p:cNvSpPr>
          <p:nvPr>
            <p:ph type="sldNum" sz="quarter" idx="12"/>
          </p:nvPr>
        </p:nvSpPr>
        <p:spPr/>
        <p:txBody>
          <a:bodyPr/>
          <a:lstStyle/>
          <a:p>
            <a:fld id="{192C646E-8A71-4229-9321-274B093DFD02}" type="slidenum">
              <a:rPr lang="en-US" smtClean="0">
                <a:solidFill>
                  <a:prstClr val="white"/>
                </a:solidFill>
              </a:rPr>
              <a:t>9</a:t>
            </a:fld>
            <a:endParaRPr lang="en-US" dirty="0">
              <a:solidFill>
                <a:prstClr val="white"/>
              </a:solidFill>
            </a:endParaRPr>
          </a:p>
        </p:txBody>
      </p:sp>
      <p:sp>
        <p:nvSpPr>
          <p:cNvPr id="4" name="Text Box 3"/>
          <p:cNvSpPr txBox="1"/>
          <p:nvPr/>
        </p:nvSpPr>
        <p:spPr>
          <a:xfrm>
            <a:off x="4855884" y="762978"/>
            <a:ext cx="2480231" cy="369332"/>
          </a:xfrm>
          <a:prstGeom prst="rect">
            <a:avLst/>
          </a:prstGeom>
          <a:noFill/>
        </p:spPr>
        <p:txBody>
          <a:bodyPr wrap="none" rtlCol="0" anchor="t">
            <a:spAutoFit/>
          </a:bodyPr>
          <a:lstStyle/>
          <a:p>
            <a:pPr algn="ctr"/>
            <a:r>
              <a:rPr lang="en-US" b="1" u="sng" dirty="0" err="1">
                <a:latin typeface="Hind Siliguri" panose="02000000000000000000" pitchFamily="2" charset="0"/>
                <a:cs typeface="Hind Siliguri" panose="02000000000000000000" pitchFamily="2" charset="0"/>
                <a:sym typeface="+mn-ea"/>
              </a:rPr>
              <a:t>Pemantauan</a:t>
            </a:r>
            <a:r>
              <a:rPr lang="en-US" b="1" u="sng" dirty="0">
                <a:latin typeface="Hind Siliguri" panose="02000000000000000000" pitchFamily="2" charset="0"/>
                <a:cs typeface="Hind Siliguri" panose="02000000000000000000" pitchFamily="2" charset="0"/>
                <a:sym typeface="+mn-ea"/>
              </a:rPr>
              <a:t> Level Air</a:t>
            </a:r>
            <a:endParaRPr lang="en-US" b="1" u="sng" dirty="0">
              <a:latin typeface="Hind Siliguri" panose="02000000000000000000" pitchFamily="2" charset="0"/>
              <a:cs typeface="Hind Siliguri" panose="02000000000000000000" pitchFamily="2" charset="0"/>
            </a:endParaRPr>
          </a:p>
        </p:txBody>
      </p:sp>
      <p:pic>
        <p:nvPicPr>
          <p:cNvPr id="8" name="Picture 7">
            <a:extLst>
              <a:ext uri="{FF2B5EF4-FFF2-40B4-BE49-F238E27FC236}">
                <a16:creationId xmlns:a16="http://schemas.microsoft.com/office/drawing/2014/main" id="{F5B75324-B89B-4F29-81CA-E6CFBCC7E7BF}"/>
              </a:ext>
            </a:extLst>
          </p:cNvPr>
          <p:cNvPicPr>
            <a:picLocks noChangeAspect="1"/>
          </p:cNvPicPr>
          <p:nvPr/>
        </p:nvPicPr>
        <p:blipFill>
          <a:blip r:embed="rId2"/>
          <a:stretch>
            <a:fillRect/>
          </a:stretch>
        </p:blipFill>
        <p:spPr>
          <a:xfrm>
            <a:off x="0" y="1410097"/>
            <a:ext cx="5665304" cy="2408917"/>
          </a:xfrm>
          <a:prstGeom prst="rect">
            <a:avLst/>
          </a:prstGeom>
        </p:spPr>
      </p:pic>
      <p:pic>
        <p:nvPicPr>
          <p:cNvPr id="10" name="Picture 9">
            <a:extLst>
              <a:ext uri="{FF2B5EF4-FFF2-40B4-BE49-F238E27FC236}">
                <a16:creationId xmlns:a16="http://schemas.microsoft.com/office/drawing/2014/main" id="{1ECA911E-9D76-4A5E-9A89-153265897082}"/>
              </a:ext>
            </a:extLst>
          </p:cNvPr>
          <p:cNvPicPr>
            <a:picLocks noChangeAspect="1"/>
          </p:cNvPicPr>
          <p:nvPr/>
        </p:nvPicPr>
        <p:blipFill>
          <a:blip r:embed="rId3"/>
          <a:stretch>
            <a:fillRect/>
          </a:stretch>
        </p:blipFill>
        <p:spPr>
          <a:xfrm>
            <a:off x="6095999" y="1450188"/>
            <a:ext cx="6051133" cy="2408916"/>
          </a:xfrm>
          <a:prstGeom prst="rect">
            <a:avLst/>
          </a:prstGeom>
        </p:spPr>
      </p:pic>
      <p:pic>
        <p:nvPicPr>
          <p:cNvPr id="19" name="Picture 18">
            <a:extLst>
              <a:ext uri="{FF2B5EF4-FFF2-40B4-BE49-F238E27FC236}">
                <a16:creationId xmlns:a16="http://schemas.microsoft.com/office/drawing/2014/main" id="{3B828876-B16D-4E80-AA88-A4C7828DB7B5}"/>
              </a:ext>
            </a:extLst>
          </p:cNvPr>
          <p:cNvPicPr>
            <a:picLocks noChangeAspect="1"/>
          </p:cNvPicPr>
          <p:nvPr/>
        </p:nvPicPr>
        <p:blipFill>
          <a:blip r:embed="rId4"/>
          <a:stretch>
            <a:fillRect/>
          </a:stretch>
        </p:blipFill>
        <p:spPr>
          <a:xfrm>
            <a:off x="6318365" y="4228436"/>
            <a:ext cx="5343940" cy="2292869"/>
          </a:xfrm>
          <a:prstGeom prst="rect">
            <a:avLst/>
          </a:prstGeom>
        </p:spPr>
      </p:pic>
      <p:pic>
        <p:nvPicPr>
          <p:cNvPr id="22" name="Picture 21">
            <a:extLst>
              <a:ext uri="{FF2B5EF4-FFF2-40B4-BE49-F238E27FC236}">
                <a16:creationId xmlns:a16="http://schemas.microsoft.com/office/drawing/2014/main" id="{9E034F75-0B2D-40D6-B91B-F140A566D98F}"/>
              </a:ext>
            </a:extLst>
          </p:cNvPr>
          <p:cNvPicPr>
            <a:picLocks noChangeAspect="1"/>
          </p:cNvPicPr>
          <p:nvPr/>
        </p:nvPicPr>
        <p:blipFill>
          <a:blip r:embed="rId5"/>
          <a:stretch>
            <a:fillRect/>
          </a:stretch>
        </p:blipFill>
        <p:spPr>
          <a:xfrm>
            <a:off x="209005" y="4103538"/>
            <a:ext cx="5535811" cy="2542666"/>
          </a:xfrm>
          <a:prstGeom prst="rect">
            <a:avLst/>
          </a:prstGeom>
        </p:spPr>
      </p:pic>
      <p:sp>
        <p:nvSpPr>
          <p:cNvPr id="25" name="TextBox 24">
            <a:extLst>
              <a:ext uri="{FF2B5EF4-FFF2-40B4-BE49-F238E27FC236}">
                <a16:creationId xmlns:a16="http://schemas.microsoft.com/office/drawing/2014/main" id="{D6028832-134F-450B-BEA7-227EADB6E384}"/>
              </a:ext>
            </a:extLst>
          </p:cNvPr>
          <p:cNvSpPr txBox="1"/>
          <p:nvPr/>
        </p:nvSpPr>
        <p:spPr>
          <a:xfrm>
            <a:off x="496955" y="1132310"/>
            <a:ext cx="2633871" cy="277787"/>
          </a:xfrm>
          <a:prstGeom prst="rect">
            <a:avLst/>
          </a:prstGeom>
          <a:noFill/>
        </p:spPr>
        <p:txBody>
          <a:bodyPr wrap="square" rtlCol="0">
            <a:spAutoFit/>
          </a:bodyPr>
          <a:lstStyle/>
          <a:p>
            <a:r>
              <a:rPr lang="en-US" sz="1200" dirty="0" err="1">
                <a:latin typeface="Hind Siliguri" panose="02000000000000000000" pitchFamily="2" charset="0"/>
                <a:cs typeface="Hind Siliguri" panose="02000000000000000000" pitchFamily="2" charset="0"/>
              </a:rPr>
              <a:t>Grafik</a:t>
            </a:r>
            <a:r>
              <a:rPr lang="en-US" sz="1200" dirty="0">
                <a:latin typeface="Hind Siliguri" panose="02000000000000000000" pitchFamily="2" charset="0"/>
                <a:cs typeface="Hind Siliguri" panose="02000000000000000000" pitchFamily="2" charset="0"/>
              </a:rPr>
              <a:t> Curah </a:t>
            </a:r>
            <a:r>
              <a:rPr lang="en-US" sz="1200" dirty="0" err="1">
                <a:latin typeface="Hind Siliguri" panose="02000000000000000000" pitchFamily="2" charset="0"/>
                <a:cs typeface="Hind Siliguri" panose="02000000000000000000" pitchFamily="2" charset="0"/>
              </a:rPr>
              <a:t>Hujan</a:t>
            </a:r>
            <a:r>
              <a:rPr lang="en-US" sz="1200" dirty="0">
                <a:latin typeface="Hind Siliguri" panose="02000000000000000000" pitchFamily="2" charset="0"/>
                <a:cs typeface="Hind Siliguri" panose="02000000000000000000" pitchFamily="2" charset="0"/>
              </a:rPr>
              <a:t> </a:t>
            </a:r>
            <a:r>
              <a:rPr lang="en-US" sz="1200" dirty="0" err="1">
                <a:latin typeface="Hind Siliguri" panose="02000000000000000000" pitchFamily="2" charset="0"/>
                <a:cs typeface="Hind Siliguri" panose="02000000000000000000" pitchFamily="2" charset="0"/>
              </a:rPr>
              <a:t>Selama</a:t>
            </a:r>
            <a:r>
              <a:rPr lang="en-US" sz="1200" dirty="0">
                <a:latin typeface="Hind Siliguri" panose="02000000000000000000" pitchFamily="2" charset="0"/>
                <a:cs typeface="Hind Siliguri" panose="02000000000000000000" pitchFamily="2" charset="0"/>
              </a:rPr>
              <a:t> 20 </a:t>
            </a:r>
            <a:r>
              <a:rPr lang="en-US" sz="1200" dirty="0" err="1">
                <a:latin typeface="Hind Siliguri" panose="02000000000000000000" pitchFamily="2" charset="0"/>
                <a:cs typeface="Hind Siliguri" panose="02000000000000000000" pitchFamily="2" charset="0"/>
              </a:rPr>
              <a:t>tahun</a:t>
            </a:r>
            <a:endParaRPr lang="en-ID" sz="1200" dirty="0">
              <a:latin typeface="Hind Siliguri" panose="02000000000000000000" pitchFamily="2" charset="0"/>
              <a:cs typeface="Hind Siliguri" panose="02000000000000000000" pitchFamily="2" charset="0"/>
            </a:endParaRPr>
          </a:p>
        </p:txBody>
      </p:sp>
      <p:sp>
        <p:nvSpPr>
          <p:cNvPr id="32" name="TextBox 31">
            <a:extLst>
              <a:ext uri="{FF2B5EF4-FFF2-40B4-BE49-F238E27FC236}">
                <a16:creationId xmlns:a16="http://schemas.microsoft.com/office/drawing/2014/main" id="{129FBE86-3952-4681-B2F9-2FA912637DB2}"/>
              </a:ext>
            </a:extLst>
          </p:cNvPr>
          <p:cNvSpPr txBox="1"/>
          <p:nvPr/>
        </p:nvSpPr>
        <p:spPr>
          <a:xfrm>
            <a:off x="6632578" y="3899195"/>
            <a:ext cx="2633871" cy="277787"/>
          </a:xfrm>
          <a:prstGeom prst="rect">
            <a:avLst/>
          </a:prstGeom>
          <a:noFill/>
        </p:spPr>
        <p:txBody>
          <a:bodyPr wrap="square" rtlCol="0">
            <a:spAutoFit/>
          </a:bodyPr>
          <a:lstStyle/>
          <a:p>
            <a:r>
              <a:rPr lang="en-US" sz="1200" dirty="0" err="1">
                <a:latin typeface="Hind Siliguri" panose="02000000000000000000" pitchFamily="2" charset="0"/>
                <a:cs typeface="Hind Siliguri" panose="02000000000000000000" pitchFamily="2" charset="0"/>
              </a:rPr>
              <a:t>Tabel</a:t>
            </a:r>
            <a:r>
              <a:rPr lang="en-US" sz="1200" dirty="0">
                <a:latin typeface="Hind Siliguri" panose="02000000000000000000" pitchFamily="2" charset="0"/>
                <a:cs typeface="Hind Siliguri" panose="02000000000000000000" pitchFamily="2" charset="0"/>
              </a:rPr>
              <a:t> </a:t>
            </a:r>
            <a:r>
              <a:rPr lang="en-US" sz="1200" dirty="0" err="1">
                <a:latin typeface="Hind Siliguri" panose="02000000000000000000" pitchFamily="2" charset="0"/>
                <a:cs typeface="Hind Siliguri" panose="02000000000000000000" pitchFamily="2" charset="0"/>
              </a:rPr>
              <a:t>Rekapitulasi</a:t>
            </a:r>
            <a:r>
              <a:rPr lang="en-US" sz="1200" dirty="0">
                <a:latin typeface="Hind Siliguri" panose="02000000000000000000" pitchFamily="2" charset="0"/>
                <a:cs typeface="Hind Siliguri" panose="02000000000000000000" pitchFamily="2" charset="0"/>
              </a:rPr>
              <a:t> </a:t>
            </a:r>
            <a:r>
              <a:rPr lang="en-US" sz="1200" dirty="0" err="1">
                <a:latin typeface="Hind Siliguri" panose="02000000000000000000" pitchFamily="2" charset="0"/>
                <a:cs typeface="Hind Siliguri" panose="02000000000000000000" pitchFamily="2" charset="0"/>
              </a:rPr>
              <a:t>Subsiden</a:t>
            </a:r>
            <a:r>
              <a:rPr lang="en-US" sz="1200" dirty="0">
                <a:latin typeface="Hind Siliguri" panose="02000000000000000000" pitchFamily="2" charset="0"/>
                <a:cs typeface="Hind Siliguri" panose="02000000000000000000" pitchFamily="2" charset="0"/>
              </a:rPr>
              <a:t> </a:t>
            </a:r>
            <a:r>
              <a:rPr lang="en-US" sz="1200" dirty="0" err="1">
                <a:latin typeface="Hind Siliguri" panose="02000000000000000000" pitchFamily="2" charset="0"/>
                <a:cs typeface="Hind Siliguri" panose="02000000000000000000" pitchFamily="2" charset="0"/>
              </a:rPr>
              <a:t>Gambut</a:t>
            </a:r>
            <a:endParaRPr lang="en-ID" sz="1200" dirty="0">
              <a:latin typeface="Hind Siliguri" panose="02000000000000000000" pitchFamily="2" charset="0"/>
              <a:cs typeface="Hind Siliguri" panose="02000000000000000000" pitchFamily="2" charset="0"/>
            </a:endParaRPr>
          </a:p>
        </p:txBody>
      </p:sp>
      <p:sp>
        <p:nvSpPr>
          <p:cNvPr id="33" name="TextBox 32">
            <a:extLst>
              <a:ext uri="{FF2B5EF4-FFF2-40B4-BE49-F238E27FC236}">
                <a16:creationId xmlns:a16="http://schemas.microsoft.com/office/drawing/2014/main" id="{D8EC4163-51A6-4935-BD98-163D3B49570C}"/>
              </a:ext>
            </a:extLst>
          </p:cNvPr>
          <p:cNvSpPr txBox="1"/>
          <p:nvPr/>
        </p:nvSpPr>
        <p:spPr>
          <a:xfrm>
            <a:off x="496955" y="3826539"/>
            <a:ext cx="3253411" cy="276999"/>
          </a:xfrm>
          <a:prstGeom prst="rect">
            <a:avLst/>
          </a:prstGeom>
          <a:noFill/>
        </p:spPr>
        <p:txBody>
          <a:bodyPr wrap="square" rtlCol="0">
            <a:spAutoFit/>
          </a:bodyPr>
          <a:lstStyle/>
          <a:p>
            <a:r>
              <a:rPr lang="en-US" sz="1200" dirty="0" err="1">
                <a:latin typeface="Hind Siliguri" panose="02000000000000000000" pitchFamily="2" charset="0"/>
                <a:cs typeface="Hind Siliguri" panose="02000000000000000000" pitchFamily="2" charset="0"/>
              </a:rPr>
              <a:t>Hubungan</a:t>
            </a:r>
            <a:r>
              <a:rPr lang="en-US" sz="1200" dirty="0">
                <a:latin typeface="Hind Siliguri" panose="02000000000000000000" pitchFamily="2" charset="0"/>
                <a:cs typeface="Hind Siliguri" panose="02000000000000000000" pitchFamily="2" charset="0"/>
              </a:rPr>
              <a:t> Curah </a:t>
            </a:r>
            <a:r>
              <a:rPr lang="en-US" sz="1200" dirty="0" err="1">
                <a:latin typeface="Hind Siliguri" panose="02000000000000000000" pitchFamily="2" charset="0"/>
                <a:cs typeface="Hind Siliguri" panose="02000000000000000000" pitchFamily="2" charset="0"/>
              </a:rPr>
              <a:t>Hujan</a:t>
            </a:r>
            <a:r>
              <a:rPr lang="en-US" sz="1200" dirty="0">
                <a:latin typeface="Hind Siliguri" panose="02000000000000000000" pitchFamily="2" charset="0"/>
                <a:cs typeface="Hind Siliguri" panose="02000000000000000000" pitchFamily="2" charset="0"/>
              </a:rPr>
              <a:t> Air </a:t>
            </a:r>
            <a:r>
              <a:rPr lang="en-US" sz="1200" dirty="0" err="1">
                <a:latin typeface="Hind Siliguri" panose="02000000000000000000" pitchFamily="2" charset="0"/>
                <a:cs typeface="Hind Siliguri" panose="02000000000000000000" pitchFamily="2" charset="0"/>
              </a:rPr>
              <a:t>Kanal</a:t>
            </a:r>
            <a:r>
              <a:rPr lang="en-US" sz="1200" dirty="0">
                <a:latin typeface="Hind Siliguri" panose="02000000000000000000" pitchFamily="2" charset="0"/>
                <a:cs typeface="Hind Siliguri" panose="02000000000000000000" pitchFamily="2" charset="0"/>
              </a:rPr>
              <a:t> &amp; Air Tanah</a:t>
            </a:r>
            <a:endParaRPr lang="en-ID" sz="1200" dirty="0">
              <a:latin typeface="Hind Siliguri" panose="02000000000000000000" pitchFamily="2" charset="0"/>
              <a:cs typeface="Hind Siliguri" panose="02000000000000000000" pitchFamily="2" charset="0"/>
            </a:endParaRPr>
          </a:p>
        </p:txBody>
      </p:sp>
      <p:sp>
        <p:nvSpPr>
          <p:cNvPr id="34" name="TextBox 33">
            <a:extLst>
              <a:ext uri="{FF2B5EF4-FFF2-40B4-BE49-F238E27FC236}">
                <a16:creationId xmlns:a16="http://schemas.microsoft.com/office/drawing/2014/main" id="{4601F24A-820A-42F3-99AD-2B184A1B34A3}"/>
              </a:ext>
            </a:extLst>
          </p:cNvPr>
          <p:cNvSpPr txBox="1"/>
          <p:nvPr/>
        </p:nvSpPr>
        <p:spPr>
          <a:xfrm>
            <a:off x="6632578" y="1126629"/>
            <a:ext cx="2633871" cy="277787"/>
          </a:xfrm>
          <a:prstGeom prst="rect">
            <a:avLst/>
          </a:prstGeom>
          <a:noFill/>
        </p:spPr>
        <p:txBody>
          <a:bodyPr wrap="square" rtlCol="0">
            <a:spAutoFit/>
          </a:bodyPr>
          <a:lstStyle/>
          <a:p>
            <a:r>
              <a:rPr lang="en-US" sz="1200" dirty="0" err="1">
                <a:latin typeface="Hind Siliguri" panose="02000000000000000000" pitchFamily="2" charset="0"/>
                <a:cs typeface="Hind Siliguri" panose="02000000000000000000" pitchFamily="2" charset="0"/>
              </a:rPr>
              <a:t>Grafik</a:t>
            </a:r>
            <a:r>
              <a:rPr lang="en-US" sz="1200" dirty="0">
                <a:latin typeface="Hind Siliguri" panose="02000000000000000000" pitchFamily="2" charset="0"/>
                <a:cs typeface="Hind Siliguri" panose="02000000000000000000" pitchFamily="2" charset="0"/>
              </a:rPr>
              <a:t> Tinggi </a:t>
            </a:r>
            <a:r>
              <a:rPr lang="en-US" sz="1200" dirty="0" err="1">
                <a:latin typeface="Hind Siliguri" panose="02000000000000000000" pitchFamily="2" charset="0"/>
                <a:cs typeface="Hind Siliguri" panose="02000000000000000000" pitchFamily="2" charset="0"/>
              </a:rPr>
              <a:t>Muka</a:t>
            </a:r>
            <a:r>
              <a:rPr lang="en-US" sz="1200" dirty="0">
                <a:latin typeface="Hind Siliguri" panose="02000000000000000000" pitchFamily="2" charset="0"/>
                <a:cs typeface="Hind Siliguri" panose="02000000000000000000" pitchFamily="2" charset="0"/>
              </a:rPr>
              <a:t> Air Tanah</a:t>
            </a:r>
            <a:endParaRPr lang="en-ID" sz="1200" dirty="0">
              <a:latin typeface="Hind Siliguri" panose="02000000000000000000" pitchFamily="2" charset="0"/>
              <a:cs typeface="Hind Siliguri" panose="02000000000000000000" pitchFamily="2" charset="0"/>
            </a:endParaRPr>
          </a:p>
        </p:txBody>
      </p:sp>
    </p:spTree>
    <p:extLst>
      <p:ext uri="{BB962C8B-B14F-4D97-AF65-F5344CB8AC3E}">
        <p14:creationId xmlns:p14="http://schemas.microsoft.com/office/powerpoint/2010/main" val="417867963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1985</TotalTime>
  <Words>1225</Words>
  <Application>Microsoft Office PowerPoint</Application>
  <PresentationFormat>Widescreen</PresentationFormat>
  <Paragraphs>133</Paragraphs>
  <Slides>11</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Arial</vt:lpstr>
      <vt:lpstr>Calibri</vt:lpstr>
      <vt:lpstr>Calibri Light</vt:lpstr>
      <vt:lpstr>Cambria</vt:lpstr>
      <vt:lpstr>Candara</vt:lpstr>
      <vt:lpstr>Century Gothic</vt:lpstr>
      <vt:lpstr>Cronos Pro</vt:lpstr>
      <vt:lpstr>Hind Siliguri</vt:lpstr>
      <vt:lpstr>Wingdings</vt:lpstr>
      <vt:lpstr>Wingdings 2</vt:lpstr>
      <vt:lpstr>1_Office Theme</vt:lpstr>
      <vt:lpstr>Pengembangan dan Pengelolaan Rawa Berkelanjutan Edisi II</vt:lpstr>
      <vt:lpstr>PowerPoint Presentation</vt:lpstr>
      <vt:lpstr> DETAIL BUKU RAWA</vt:lpstr>
      <vt:lpstr>PowerPoint Presentation</vt:lpstr>
      <vt:lpstr>PowerPoint Presentation</vt:lpstr>
      <vt:lpstr>LESSON LEARN PT RSUP</vt:lpstr>
      <vt:lpstr>LESSON LEARN PT RSUP</vt:lpstr>
      <vt:lpstr>Lesson Learned: Pengelolaan Tata Air Tertutup  PT. Riau Sakti United Plantations</vt:lpstr>
      <vt:lpstr>Lesson Learned: Pengelolaan Tata Air Tertutup  PT. Riau Sakti United Plantations</vt:lpstr>
      <vt:lpstr>Membangun Sosial Ekonomi Masyarakat di Lahan Basah Berbasis Sistem PALUDIKULTUR</vt:lpstr>
      <vt:lpstr>TERIMA KASIH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Afifah</dc:creator>
  <cp:lastModifiedBy>kmc bappenas</cp:lastModifiedBy>
  <cp:revision>97</cp:revision>
  <dcterms:created xsi:type="dcterms:W3CDTF">2021-06-02T05:07:47Z</dcterms:created>
  <dcterms:modified xsi:type="dcterms:W3CDTF">2021-10-03T19:46:23Z</dcterms:modified>
</cp:coreProperties>
</file>