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4" r:id="rId1"/>
  </p:sldMasterIdLst>
  <p:sldIdLst>
    <p:sldId id="256" r:id="rId2"/>
    <p:sldId id="257" r:id="rId3"/>
    <p:sldId id="260" r:id="rId4"/>
    <p:sldId id="258" r:id="rId5"/>
    <p:sldId id="259"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337" autoAdjust="0"/>
  </p:normalViewPr>
  <p:slideViewPr>
    <p:cSldViewPr snapToGrid="0">
      <p:cViewPr varScale="1">
        <p:scale>
          <a:sx n="57" d="100"/>
          <a:sy n="57" d="100"/>
        </p:scale>
        <p:origin x="992"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10/3/2021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262776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10/3/2021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741605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10/3/2021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400569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10/3/2021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93926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10/3/2021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098410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10/3/2021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6254356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10/3/2021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8203647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10/3/2021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043248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10/3/2021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833651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10/3/2021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69833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10/3/2021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764345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10/3/2021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089229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10/3/2021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201587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10/3/2021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80266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10/3/2021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96364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10/3/2021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05123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764DE79-268F-4C1A-8933-263129D2AF90}" type="datetimeFigureOut">
              <a:rPr lang="en-US" smtClean="0"/>
              <a:t>10/3/2021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129921702"/>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746" r:id="rId12"/>
    <p:sldLayoutId id="2147483747" r:id="rId13"/>
    <p:sldLayoutId id="2147483748" r:id="rId14"/>
    <p:sldLayoutId id="2147483749" r:id="rId15"/>
    <p:sldLayoutId id="214748375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F04C6-FA2A-47CC-852B-61A831E1075A}"/>
              </a:ext>
            </a:extLst>
          </p:cNvPr>
          <p:cNvSpPr>
            <a:spLocks noGrp="1"/>
          </p:cNvSpPr>
          <p:nvPr>
            <p:ph type="ctrTitle"/>
          </p:nvPr>
        </p:nvSpPr>
        <p:spPr>
          <a:xfrm>
            <a:off x="497840" y="254000"/>
            <a:ext cx="10505440" cy="6350000"/>
          </a:xfrm>
        </p:spPr>
        <p:txBody>
          <a:bodyPr>
            <a:normAutofit fontScale="90000"/>
          </a:bodyPr>
          <a:lstStyle/>
          <a:p>
            <a:pPr marL="457200" indent="-457200" algn="l">
              <a:buFont typeface="Arial" panose="020B0604020202020204" pitchFamily="34" charset="0"/>
              <a:buChar char="•"/>
            </a:pPr>
            <a:r>
              <a:rPr lang="en-ID" sz="3200" dirty="0" err="1">
                <a:solidFill>
                  <a:srgbClr val="222222"/>
                </a:solidFill>
                <a:latin typeface="Arial" panose="020B0604020202020204" pitchFamily="34" charset="0"/>
                <a:ea typeface="Calibri" panose="020F0502020204030204" pitchFamily="34" charset="0"/>
              </a:rPr>
              <a:t>A</a:t>
            </a:r>
            <a:r>
              <a:rPr lang="en-ID" sz="3200" dirty="0" err="1">
                <a:solidFill>
                  <a:srgbClr val="222222"/>
                </a:solidFill>
                <a:effectLst/>
                <a:latin typeface="Arial" panose="020B0604020202020204" pitchFamily="34" charset="0"/>
                <a:ea typeface="Calibri" panose="020F0502020204030204" pitchFamily="34" charset="0"/>
              </a:rPr>
              <a:t>ppresiasi</a:t>
            </a:r>
            <a:r>
              <a:rPr lang="en-ID" sz="3200" dirty="0">
                <a:solidFill>
                  <a:srgbClr val="222222"/>
                </a:solidFill>
                <a:effectLst/>
                <a:latin typeface="Arial" panose="020B0604020202020204" pitchFamily="34" charset="0"/>
                <a:ea typeface="Calibri" panose="020F0502020204030204" pitchFamily="34" charset="0"/>
              </a:rPr>
              <a:t> </a:t>
            </a:r>
            <a:r>
              <a:rPr lang="en-ID" sz="3200" dirty="0" err="1">
                <a:solidFill>
                  <a:srgbClr val="222222"/>
                </a:solidFill>
                <a:effectLst/>
                <a:latin typeface="Arial" panose="020B0604020202020204" pitchFamily="34" charset="0"/>
                <a:ea typeface="Calibri" panose="020F0502020204030204" pitchFamily="34" charset="0"/>
              </a:rPr>
              <a:t>atas</a:t>
            </a:r>
            <a:r>
              <a:rPr lang="en-ID" sz="3200" dirty="0">
                <a:solidFill>
                  <a:srgbClr val="222222"/>
                </a:solidFill>
                <a:effectLst/>
                <a:latin typeface="Arial" panose="020B0604020202020204" pitchFamily="34" charset="0"/>
                <a:ea typeface="Calibri" panose="020F0502020204030204" pitchFamily="34" charset="0"/>
              </a:rPr>
              <a:t> </a:t>
            </a:r>
            <a:r>
              <a:rPr lang="en-ID" sz="3200" dirty="0" err="1">
                <a:solidFill>
                  <a:srgbClr val="222222"/>
                </a:solidFill>
                <a:effectLst/>
                <a:latin typeface="Arial" panose="020B0604020202020204" pitchFamily="34" charset="0"/>
                <a:ea typeface="Calibri" panose="020F0502020204030204" pitchFamily="34" charset="0"/>
              </a:rPr>
              <a:t>terbitnya</a:t>
            </a:r>
            <a:r>
              <a:rPr lang="en-ID" sz="3200" dirty="0">
                <a:solidFill>
                  <a:srgbClr val="222222"/>
                </a:solidFill>
                <a:effectLst/>
                <a:latin typeface="Arial" panose="020B0604020202020204" pitchFamily="34" charset="0"/>
                <a:ea typeface="Calibri" panose="020F0502020204030204" pitchFamily="34" charset="0"/>
              </a:rPr>
              <a:t> </a:t>
            </a:r>
            <a:r>
              <a:rPr lang="en-ID" sz="3200" dirty="0" err="1">
                <a:solidFill>
                  <a:srgbClr val="222222"/>
                </a:solidFill>
                <a:effectLst/>
                <a:latin typeface="Arial" panose="020B0604020202020204" pitchFamily="34" charset="0"/>
                <a:ea typeface="Calibri" panose="020F0502020204030204" pitchFamily="34" charset="0"/>
              </a:rPr>
              <a:t>Buku</a:t>
            </a:r>
            <a:r>
              <a:rPr lang="en-ID" sz="3200" dirty="0">
                <a:solidFill>
                  <a:srgbClr val="222222"/>
                </a:solidFill>
                <a:effectLst/>
                <a:latin typeface="Arial" panose="020B0604020202020204" pitchFamily="34" charset="0"/>
                <a:ea typeface="Calibri" panose="020F0502020204030204" pitchFamily="34" charset="0"/>
              </a:rPr>
              <a:t>  </a:t>
            </a:r>
            <a:r>
              <a:rPr lang="en-ID" sz="3200" b="1" dirty="0" err="1">
                <a:solidFill>
                  <a:srgbClr val="222222"/>
                </a:solidFill>
                <a:effectLst/>
                <a:latin typeface="Arial" panose="020B0604020202020204" pitchFamily="34" charset="0"/>
                <a:ea typeface="Calibri" panose="020F0502020204030204" pitchFamily="34" charset="0"/>
              </a:rPr>
              <a:t>Pengembangan</a:t>
            </a:r>
            <a:r>
              <a:rPr lang="en-ID" sz="3200" b="1" dirty="0">
                <a:solidFill>
                  <a:srgbClr val="222222"/>
                </a:solidFill>
                <a:effectLst/>
                <a:latin typeface="Arial" panose="020B0604020202020204" pitchFamily="34" charset="0"/>
                <a:ea typeface="Calibri" panose="020F0502020204030204" pitchFamily="34" charset="0"/>
              </a:rPr>
              <a:t> dan </a:t>
            </a:r>
            <a:r>
              <a:rPr lang="en-ID" sz="3200" b="1" dirty="0" err="1">
                <a:solidFill>
                  <a:srgbClr val="222222"/>
                </a:solidFill>
                <a:effectLst/>
                <a:latin typeface="Arial" panose="020B0604020202020204" pitchFamily="34" charset="0"/>
                <a:ea typeface="Calibri" panose="020F0502020204030204" pitchFamily="34" charset="0"/>
              </a:rPr>
              <a:t>pengelolaan</a:t>
            </a:r>
            <a:r>
              <a:rPr lang="en-ID" sz="3200" b="1" dirty="0">
                <a:solidFill>
                  <a:srgbClr val="222222"/>
                </a:solidFill>
                <a:effectLst/>
                <a:latin typeface="Arial" panose="020B0604020202020204" pitchFamily="34" charset="0"/>
                <a:ea typeface="Calibri" panose="020F0502020204030204" pitchFamily="34" charset="0"/>
              </a:rPr>
              <a:t> </a:t>
            </a:r>
            <a:r>
              <a:rPr lang="en-ID" sz="3200" b="1" dirty="0" err="1">
                <a:solidFill>
                  <a:srgbClr val="222222"/>
                </a:solidFill>
                <a:effectLst/>
                <a:latin typeface="Arial" panose="020B0604020202020204" pitchFamily="34" charset="0"/>
                <a:ea typeface="Calibri" panose="020F0502020204030204" pitchFamily="34" charset="0"/>
              </a:rPr>
              <a:t>Rawa</a:t>
            </a:r>
            <a:r>
              <a:rPr lang="en-ID" sz="3200" b="1" dirty="0">
                <a:solidFill>
                  <a:srgbClr val="222222"/>
                </a:solidFill>
                <a:effectLst/>
                <a:latin typeface="Arial" panose="020B0604020202020204" pitchFamily="34" charset="0"/>
                <a:ea typeface="Calibri" panose="020F0502020204030204" pitchFamily="34" charset="0"/>
              </a:rPr>
              <a:t> </a:t>
            </a:r>
            <a:r>
              <a:rPr lang="en-ID" sz="3200" b="1" dirty="0" err="1">
                <a:solidFill>
                  <a:srgbClr val="222222"/>
                </a:solidFill>
                <a:effectLst/>
                <a:latin typeface="Arial" panose="020B0604020202020204" pitchFamily="34" charset="0"/>
                <a:ea typeface="Calibri" panose="020F0502020204030204" pitchFamily="34" charset="0"/>
              </a:rPr>
              <a:t>berkelanjutan</a:t>
            </a:r>
            <a:r>
              <a:rPr lang="en-ID" sz="3200" b="1" dirty="0">
                <a:solidFill>
                  <a:srgbClr val="222222"/>
                </a:solidFill>
                <a:effectLst/>
                <a:latin typeface="Arial" panose="020B0604020202020204" pitchFamily="34" charset="0"/>
                <a:ea typeface="Calibri" panose="020F0502020204030204" pitchFamily="34" charset="0"/>
              </a:rPr>
              <a:t> </a:t>
            </a:r>
            <a:r>
              <a:rPr lang="en-ID" sz="3200" dirty="0" err="1">
                <a:solidFill>
                  <a:srgbClr val="222222"/>
                </a:solidFill>
                <a:effectLst/>
                <a:latin typeface="Arial" panose="020B0604020202020204" pitchFamily="34" charset="0"/>
                <a:ea typeface="Calibri" panose="020F0502020204030204" pitchFamily="34" charset="0"/>
              </a:rPr>
              <a:t>lanjutan</a:t>
            </a:r>
            <a:r>
              <a:rPr lang="en-ID" sz="3200" b="1" dirty="0">
                <a:solidFill>
                  <a:srgbClr val="222222"/>
                </a:solidFill>
                <a:effectLst/>
                <a:latin typeface="Arial" panose="020B0604020202020204" pitchFamily="34" charset="0"/>
                <a:ea typeface="Calibri" panose="020F0502020204030204" pitchFamily="34" charset="0"/>
              </a:rPr>
              <a:t> </a:t>
            </a:r>
            <a:r>
              <a:rPr lang="en-ID" sz="3200" dirty="0" err="1">
                <a:solidFill>
                  <a:srgbClr val="222222"/>
                </a:solidFill>
                <a:effectLst/>
                <a:latin typeface="Arial" panose="020B0604020202020204" pitchFamily="34" charset="0"/>
                <a:ea typeface="Calibri" panose="020F0502020204030204" pitchFamily="34" charset="0"/>
              </a:rPr>
              <a:t>dari</a:t>
            </a:r>
            <a:r>
              <a:rPr lang="en-ID" sz="3200" dirty="0">
                <a:solidFill>
                  <a:srgbClr val="222222"/>
                </a:solidFill>
                <a:effectLst/>
                <a:latin typeface="Arial" panose="020B0604020202020204" pitchFamily="34" charset="0"/>
                <a:ea typeface="Calibri" panose="020F0502020204030204" pitchFamily="34" charset="0"/>
              </a:rPr>
              <a:t> </a:t>
            </a:r>
            <a:r>
              <a:rPr lang="en-ID" sz="3200" dirty="0" err="1">
                <a:solidFill>
                  <a:srgbClr val="222222"/>
                </a:solidFill>
                <a:effectLst/>
                <a:latin typeface="Arial" panose="020B0604020202020204" pitchFamily="34" charset="0"/>
                <a:ea typeface="Calibri" panose="020F0502020204030204" pitchFamily="34" charset="0"/>
              </a:rPr>
              <a:t>buku</a:t>
            </a:r>
            <a:r>
              <a:rPr lang="en-ID" sz="3200" dirty="0">
                <a:solidFill>
                  <a:srgbClr val="222222"/>
                </a:solidFill>
                <a:effectLst/>
                <a:latin typeface="Arial" panose="020B0604020202020204" pitchFamily="34" charset="0"/>
                <a:ea typeface="Calibri" panose="020F0502020204030204" pitchFamily="34" charset="0"/>
              </a:rPr>
              <a:t> </a:t>
            </a:r>
            <a:r>
              <a:rPr lang="en-ID" sz="3200" b="1" dirty="0" err="1">
                <a:solidFill>
                  <a:srgbClr val="222222"/>
                </a:solidFill>
                <a:effectLst/>
                <a:latin typeface="Arial" panose="020B0604020202020204" pitchFamily="34" charset="0"/>
                <a:ea typeface="Calibri" panose="020F0502020204030204" pitchFamily="34" charset="0"/>
              </a:rPr>
              <a:t>pembangunan</a:t>
            </a:r>
            <a:r>
              <a:rPr lang="en-ID" sz="3200" b="1" dirty="0">
                <a:solidFill>
                  <a:srgbClr val="222222"/>
                </a:solidFill>
                <a:effectLst/>
                <a:latin typeface="Arial" panose="020B0604020202020204" pitchFamily="34" charset="0"/>
                <a:ea typeface="Calibri" panose="020F0502020204030204" pitchFamily="34" charset="0"/>
              </a:rPr>
              <a:t> </a:t>
            </a:r>
            <a:r>
              <a:rPr lang="en-ID" sz="3200" b="1" dirty="0" err="1">
                <a:solidFill>
                  <a:srgbClr val="222222"/>
                </a:solidFill>
                <a:effectLst/>
                <a:latin typeface="Arial" panose="020B0604020202020204" pitchFamily="34" charset="0"/>
                <a:ea typeface="Calibri" panose="020F0502020204030204" pitchFamily="34" charset="0"/>
              </a:rPr>
              <a:t>Rawa</a:t>
            </a:r>
            <a:r>
              <a:rPr lang="en-ID" sz="3200" b="1" dirty="0">
                <a:solidFill>
                  <a:srgbClr val="222222"/>
                </a:solidFill>
                <a:effectLst/>
                <a:latin typeface="Arial" panose="020B0604020202020204" pitchFamily="34" charset="0"/>
                <a:ea typeface="Calibri" panose="020F0502020204030204" pitchFamily="34" charset="0"/>
              </a:rPr>
              <a:t> </a:t>
            </a:r>
            <a:r>
              <a:rPr lang="en-ID" sz="3200" b="1" dirty="0" err="1">
                <a:solidFill>
                  <a:srgbClr val="222222"/>
                </a:solidFill>
                <a:effectLst/>
                <a:latin typeface="Arial" panose="020B0604020202020204" pitchFamily="34" charset="0"/>
                <a:ea typeface="Calibri" panose="020F0502020204030204" pitchFamily="34" charset="0"/>
              </a:rPr>
              <a:t>berkelanjutan</a:t>
            </a:r>
            <a:r>
              <a:rPr lang="en-ID" sz="3200" b="1" dirty="0">
                <a:solidFill>
                  <a:srgbClr val="222222"/>
                </a:solidFill>
                <a:effectLst/>
                <a:latin typeface="Arial" panose="020B0604020202020204" pitchFamily="34" charset="0"/>
                <a:ea typeface="Calibri" panose="020F0502020204030204" pitchFamily="34" charset="0"/>
              </a:rPr>
              <a:t> - </a:t>
            </a:r>
            <a:r>
              <a:rPr lang="en-ID" sz="3200" b="1" dirty="0" err="1">
                <a:solidFill>
                  <a:srgbClr val="222222"/>
                </a:solidFill>
                <a:effectLst/>
                <a:latin typeface="Arial" panose="020B0604020202020204" pitchFamily="34" charset="0"/>
                <a:ea typeface="Calibri" panose="020F0502020204030204" pitchFamily="34" charset="0"/>
              </a:rPr>
              <a:t>memadukan</a:t>
            </a:r>
            <a:r>
              <a:rPr lang="en-ID" sz="3200" b="1" dirty="0">
                <a:solidFill>
                  <a:srgbClr val="222222"/>
                </a:solidFill>
                <a:effectLst/>
                <a:latin typeface="Arial" panose="020B0604020202020204" pitchFamily="34" charset="0"/>
                <a:ea typeface="Calibri" panose="020F0502020204030204" pitchFamily="34" charset="0"/>
              </a:rPr>
              <a:t> </a:t>
            </a:r>
            <a:r>
              <a:rPr lang="en-ID" sz="3200" b="1" dirty="0" err="1">
                <a:solidFill>
                  <a:srgbClr val="222222"/>
                </a:solidFill>
                <a:effectLst/>
                <a:latin typeface="Arial" panose="020B0604020202020204" pitchFamily="34" charset="0"/>
                <a:ea typeface="Calibri" panose="020F0502020204030204" pitchFamily="34" charset="0"/>
              </a:rPr>
              <a:t>Pendekatan</a:t>
            </a:r>
            <a:r>
              <a:rPr lang="en-ID" sz="3200" b="1" dirty="0">
                <a:solidFill>
                  <a:srgbClr val="222222"/>
                </a:solidFill>
                <a:effectLst/>
                <a:latin typeface="Arial" panose="020B0604020202020204" pitchFamily="34" charset="0"/>
                <a:ea typeface="Calibri" panose="020F0502020204030204" pitchFamily="34" charset="0"/>
              </a:rPr>
              <a:t> </a:t>
            </a:r>
            <a:r>
              <a:rPr lang="en-ID" sz="3200" b="1" dirty="0" err="1">
                <a:solidFill>
                  <a:srgbClr val="222222"/>
                </a:solidFill>
                <a:effectLst/>
                <a:latin typeface="Arial" panose="020B0604020202020204" pitchFamily="34" charset="0"/>
                <a:ea typeface="Calibri" panose="020F0502020204030204" pitchFamily="34" charset="0"/>
              </a:rPr>
              <a:t>lingkungan</a:t>
            </a:r>
            <a:r>
              <a:rPr lang="en-ID" sz="3200" b="1" dirty="0">
                <a:solidFill>
                  <a:srgbClr val="222222"/>
                </a:solidFill>
                <a:effectLst/>
                <a:latin typeface="Arial" panose="020B0604020202020204" pitchFamily="34" charset="0"/>
                <a:ea typeface="Calibri" panose="020F0502020204030204" pitchFamily="34" charset="0"/>
              </a:rPr>
              <a:t> dan </a:t>
            </a:r>
            <a:r>
              <a:rPr lang="en-ID" sz="3200" b="1" dirty="0" err="1">
                <a:solidFill>
                  <a:srgbClr val="222222"/>
                </a:solidFill>
                <a:effectLst/>
                <a:latin typeface="Arial" panose="020B0604020202020204" pitchFamily="34" charset="0"/>
                <a:ea typeface="Calibri" panose="020F0502020204030204" pitchFamily="34" charset="0"/>
              </a:rPr>
              <a:t>sosial</a:t>
            </a:r>
            <a:r>
              <a:rPr lang="en-ID" sz="3200" b="1" dirty="0">
                <a:solidFill>
                  <a:srgbClr val="222222"/>
                </a:solidFill>
                <a:effectLst/>
                <a:latin typeface="Arial" panose="020B0604020202020204" pitchFamily="34" charset="0"/>
                <a:ea typeface="Calibri" panose="020F0502020204030204" pitchFamily="34" charset="0"/>
              </a:rPr>
              <a:t> </a:t>
            </a:r>
            <a:r>
              <a:rPr lang="en-ID" sz="3200" b="1" dirty="0" err="1">
                <a:solidFill>
                  <a:srgbClr val="222222"/>
                </a:solidFill>
                <a:effectLst/>
                <a:latin typeface="Arial" panose="020B0604020202020204" pitchFamily="34" charset="0"/>
                <a:ea typeface="Calibri" panose="020F0502020204030204" pitchFamily="34" charset="0"/>
              </a:rPr>
              <a:t>ekonomi</a:t>
            </a:r>
            <a:r>
              <a:rPr lang="en-ID" sz="3200" b="1" dirty="0">
                <a:solidFill>
                  <a:srgbClr val="222222"/>
                </a:solidFill>
                <a:effectLst/>
                <a:latin typeface="Arial" panose="020B0604020202020204" pitchFamily="34" charset="0"/>
                <a:ea typeface="Calibri" panose="020F0502020204030204" pitchFamily="34" charset="0"/>
              </a:rPr>
              <a:t> – 2015</a:t>
            </a:r>
            <a:br>
              <a:rPr lang="en-ID" sz="3200" b="1" dirty="0">
                <a:solidFill>
                  <a:srgbClr val="222222"/>
                </a:solidFill>
                <a:effectLst/>
                <a:latin typeface="Arial" panose="020B0604020202020204" pitchFamily="34" charset="0"/>
                <a:ea typeface="Calibri" panose="020F0502020204030204" pitchFamily="34" charset="0"/>
              </a:rPr>
            </a:br>
            <a:br>
              <a:rPr lang="en-ID" sz="3200" b="1" dirty="0">
                <a:solidFill>
                  <a:srgbClr val="222222"/>
                </a:solidFill>
                <a:effectLst/>
                <a:latin typeface="Arial" panose="020B0604020202020204" pitchFamily="34" charset="0"/>
                <a:ea typeface="Calibri" panose="020F0502020204030204" pitchFamily="34" charset="0"/>
              </a:rPr>
            </a:br>
            <a:r>
              <a:rPr lang="en-ID" sz="3200" dirty="0" err="1">
                <a:solidFill>
                  <a:srgbClr val="222222"/>
                </a:solidFill>
                <a:latin typeface="Arial" panose="020B0604020202020204" pitchFamily="34" charset="0"/>
                <a:ea typeface="Calibri" panose="020F0502020204030204" pitchFamily="34" charset="0"/>
              </a:rPr>
              <a:t>Buku</a:t>
            </a:r>
            <a:r>
              <a:rPr lang="en-ID" sz="3200" dirty="0">
                <a:solidFill>
                  <a:srgbClr val="222222"/>
                </a:solidFill>
                <a:latin typeface="Arial" panose="020B0604020202020204" pitchFamily="34" charset="0"/>
                <a:ea typeface="Calibri" panose="020F0502020204030204" pitchFamily="34" charset="0"/>
              </a:rPr>
              <a:t> </a:t>
            </a:r>
            <a:r>
              <a:rPr lang="en-ID" sz="3200" dirty="0" err="1">
                <a:solidFill>
                  <a:srgbClr val="222222"/>
                </a:solidFill>
                <a:latin typeface="Arial" panose="020B0604020202020204" pitchFamily="34" charset="0"/>
                <a:ea typeface="Calibri" panose="020F0502020204030204" pitchFamily="34" charset="0"/>
              </a:rPr>
              <a:t>ini</a:t>
            </a:r>
            <a:r>
              <a:rPr lang="en-ID" sz="3200" dirty="0">
                <a:solidFill>
                  <a:srgbClr val="222222"/>
                </a:solidFill>
                <a:latin typeface="Arial" panose="020B0604020202020204" pitchFamily="34" charset="0"/>
                <a:ea typeface="Calibri" panose="020F0502020204030204" pitchFamily="34" charset="0"/>
              </a:rPr>
              <a:t> </a:t>
            </a:r>
            <a:r>
              <a:rPr lang="en-ID" sz="3200" dirty="0" err="1">
                <a:solidFill>
                  <a:srgbClr val="222222"/>
                </a:solidFill>
                <a:latin typeface="Arial" panose="020B0604020202020204" pitchFamily="34" charset="0"/>
                <a:ea typeface="Calibri" panose="020F0502020204030204" pitchFamily="34" charset="0"/>
              </a:rPr>
              <a:t>dapat</a:t>
            </a:r>
            <a:r>
              <a:rPr lang="en-ID" sz="3200" dirty="0">
                <a:solidFill>
                  <a:srgbClr val="222222"/>
                </a:solidFill>
                <a:latin typeface="Arial" panose="020B0604020202020204" pitchFamily="34" charset="0"/>
                <a:ea typeface="Calibri" panose="020F0502020204030204" pitchFamily="34" charset="0"/>
              </a:rPr>
              <a:t> </a:t>
            </a:r>
            <a:r>
              <a:rPr lang="en-ID" sz="3200" dirty="0" err="1">
                <a:solidFill>
                  <a:srgbClr val="222222"/>
                </a:solidFill>
                <a:latin typeface="Arial" panose="020B0604020202020204" pitchFamily="34" charset="0"/>
                <a:ea typeface="Calibri" panose="020F0502020204030204" pitchFamily="34" charset="0"/>
              </a:rPr>
              <a:t>menjawab</a:t>
            </a:r>
            <a:r>
              <a:rPr lang="en-ID" sz="3200" dirty="0">
                <a:solidFill>
                  <a:srgbClr val="222222"/>
                </a:solidFill>
                <a:latin typeface="Arial" panose="020B0604020202020204" pitchFamily="34" charset="0"/>
                <a:ea typeface="Calibri" panose="020F0502020204030204" pitchFamily="34" charset="0"/>
              </a:rPr>
              <a:t> </a:t>
            </a:r>
            <a:r>
              <a:rPr lang="en-ID" sz="3200" dirty="0" err="1">
                <a:solidFill>
                  <a:srgbClr val="222222"/>
                </a:solidFill>
                <a:latin typeface="Arial" panose="020B0604020202020204" pitchFamily="34" charset="0"/>
                <a:ea typeface="Calibri" panose="020F0502020204030204" pitchFamily="34" charset="0"/>
              </a:rPr>
              <a:t>persoalan</a:t>
            </a:r>
            <a:r>
              <a:rPr lang="en-ID" sz="3200" dirty="0">
                <a:solidFill>
                  <a:srgbClr val="222222"/>
                </a:solidFill>
                <a:latin typeface="Arial" panose="020B0604020202020204" pitchFamily="34" charset="0"/>
                <a:ea typeface="Calibri" panose="020F0502020204030204" pitchFamily="34" charset="0"/>
              </a:rPr>
              <a:t> </a:t>
            </a:r>
            <a:r>
              <a:rPr lang="en-ID" sz="3200" dirty="0" err="1">
                <a:solidFill>
                  <a:srgbClr val="222222"/>
                </a:solidFill>
                <a:latin typeface="Arial" panose="020B0604020202020204" pitchFamily="34" charset="0"/>
                <a:ea typeface="Calibri" panose="020F0502020204030204" pitchFamily="34" charset="0"/>
              </a:rPr>
              <a:t>kelangkaan</a:t>
            </a:r>
            <a:r>
              <a:rPr lang="en-ID" sz="3200" dirty="0">
                <a:solidFill>
                  <a:srgbClr val="222222"/>
                </a:solidFill>
                <a:latin typeface="Arial" panose="020B0604020202020204" pitchFamily="34" charset="0"/>
                <a:ea typeface="Calibri" panose="020F0502020204030204" pitchFamily="34" charset="0"/>
              </a:rPr>
              <a:t>  literature </a:t>
            </a:r>
            <a:r>
              <a:rPr lang="en-ID" sz="3200" dirty="0" err="1">
                <a:solidFill>
                  <a:srgbClr val="222222"/>
                </a:solidFill>
                <a:latin typeface="Arial" panose="020B0604020202020204" pitchFamily="34" charset="0"/>
                <a:ea typeface="Calibri" panose="020F0502020204030204" pitchFamily="34" charset="0"/>
              </a:rPr>
              <a:t>tentang</a:t>
            </a:r>
            <a:r>
              <a:rPr lang="en-ID" sz="3200" dirty="0">
                <a:solidFill>
                  <a:srgbClr val="222222"/>
                </a:solidFill>
                <a:latin typeface="Arial" panose="020B0604020202020204" pitchFamily="34" charset="0"/>
                <a:ea typeface="Calibri" panose="020F0502020204030204" pitchFamily="34" charset="0"/>
              </a:rPr>
              <a:t> </a:t>
            </a:r>
            <a:r>
              <a:rPr lang="en-ID" sz="3200" dirty="0" err="1">
                <a:solidFill>
                  <a:srgbClr val="222222"/>
                </a:solidFill>
                <a:latin typeface="Arial" panose="020B0604020202020204" pitchFamily="34" charset="0"/>
                <a:ea typeface="Calibri" panose="020F0502020204030204" pitchFamily="34" charset="0"/>
              </a:rPr>
              <a:t>pengembangan</a:t>
            </a:r>
            <a:r>
              <a:rPr lang="en-ID" sz="3200" dirty="0">
                <a:solidFill>
                  <a:srgbClr val="222222"/>
                </a:solidFill>
                <a:latin typeface="Arial" panose="020B0604020202020204" pitchFamily="34" charset="0"/>
                <a:ea typeface="Calibri" panose="020F0502020204030204" pitchFamily="34" charset="0"/>
              </a:rPr>
              <a:t> dan </a:t>
            </a:r>
            <a:r>
              <a:rPr lang="en-ID" sz="3200" dirty="0" err="1">
                <a:solidFill>
                  <a:srgbClr val="222222"/>
                </a:solidFill>
                <a:latin typeface="Arial" panose="020B0604020202020204" pitchFamily="34" charset="0"/>
                <a:ea typeface="Calibri" panose="020F0502020204030204" pitchFamily="34" charset="0"/>
              </a:rPr>
              <a:t>Pengelolaan</a:t>
            </a:r>
            <a:r>
              <a:rPr lang="en-ID" sz="3200" dirty="0">
                <a:solidFill>
                  <a:srgbClr val="222222"/>
                </a:solidFill>
                <a:latin typeface="Arial" panose="020B0604020202020204" pitchFamily="34" charset="0"/>
                <a:ea typeface="Calibri" panose="020F0502020204030204" pitchFamily="34" charset="0"/>
              </a:rPr>
              <a:t>  </a:t>
            </a:r>
            <a:r>
              <a:rPr lang="en-ID" sz="3200" dirty="0" err="1">
                <a:solidFill>
                  <a:srgbClr val="222222"/>
                </a:solidFill>
                <a:latin typeface="Arial" panose="020B0604020202020204" pitchFamily="34" charset="0"/>
                <a:ea typeface="Calibri" panose="020F0502020204030204" pitchFamily="34" charset="0"/>
              </a:rPr>
              <a:t>Rawa</a:t>
            </a:r>
            <a:r>
              <a:rPr lang="en-ID" sz="3200" dirty="0">
                <a:solidFill>
                  <a:srgbClr val="222222"/>
                </a:solidFill>
                <a:latin typeface="Arial" panose="020B0604020202020204" pitchFamily="34" charset="0"/>
                <a:ea typeface="Calibri" panose="020F0502020204030204" pitchFamily="34" charset="0"/>
              </a:rPr>
              <a:t> </a:t>
            </a:r>
            <a:br>
              <a:rPr lang="en-ID" sz="3200" dirty="0">
                <a:solidFill>
                  <a:srgbClr val="222222"/>
                </a:solidFill>
                <a:effectLst/>
                <a:latin typeface="Arial" panose="020B0604020202020204" pitchFamily="34" charset="0"/>
                <a:ea typeface="Calibri" panose="020F0502020204030204" pitchFamily="34" charset="0"/>
              </a:rPr>
            </a:br>
            <a:br>
              <a:rPr lang="en-ID" sz="3200" dirty="0">
                <a:solidFill>
                  <a:srgbClr val="222222"/>
                </a:solidFill>
                <a:effectLst/>
                <a:latin typeface="Arial" panose="020B0604020202020204" pitchFamily="34" charset="0"/>
                <a:ea typeface="Calibri" panose="020F0502020204030204" pitchFamily="34" charset="0"/>
              </a:rPr>
            </a:br>
            <a:r>
              <a:rPr lang="en-ID" sz="3200" dirty="0" err="1">
                <a:solidFill>
                  <a:srgbClr val="222222"/>
                </a:solidFill>
                <a:effectLst/>
                <a:latin typeface="Arial" panose="020B0604020202020204" pitchFamily="34" charset="0"/>
                <a:ea typeface="Calibri" panose="020F0502020204030204" pitchFamily="34" charset="0"/>
              </a:rPr>
              <a:t>Terbitnya</a:t>
            </a:r>
            <a:r>
              <a:rPr lang="en-ID" sz="3200" dirty="0">
                <a:solidFill>
                  <a:srgbClr val="222222"/>
                </a:solidFill>
                <a:effectLst/>
                <a:latin typeface="Arial" panose="020B0604020202020204" pitchFamily="34" charset="0"/>
                <a:ea typeface="Calibri" panose="020F0502020204030204" pitchFamily="34" charset="0"/>
              </a:rPr>
              <a:t> </a:t>
            </a:r>
            <a:r>
              <a:rPr lang="en-ID" sz="3200" dirty="0" err="1">
                <a:solidFill>
                  <a:srgbClr val="222222"/>
                </a:solidFill>
                <a:effectLst/>
                <a:latin typeface="Arial" panose="020B0604020202020204" pitchFamily="34" charset="0"/>
                <a:ea typeface="Calibri" panose="020F0502020204030204" pitchFamily="34" charset="0"/>
              </a:rPr>
              <a:t>buku</a:t>
            </a:r>
            <a:r>
              <a:rPr lang="en-ID" sz="3200" dirty="0">
                <a:solidFill>
                  <a:srgbClr val="222222"/>
                </a:solidFill>
                <a:effectLst/>
                <a:latin typeface="Arial" panose="020B0604020202020204" pitchFamily="34" charset="0"/>
                <a:ea typeface="Calibri" panose="020F0502020204030204" pitchFamily="34" charset="0"/>
              </a:rPr>
              <a:t> </a:t>
            </a:r>
            <a:r>
              <a:rPr lang="en-ID" sz="3200" dirty="0" err="1">
                <a:solidFill>
                  <a:srgbClr val="222222"/>
                </a:solidFill>
                <a:effectLst/>
                <a:latin typeface="Arial" panose="020B0604020202020204" pitchFamily="34" charset="0"/>
                <a:ea typeface="Calibri" panose="020F0502020204030204" pitchFamily="34" charset="0"/>
              </a:rPr>
              <a:t>tersebut</a:t>
            </a:r>
            <a:r>
              <a:rPr lang="en-ID" sz="3200" dirty="0">
                <a:solidFill>
                  <a:srgbClr val="222222"/>
                </a:solidFill>
                <a:effectLst/>
                <a:latin typeface="Arial" panose="020B0604020202020204" pitchFamily="34" charset="0"/>
                <a:ea typeface="Calibri" panose="020F0502020204030204" pitchFamily="34" charset="0"/>
              </a:rPr>
              <a:t> </a:t>
            </a:r>
            <a:r>
              <a:rPr lang="en-ID" sz="3200" dirty="0" err="1">
                <a:solidFill>
                  <a:srgbClr val="222222"/>
                </a:solidFill>
                <a:effectLst/>
                <a:latin typeface="Arial" panose="020B0604020202020204" pitchFamily="34" charset="0"/>
                <a:ea typeface="Calibri" panose="020F0502020204030204" pitchFamily="34" charset="0"/>
              </a:rPr>
              <a:t>saat</a:t>
            </a:r>
            <a:r>
              <a:rPr lang="en-ID" sz="3200" dirty="0">
                <a:solidFill>
                  <a:srgbClr val="222222"/>
                </a:solidFill>
                <a:effectLst/>
                <a:latin typeface="Arial" panose="020B0604020202020204" pitchFamily="34" charset="0"/>
                <a:ea typeface="Calibri" panose="020F0502020204030204" pitchFamily="34" charset="0"/>
              </a:rPr>
              <a:t> </a:t>
            </a:r>
            <a:r>
              <a:rPr lang="en-ID" sz="3200" dirty="0" err="1">
                <a:solidFill>
                  <a:srgbClr val="222222"/>
                </a:solidFill>
                <a:effectLst/>
                <a:latin typeface="Arial" panose="020B0604020202020204" pitchFamily="34" charset="0"/>
                <a:ea typeface="Calibri" panose="020F0502020204030204" pitchFamily="34" charset="0"/>
              </a:rPr>
              <a:t>ini</a:t>
            </a:r>
            <a:r>
              <a:rPr lang="en-ID" sz="3200" dirty="0">
                <a:solidFill>
                  <a:srgbClr val="222222"/>
                </a:solidFill>
                <a:effectLst/>
                <a:latin typeface="Arial" panose="020B0604020202020204" pitchFamily="34" charset="0"/>
                <a:ea typeface="Calibri" panose="020F0502020204030204" pitchFamily="34" charset="0"/>
              </a:rPr>
              <a:t> </a:t>
            </a:r>
            <a:r>
              <a:rPr lang="en-ID" sz="3200" dirty="0" err="1">
                <a:solidFill>
                  <a:srgbClr val="222222"/>
                </a:solidFill>
                <a:effectLst/>
                <a:latin typeface="Arial" panose="020B0604020202020204" pitchFamily="34" charset="0"/>
                <a:ea typeface="Calibri" panose="020F0502020204030204" pitchFamily="34" charset="0"/>
              </a:rPr>
              <a:t>merupakan</a:t>
            </a:r>
            <a:r>
              <a:rPr lang="en-ID" sz="3200" dirty="0">
                <a:solidFill>
                  <a:srgbClr val="222222"/>
                </a:solidFill>
                <a:effectLst/>
                <a:latin typeface="Arial" panose="020B0604020202020204" pitchFamily="34" charset="0"/>
                <a:ea typeface="Calibri" panose="020F0502020204030204" pitchFamily="34" charset="0"/>
              </a:rPr>
              <a:t> </a:t>
            </a:r>
            <a:r>
              <a:rPr lang="en-ID" sz="3200" dirty="0" err="1">
                <a:solidFill>
                  <a:srgbClr val="222222"/>
                </a:solidFill>
                <a:effectLst/>
                <a:latin typeface="Arial" panose="020B0604020202020204" pitchFamily="34" charset="0"/>
                <a:ea typeface="Calibri" panose="020F0502020204030204" pitchFamily="34" charset="0"/>
              </a:rPr>
              <a:t>momen</a:t>
            </a:r>
            <a:r>
              <a:rPr lang="en-ID" sz="3200" dirty="0">
                <a:solidFill>
                  <a:srgbClr val="222222"/>
                </a:solidFill>
                <a:effectLst/>
                <a:latin typeface="Arial" panose="020B0604020202020204" pitchFamily="34" charset="0"/>
                <a:ea typeface="Calibri" panose="020F0502020204030204" pitchFamily="34" charset="0"/>
              </a:rPr>
              <a:t>  yang sangat </a:t>
            </a:r>
            <a:r>
              <a:rPr lang="en-ID" sz="3200" dirty="0" err="1">
                <a:solidFill>
                  <a:srgbClr val="222222"/>
                </a:solidFill>
                <a:effectLst/>
                <a:latin typeface="Arial" panose="020B0604020202020204" pitchFamily="34" charset="0"/>
                <a:ea typeface="Calibri" panose="020F0502020204030204" pitchFamily="34" charset="0"/>
              </a:rPr>
              <a:t>tepat</a:t>
            </a:r>
            <a:r>
              <a:rPr lang="en-ID" sz="3200" dirty="0">
                <a:solidFill>
                  <a:srgbClr val="222222"/>
                </a:solidFill>
                <a:effectLst/>
                <a:latin typeface="Arial" panose="020B0604020202020204" pitchFamily="34" charset="0"/>
                <a:ea typeface="Calibri" panose="020F0502020204030204" pitchFamily="34" charset="0"/>
              </a:rPr>
              <a:t> </a:t>
            </a:r>
            <a:r>
              <a:rPr lang="en-ID" sz="3200" dirty="0" err="1">
                <a:solidFill>
                  <a:srgbClr val="222222"/>
                </a:solidFill>
                <a:effectLst/>
                <a:latin typeface="Arial" panose="020B0604020202020204" pitchFamily="34" charset="0"/>
                <a:ea typeface="Calibri" panose="020F0502020204030204" pitchFamily="34" charset="0"/>
              </a:rPr>
              <a:t>bersamaan</a:t>
            </a:r>
            <a:r>
              <a:rPr lang="en-ID" sz="3200" dirty="0">
                <a:solidFill>
                  <a:srgbClr val="222222"/>
                </a:solidFill>
                <a:effectLst/>
                <a:latin typeface="Arial" panose="020B0604020202020204" pitchFamily="34" charset="0"/>
                <a:ea typeface="Calibri" panose="020F0502020204030204" pitchFamily="34" charset="0"/>
              </a:rPr>
              <a:t> dg program food estate di </a:t>
            </a:r>
            <a:r>
              <a:rPr lang="en-ID" sz="3200" dirty="0" err="1">
                <a:solidFill>
                  <a:srgbClr val="222222"/>
                </a:solidFill>
                <a:effectLst/>
                <a:latin typeface="Arial" panose="020B0604020202020204" pitchFamily="34" charset="0"/>
                <a:ea typeface="Calibri" panose="020F0502020204030204" pitchFamily="34" charset="0"/>
              </a:rPr>
              <a:t>Kalteng</a:t>
            </a:r>
            <a:r>
              <a:rPr lang="en-ID" sz="3200" dirty="0">
                <a:solidFill>
                  <a:srgbClr val="222222"/>
                </a:solidFill>
                <a:effectLst/>
                <a:latin typeface="Arial" panose="020B0604020202020204" pitchFamily="34" charset="0"/>
                <a:ea typeface="Calibri" panose="020F0502020204030204" pitchFamily="34" charset="0"/>
              </a:rPr>
              <a:t> </a:t>
            </a:r>
            <a:r>
              <a:rPr lang="en-ID" sz="3200" dirty="0" err="1">
                <a:solidFill>
                  <a:srgbClr val="222222"/>
                </a:solidFill>
                <a:effectLst/>
                <a:latin typeface="Arial" panose="020B0604020202020204" pitchFamily="34" charset="0"/>
                <a:ea typeface="Calibri" panose="020F0502020204030204" pitchFamily="34" charset="0"/>
              </a:rPr>
              <a:t>sehingga</a:t>
            </a:r>
            <a:r>
              <a:rPr lang="en-ID" sz="3200" dirty="0">
                <a:solidFill>
                  <a:srgbClr val="222222"/>
                </a:solidFill>
                <a:effectLst/>
                <a:latin typeface="Arial" panose="020B0604020202020204" pitchFamily="34" charset="0"/>
                <a:ea typeface="Calibri" panose="020F0502020204030204" pitchFamily="34" charset="0"/>
              </a:rPr>
              <a:t> </a:t>
            </a:r>
            <a:r>
              <a:rPr lang="en-ID" sz="3200" dirty="0" err="1">
                <a:solidFill>
                  <a:srgbClr val="222222"/>
                </a:solidFill>
                <a:effectLst/>
                <a:latin typeface="Arial" panose="020B0604020202020204" pitchFamily="34" charset="0"/>
                <a:ea typeface="Calibri" panose="020F0502020204030204" pitchFamily="34" charset="0"/>
              </a:rPr>
              <a:t>dapat</a:t>
            </a:r>
            <a:r>
              <a:rPr lang="en-ID" sz="3200" dirty="0">
                <a:solidFill>
                  <a:srgbClr val="222222"/>
                </a:solidFill>
                <a:effectLst/>
                <a:latin typeface="Arial" panose="020B0604020202020204" pitchFamily="34" charset="0"/>
                <a:ea typeface="Calibri" panose="020F0502020204030204" pitchFamily="34" charset="0"/>
              </a:rPr>
              <a:t> </a:t>
            </a:r>
            <a:r>
              <a:rPr lang="en-ID" sz="3200" dirty="0" err="1">
                <a:solidFill>
                  <a:srgbClr val="222222"/>
                </a:solidFill>
                <a:effectLst/>
                <a:latin typeface="Arial" panose="020B0604020202020204" pitchFamily="34" charset="0"/>
                <a:ea typeface="Calibri" panose="020F0502020204030204" pitchFamily="34" charset="0"/>
              </a:rPr>
              <a:t>mendukung</a:t>
            </a:r>
            <a:r>
              <a:rPr lang="en-ID" sz="3200" dirty="0">
                <a:solidFill>
                  <a:srgbClr val="222222"/>
                </a:solidFill>
                <a:effectLst/>
                <a:latin typeface="Arial" panose="020B0604020202020204" pitchFamily="34" charset="0"/>
                <a:ea typeface="Calibri" panose="020F0502020204030204" pitchFamily="34" charset="0"/>
              </a:rPr>
              <a:t> </a:t>
            </a:r>
            <a:r>
              <a:rPr lang="en-ID" sz="3200" dirty="0" err="1">
                <a:solidFill>
                  <a:srgbClr val="222222"/>
                </a:solidFill>
                <a:effectLst/>
                <a:latin typeface="Arial" panose="020B0604020202020204" pitchFamily="34" charset="0"/>
                <a:ea typeface="Calibri" panose="020F0502020204030204" pitchFamily="34" charset="0"/>
              </a:rPr>
              <a:t>keberhasilan</a:t>
            </a:r>
            <a:r>
              <a:rPr lang="en-ID" sz="3200" dirty="0">
                <a:solidFill>
                  <a:srgbClr val="222222"/>
                </a:solidFill>
                <a:effectLst/>
                <a:latin typeface="Arial" panose="020B0604020202020204" pitchFamily="34" charset="0"/>
                <a:ea typeface="Calibri" panose="020F0502020204030204" pitchFamily="34" charset="0"/>
              </a:rPr>
              <a:t> program food estate</a:t>
            </a:r>
            <a:br>
              <a:rPr lang="en-ID" sz="3200" dirty="0">
                <a:solidFill>
                  <a:srgbClr val="222222"/>
                </a:solidFill>
                <a:effectLst/>
                <a:latin typeface="Arial" panose="020B0604020202020204" pitchFamily="34" charset="0"/>
                <a:ea typeface="Calibri" panose="020F0502020204030204" pitchFamily="34" charset="0"/>
              </a:rPr>
            </a:br>
            <a:endParaRPr lang="en-ID" sz="3200" dirty="0"/>
          </a:p>
        </p:txBody>
      </p:sp>
    </p:spTree>
    <p:extLst>
      <p:ext uri="{BB962C8B-B14F-4D97-AF65-F5344CB8AC3E}">
        <p14:creationId xmlns:p14="http://schemas.microsoft.com/office/powerpoint/2010/main" val="2733550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11E6CDC-2284-49C1-99F2-869EA3387A94}"/>
              </a:ext>
            </a:extLst>
          </p:cNvPr>
          <p:cNvSpPr>
            <a:spLocks noGrp="1"/>
          </p:cNvSpPr>
          <p:nvPr>
            <p:ph type="subTitle" idx="1"/>
          </p:nvPr>
        </p:nvSpPr>
        <p:spPr>
          <a:xfrm>
            <a:off x="1615440" y="1117600"/>
            <a:ext cx="9479280" cy="4876800"/>
          </a:xfrm>
        </p:spPr>
        <p:txBody>
          <a:bodyPr/>
          <a:lstStyle/>
          <a:p>
            <a:pPr algn="l"/>
            <a:r>
              <a:rPr lang="en-ID" sz="3600" b="0" i="0" dirty="0" err="1">
                <a:solidFill>
                  <a:srgbClr val="222222"/>
                </a:solidFill>
                <a:effectLst/>
                <a:latin typeface="Arial" panose="020B0604020202020204" pitchFamily="34" charset="0"/>
              </a:rPr>
              <a:t>Buku</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ini</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menyajikan</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secara</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komphrensif</a:t>
            </a:r>
            <a:r>
              <a:rPr lang="en-ID" sz="3600" b="0" i="0" dirty="0">
                <a:solidFill>
                  <a:srgbClr val="222222"/>
                </a:solidFill>
                <a:effectLst/>
                <a:latin typeface="Arial" panose="020B0604020202020204" pitchFamily="34" charset="0"/>
              </a:rPr>
              <a:t> dan holistic </a:t>
            </a:r>
            <a:r>
              <a:rPr lang="en-ID" sz="3600" b="0" i="0" dirty="0" err="1">
                <a:solidFill>
                  <a:srgbClr val="222222"/>
                </a:solidFill>
                <a:effectLst/>
                <a:latin typeface="Arial" panose="020B0604020202020204" pitchFamily="34" charset="0"/>
              </a:rPr>
              <a:t>tentang</a:t>
            </a:r>
            <a:r>
              <a:rPr lang="en-ID" sz="3600" b="0" i="0" dirty="0">
                <a:solidFill>
                  <a:srgbClr val="222222"/>
                </a:solidFill>
                <a:effectLst/>
                <a:latin typeface="Arial" panose="020B0604020202020204" pitchFamily="34" charset="0"/>
              </a:rPr>
              <a:t> : </a:t>
            </a:r>
          </a:p>
          <a:p>
            <a:pPr algn="l"/>
            <a:endParaRPr lang="en-ID" sz="3600" dirty="0">
              <a:solidFill>
                <a:srgbClr val="222222"/>
              </a:solidFill>
              <a:latin typeface="Arial" panose="020B0604020202020204" pitchFamily="34" charset="0"/>
            </a:endParaRPr>
          </a:p>
          <a:p>
            <a:pPr marL="514350" indent="-514350" algn="l">
              <a:buFont typeface="+mj-lt"/>
              <a:buAutoNum type="arabicPeriod"/>
            </a:pPr>
            <a:r>
              <a:rPr lang="en-ID" sz="3600" b="0" i="0" dirty="0" err="1">
                <a:solidFill>
                  <a:srgbClr val="222222"/>
                </a:solidFill>
                <a:effectLst/>
                <a:latin typeface="Arial" panose="020B0604020202020204" pitchFamily="34" charset="0"/>
              </a:rPr>
              <a:t>pengertian</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definisi</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deskripsi</a:t>
            </a:r>
            <a:r>
              <a:rPr lang="en-ID" sz="3600" b="0" i="0" dirty="0">
                <a:solidFill>
                  <a:srgbClr val="222222"/>
                </a:solidFill>
                <a:effectLst/>
                <a:latin typeface="Arial" panose="020B0604020202020204" pitchFamily="34" charset="0"/>
              </a:rPr>
              <a:t> , </a:t>
            </a:r>
            <a:r>
              <a:rPr lang="en-ID" sz="3600" b="0" i="0" dirty="0" err="1">
                <a:solidFill>
                  <a:srgbClr val="222222"/>
                </a:solidFill>
                <a:effectLst/>
                <a:latin typeface="Arial" panose="020B0604020202020204" pitchFamily="34" charset="0"/>
              </a:rPr>
              <a:t>kebijakan</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pegembangan</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rawa</a:t>
            </a:r>
            <a:r>
              <a:rPr lang="en-ID" sz="3600" b="0" i="0" dirty="0">
                <a:solidFill>
                  <a:srgbClr val="222222"/>
                </a:solidFill>
                <a:effectLst/>
                <a:latin typeface="Arial" panose="020B0604020202020204" pitchFamily="34" charset="0"/>
              </a:rPr>
              <a:t> di Indonesia </a:t>
            </a:r>
            <a:r>
              <a:rPr lang="en-ID" sz="3600" b="0" i="0" dirty="0" err="1">
                <a:solidFill>
                  <a:srgbClr val="222222"/>
                </a:solidFill>
                <a:effectLst/>
                <a:latin typeface="Arial" panose="020B0604020202020204" pitchFamily="34" charset="0"/>
              </a:rPr>
              <a:t>sampai</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saat</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ini</a:t>
            </a:r>
            <a:r>
              <a:rPr lang="en-ID" sz="3600" b="0" i="0" dirty="0">
                <a:solidFill>
                  <a:srgbClr val="222222"/>
                </a:solidFill>
                <a:effectLst/>
                <a:latin typeface="Arial" panose="020B0604020202020204" pitchFamily="34" charset="0"/>
              </a:rPr>
              <a:t>,</a:t>
            </a:r>
            <a:br>
              <a:rPr lang="en-ID" sz="3600" dirty="0"/>
            </a:br>
            <a:endParaRPr lang="en-ID" sz="3600" dirty="0"/>
          </a:p>
          <a:p>
            <a:pPr algn="l"/>
            <a:r>
              <a:rPr lang="en-ID" sz="3200" b="0" i="0" dirty="0">
                <a:solidFill>
                  <a:srgbClr val="222222"/>
                </a:solidFill>
                <a:effectLst/>
                <a:latin typeface="Arial" panose="020B0604020202020204" pitchFamily="34" charset="0"/>
              </a:rPr>
              <a:t>.</a:t>
            </a:r>
            <a:endParaRPr lang="en-ID" sz="3200" dirty="0"/>
          </a:p>
        </p:txBody>
      </p:sp>
    </p:spTree>
    <p:extLst>
      <p:ext uri="{BB962C8B-B14F-4D97-AF65-F5344CB8AC3E}">
        <p14:creationId xmlns:p14="http://schemas.microsoft.com/office/powerpoint/2010/main" val="367466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7D8F721-5C7E-495D-BCA5-FA86E2C33821}"/>
              </a:ext>
            </a:extLst>
          </p:cNvPr>
          <p:cNvSpPr>
            <a:spLocks noGrp="1"/>
          </p:cNvSpPr>
          <p:nvPr>
            <p:ph type="subTitle" idx="1"/>
          </p:nvPr>
        </p:nvSpPr>
        <p:spPr>
          <a:xfrm>
            <a:off x="1524000" y="1122362"/>
            <a:ext cx="9946640" cy="5380037"/>
          </a:xfrm>
        </p:spPr>
        <p:txBody>
          <a:bodyPr>
            <a:normAutofit fontScale="92500" lnSpcReduction="10000"/>
          </a:bodyPr>
          <a:lstStyle/>
          <a:p>
            <a:pPr marL="742950" indent="-742950" algn="l">
              <a:buFont typeface="+mj-lt"/>
              <a:buAutoNum type="arabicPeriod" startAt="2"/>
            </a:pPr>
            <a:r>
              <a:rPr lang="en-ID" sz="3600" b="1" i="0" dirty="0">
                <a:solidFill>
                  <a:srgbClr val="222222"/>
                </a:solidFill>
                <a:effectLst/>
                <a:latin typeface="Arial" panose="020B0604020202020204" pitchFamily="34" charset="0"/>
              </a:rPr>
              <a:t>Sejarah </a:t>
            </a:r>
            <a:r>
              <a:rPr lang="en-ID" sz="3600" b="1" i="0" dirty="0" err="1">
                <a:solidFill>
                  <a:srgbClr val="222222"/>
                </a:solidFill>
                <a:effectLst/>
                <a:latin typeface="Arial" panose="020B0604020202020204" pitchFamily="34" charset="0"/>
              </a:rPr>
              <a:t>pengembangan</a:t>
            </a:r>
            <a:r>
              <a:rPr lang="en-ID" sz="3600" b="1" i="0" dirty="0">
                <a:solidFill>
                  <a:srgbClr val="222222"/>
                </a:solidFill>
                <a:effectLst/>
                <a:latin typeface="Arial" panose="020B0604020202020204" pitchFamily="34" charset="0"/>
              </a:rPr>
              <a:t> </a:t>
            </a:r>
            <a:r>
              <a:rPr lang="en-ID" sz="3600" b="1" i="0" dirty="0" err="1">
                <a:solidFill>
                  <a:srgbClr val="222222"/>
                </a:solidFill>
                <a:effectLst/>
                <a:latin typeface="Arial" panose="020B0604020202020204" pitchFamily="34" charset="0"/>
              </a:rPr>
              <a:t>rawa</a:t>
            </a:r>
            <a:r>
              <a:rPr lang="en-ID" sz="3600" b="1" i="0" dirty="0">
                <a:solidFill>
                  <a:srgbClr val="222222"/>
                </a:solidFill>
                <a:effectLst/>
                <a:latin typeface="Arial" panose="020B0604020202020204" pitchFamily="34" charset="0"/>
              </a:rPr>
              <a:t> </a:t>
            </a:r>
            <a:r>
              <a:rPr lang="en-ID" sz="3600" i="0" dirty="0" err="1">
                <a:solidFill>
                  <a:srgbClr val="222222"/>
                </a:solidFill>
                <a:effectLst/>
                <a:latin typeface="Arial" panose="020B0604020202020204" pitchFamily="34" charset="0"/>
              </a:rPr>
              <a:t>dimulai</a:t>
            </a:r>
            <a:r>
              <a:rPr lang="en-ID" sz="3600" i="0" dirty="0">
                <a:solidFill>
                  <a:srgbClr val="222222"/>
                </a:solidFill>
                <a:effectLst/>
                <a:latin typeface="Arial" panose="020B0604020202020204" pitchFamily="34" charset="0"/>
              </a:rPr>
              <a:t> Dari </a:t>
            </a:r>
            <a:r>
              <a:rPr lang="en-ID" sz="3600" i="0" dirty="0" err="1">
                <a:solidFill>
                  <a:srgbClr val="222222"/>
                </a:solidFill>
                <a:effectLst/>
                <a:latin typeface="Arial" panose="020B0604020202020204" pitchFamily="34" charset="0"/>
              </a:rPr>
              <a:t>pengembangan</a:t>
            </a:r>
            <a:r>
              <a:rPr lang="en-ID" sz="3600" i="0" dirty="0">
                <a:solidFill>
                  <a:srgbClr val="222222"/>
                </a:solidFill>
                <a:effectLst/>
                <a:latin typeface="Arial" panose="020B0604020202020204" pitchFamily="34" charset="0"/>
              </a:rPr>
              <a:t> </a:t>
            </a:r>
            <a:r>
              <a:rPr lang="en-ID" sz="3600" i="0" dirty="0" err="1">
                <a:solidFill>
                  <a:srgbClr val="222222"/>
                </a:solidFill>
                <a:effectLst/>
                <a:latin typeface="Arial" panose="020B0604020202020204" pitchFamily="34" charset="0"/>
              </a:rPr>
              <a:t>rawa</a:t>
            </a:r>
            <a:r>
              <a:rPr lang="en-ID" sz="3600" i="0" dirty="0">
                <a:solidFill>
                  <a:srgbClr val="222222"/>
                </a:solidFill>
                <a:effectLst/>
                <a:latin typeface="Arial" panose="020B0604020202020204" pitchFamily="34" charset="0"/>
              </a:rPr>
              <a:t> </a:t>
            </a:r>
            <a:r>
              <a:rPr lang="en-ID" sz="3600" i="0" dirty="0" err="1">
                <a:solidFill>
                  <a:srgbClr val="222222"/>
                </a:solidFill>
                <a:effectLst/>
                <a:latin typeface="Arial" panose="020B0604020202020204" pitchFamily="34" charset="0"/>
              </a:rPr>
              <a:t>secara</a:t>
            </a:r>
            <a:r>
              <a:rPr lang="en-ID" sz="3600" i="0" dirty="0">
                <a:solidFill>
                  <a:srgbClr val="222222"/>
                </a:solidFill>
                <a:effectLst/>
                <a:latin typeface="Arial" panose="020B0604020202020204" pitchFamily="34" charset="0"/>
              </a:rPr>
              <a:t> traditional oleh </a:t>
            </a:r>
            <a:r>
              <a:rPr lang="en-ID" sz="3600" i="0" dirty="0" err="1">
                <a:solidFill>
                  <a:srgbClr val="222222"/>
                </a:solidFill>
                <a:effectLst/>
                <a:latin typeface="Arial" panose="020B0604020202020204" pitchFamily="34" charset="0"/>
              </a:rPr>
              <a:t>Suku</a:t>
            </a:r>
            <a:r>
              <a:rPr lang="en-ID" sz="3600" i="0" dirty="0">
                <a:solidFill>
                  <a:srgbClr val="222222"/>
                </a:solidFill>
                <a:effectLst/>
                <a:latin typeface="Arial" panose="020B0604020202020204" pitchFamily="34" charset="0"/>
              </a:rPr>
              <a:t> </a:t>
            </a:r>
            <a:r>
              <a:rPr lang="en-ID" sz="3600" i="0" dirty="0" err="1">
                <a:solidFill>
                  <a:srgbClr val="222222"/>
                </a:solidFill>
                <a:effectLst/>
                <a:latin typeface="Arial" panose="020B0604020202020204" pitchFamily="34" charset="0"/>
              </a:rPr>
              <a:t>bugis</a:t>
            </a:r>
            <a:r>
              <a:rPr lang="en-ID" sz="3600" i="0" dirty="0">
                <a:solidFill>
                  <a:srgbClr val="222222"/>
                </a:solidFill>
                <a:effectLst/>
                <a:latin typeface="Arial" panose="020B0604020202020204" pitchFamily="34" charset="0"/>
              </a:rPr>
              <a:t> dan </a:t>
            </a:r>
            <a:r>
              <a:rPr lang="en-ID" sz="3600" i="0" dirty="0" err="1">
                <a:solidFill>
                  <a:srgbClr val="222222"/>
                </a:solidFill>
                <a:effectLst/>
                <a:latin typeface="Arial" panose="020B0604020202020204" pitchFamily="34" charset="0"/>
              </a:rPr>
              <a:t>banjar</a:t>
            </a:r>
            <a:r>
              <a:rPr lang="en-ID" sz="3600" i="0" dirty="0">
                <a:solidFill>
                  <a:srgbClr val="222222"/>
                </a:solidFill>
                <a:effectLst/>
                <a:latin typeface="Arial" panose="020B0604020202020204" pitchFamily="34" charset="0"/>
              </a:rPr>
              <a:t> </a:t>
            </a:r>
            <a:r>
              <a:rPr lang="en-ID" sz="3600" i="0" dirty="0" err="1">
                <a:solidFill>
                  <a:srgbClr val="222222"/>
                </a:solidFill>
                <a:effectLst/>
                <a:latin typeface="Arial" panose="020B0604020202020204" pitchFamily="34" charset="0"/>
              </a:rPr>
              <a:t>dilanjutkan</a:t>
            </a:r>
            <a:r>
              <a:rPr lang="en-ID" sz="3600" i="0" dirty="0">
                <a:solidFill>
                  <a:srgbClr val="222222"/>
                </a:solidFill>
                <a:effectLst/>
                <a:latin typeface="Arial" panose="020B0604020202020204" pitchFamily="34" charset="0"/>
              </a:rPr>
              <a:t> </a:t>
            </a:r>
            <a:r>
              <a:rPr lang="en-ID" sz="3600" i="0" dirty="0" err="1">
                <a:solidFill>
                  <a:srgbClr val="222222"/>
                </a:solidFill>
                <a:effectLst/>
                <a:latin typeface="Arial" panose="020B0604020202020204" pitchFamily="34" charset="0"/>
              </a:rPr>
              <a:t>pengembangan</a:t>
            </a:r>
            <a:r>
              <a:rPr lang="en-ID" sz="3600" i="0" dirty="0">
                <a:solidFill>
                  <a:srgbClr val="222222"/>
                </a:solidFill>
                <a:effectLst/>
                <a:latin typeface="Arial" panose="020B0604020202020204" pitchFamily="34" charset="0"/>
              </a:rPr>
              <a:t> </a:t>
            </a:r>
            <a:r>
              <a:rPr lang="en-ID" sz="3600" i="0" dirty="0" err="1">
                <a:solidFill>
                  <a:srgbClr val="222222"/>
                </a:solidFill>
                <a:effectLst/>
                <a:latin typeface="Arial" panose="020B0604020202020204" pitchFamily="34" charset="0"/>
              </a:rPr>
              <a:t>rawa</a:t>
            </a:r>
            <a:r>
              <a:rPr lang="en-ID" sz="3600" i="0" dirty="0">
                <a:solidFill>
                  <a:srgbClr val="222222"/>
                </a:solidFill>
                <a:effectLst/>
                <a:latin typeface="Arial" panose="020B0604020202020204" pitchFamily="34" charset="0"/>
              </a:rPr>
              <a:t> oleh </a:t>
            </a:r>
            <a:r>
              <a:rPr lang="en-ID" sz="3600" i="0" dirty="0" err="1">
                <a:solidFill>
                  <a:srgbClr val="222222"/>
                </a:solidFill>
                <a:effectLst/>
                <a:latin typeface="Arial" panose="020B0604020202020204" pitchFamily="34" charset="0"/>
              </a:rPr>
              <a:t>pemerintah</a:t>
            </a:r>
            <a:r>
              <a:rPr lang="en-ID" sz="3600" i="0" dirty="0">
                <a:solidFill>
                  <a:srgbClr val="222222"/>
                </a:solidFill>
                <a:effectLst/>
                <a:latin typeface="Arial" panose="020B0604020202020204" pitchFamily="34" charset="0"/>
              </a:rPr>
              <a:t> </a:t>
            </a:r>
            <a:r>
              <a:rPr lang="en-ID" sz="3600" i="0" dirty="0" err="1">
                <a:solidFill>
                  <a:srgbClr val="222222"/>
                </a:solidFill>
                <a:effectLst/>
                <a:latin typeface="Arial" panose="020B0604020202020204" pitchFamily="34" charset="0"/>
              </a:rPr>
              <a:t>dalam</a:t>
            </a:r>
            <a:r>
              <a:rPr lang="en-ID" sz="3600" i="0" dirty="0">
                <a:solidFill>
                  <a:srgbClr val="222222"/>
                </a:solidFill>
                <a:effectLst/>
                <a:latin typeface="Arial" panose="020B0604020202020204" pitchFamily="34" charset="0"/>
              </a:rPr>
              <a:t> </a:t>
            </a:r>
            <a:r>
              <a:rPr lang="en-ID" sz="3600" i="0" dirty="0" err="1">
                <a:solidFill>
                  <a:srgbClr val="222222"/>
                </a:solidFill>
                <a:effectLst/>
                <a:latin typeface="Arial" panose="020B0604020202020204" pitchFamily="34" charset="0"/>
              </a:rPr>
              <a:t>mendukung</a:t>
            </a:r>
            <a:r>
              <a:rPr lang="en-ID" sz="3600" i="0" dirty="0">
                <a:solidFill>
                  <a:srgbClr val="222222"/>
                </a:solidFill>
                <a:effectLst/>
                <a:latin typeface="Arial" panose="020B0604020202020204" pitchFamily="34" charset="0"/>
              </a:rPr>
              <a:t> program </a:t>
            </a:r>
            <a:r>
              <a:rPr lang="en-ID" sz="3600" i="0" dirty="0" err="1">
                <a:solidFill>
                  <a:srgbClr val="222222"/>
                </a:solidFill>
                <a:effectLst/>
                <a:latin typeface="Arial" panose="020B0604020202020204" pitchFamily="34" charset="0"/>
              </a:rPr>
              <a:t>peningkatan</a:t>
            </a:r>
            <a:r>
              <a:rPr lang="en-ID" sz="3600" i="0" dirty="0">
                <a:solidFill>
                  <a:srgbClr val="222222"/>
                </a:solidFill>
                <a:effectLst/>
                <a:latin typeface="Arial" panose="020B0604020202020204" pitchFamily="34" charset="0"/>
              </a:rPr>
              <a:t> </a:t>
            </a:r>
            <a:r>
              <a:rPr lang="en-ID" sz="3600" i="0" dirty="0" err="1">
                <a:solidFill>
                  <a:srgbClr val="222222"/>
                </a:solidFill>
                <a:effectLst/>
                <a:latin typeface="Arial" panose="020B0604020202020204" pitchFamily="34" charset="0"/>
              </a:rPr>
              <a:t>produksi</a:t>
            </a:r>
            <a:r>
              <a:rPr lang="en-ID" sz="3600" i="0" dirty="0">
                <a:solidFill>
                  <a:srgbClr val="222222"/>
                </a:solidFill>
                <a:effectLst/>
                <a:latin typeface="Arial" panose="020B0604020202020204" pitchFamily="34" charset="0"/>
              </a:rPr>
              <a:t> </a:t>
            </a:r>
            <a:r>
              <a:rPr lang="en-ID" sz="3600" i="0" dirty="0" err="1">
                <a:solidFill>
                  <a:srgbClr val="222222"/>
                </a:solidFill>
                <a:effectLst/>
                <a:latin typeface="Arial" panose="020B0604020202020204" pitchFamily="34" charset="0"/>
              </a:rPr>
              <a:t>beras</a:t>
            </a:r>
            <a:r>
              <a:rPr lang="en-ID" sz="3600" i="0" dirty="0">
                <a:solidFill>
                  <a:srgbClr val="222222"/>
                </a:solidFill>
                <a:effectLst/>
                <a:latin typeface="Arial" panose="020B0604020202020204" pitchFamily="34" charset="0"/>
              </a:rPr>
              <a:t> Nasional dan program </a:t>
            </a:r>
            <a:r>
              <a:rPr lang="en-ID" sz="3600" i="0" dirty="0" err="1">
                <a:solidFill>
                  <a:srgbClr val="222222"/>
                </a:solidFill>
                <a:effectLst/>
                <a:latin typeface="Arial" panose="020B0604020202020204" pitchFamily="34" charset="0"/>
              </a:rPr>
              <a:t>transmigrasi</a:t>
            </a:r>
            <a:r>
              <a:rPr lang="en-ID" sz="3600" i="0" dirty="0">
                <a:solidFill>
                  <a:srgbClr val="222222"/>
                </a:solidFill>
                <a:effectLst/>
                <a:latin typeface="Arial" panose="020B0604020202020204" pitchFamily="34" charset="0"/>
              </a:rPr>
              <a:t> </a:t>
            </a:r>
            <a:r>
              <a:rPr lang="en-ID" sz="3600" i="0" dirty="0" err="1">
                <a:solidFill>
                  <a:srgbClr val="222222"/>
                </a:solidFill>
                <a:effectLst/>
                <a:latin typeface="Arial" panose="020B0604020202020204" pitchFamily="34" charset="0"/>
              </a:rPr>
              <a:t>kemudian</a:t>
            </a:r>
            <a:r>
              <a:rPr lang="en-ID" sz="3600" i="0" dirty="0">
                <a:solidFill>
                  <a:srgbClr val="222222"/>
                </a:solidFill>
                <a:effectLst/>
                <a:latin typeface="Arial" panose="020B0604020202020204" pitchFamily="34" charset="0"/>
              </a:rPr>
              <a:t> program PLG. </a:t>
            </a:r>
            <a:r>
              <a:rPr lang="en-ID" sz="3600" i="0" dirty="0" err="1">
                <a:solidFill>
                  <a:srgbClr val="222222"/>
                </a:solidFill>
                <a:effectLst/>
                <a:latin typeface="Arial" panose="020B0604020202020204" pitchFamily="34" charset="0"/>
              </a:rPr>
              <a:t>Sehingga</a:t>
            </a:r>
            <a:r>
              <a:rPr lang="en-ID" sz="3600" i="0" dirty="0">
                <a:solidFill>
                  <a:srgbClr val="222222"/>
                </a:solidFill>
                <a:effectLst/>
                <a:latin typeface="Arial" panose="020B0604020202020204" pitchFamily="34" charset="0"/>
              </a:rPr>
              <a:t> </a:t>
            </a:r>
            <a:r>
              <a:rPr lang="en-ID" sz="3600" i="0" dirty="0" err="1">
                <a:solidFill>
                  <a:srgbClr val="222222"/>
                </a:solidFill>
                <a:effectLst/>
                <a:latin typeface="Arial" panose="020B0604020202020204" pitchFamily="34" charset="0"/>
              </a:rPr>
              <a:t>kita</a:t>
            </a:r>
            <a:r>
              <a:rPr lang="en-ID" sz="3600" i="0" dirty="0">
                <a:solidFill>
                  <a:srgbClr val="222222"/>
                </a:solidFill>
                <a:effectLst/>
                <a:latin typeface="Arial" panose="020B0604020202020204" pitchFamily="34" charset="0"/>
              </a:rPr>
              <a:t> </a:t>
            </a:r>
            <a:r>
              <a:rPr lang="en-ID" sz="3600" i="0" dirty="0" err="1">
                <a:solidFill>
                  <a:srgbClr val="222222"/>
                </a:solidFill>
                <a:effectLst/>
                <a:latin typeface="Arial" panose="020B0604020202020204" pitchFamily="34" charset="0"/>
              </a:rPr>
              <a:t>mendapatkan</a:t>
            </a:r>
            <a:r>
              <a:rPr lang="en-ID" sz="3600" i="0" dirty="0">
                <a:solidFill>
                  <a:srgbClr val="222222"/>
                </a:solidFill>
                <a:effectLst/>
                <a:latin typeface="Arial" panose="020B0604020202020204" pitchFamily="34" charset="0"/>
              </a:rPr>
              <a:t> </a:t>
            </a:r>
            <a:r>
              <a:rPr lang="en-ID" sz="3600" i="0" dirty="0" err="1">
                <a:solidFill>
                  <a:srgbClr val="222222"/>
                </a:solidFill>
                <a:effectLst/>
                <a:latin typeface="Arial" panose="020B0604020202020204" pitchFamily="34" charset="0"/>
              </a:rPr>
              <a:t>pengalaman</a:t>
            </a:r>
            <a:r>
              <a:rPr lang="en-ID" sz="3600" i="0" dirty="0">
                <a:solidFill>
                  <a:srgbClr val="222222"/>
                </a:solidFill>
                <a:effectLst/>
                <a:latin typeface="Arial" panose="020B0604020202020204" pitchFamily="34" charset="0"/>
              </a:rPr>
              <a:t> yang </a:t>
            </a:r>
            <a:r>
              <a:rPr lang="en-ID" sz="3600" i="0" dirty="0" err="1">
                <a:solidFill>
                  <a:srgbClr val="222222"/>
                </a:solidFill>
                <a:effectLst/>
                <a:latin typeface="Arial" panose="020B0604020202020204" pitchFamily="34" charset="0"/>
              </a:rPr>
              <a:t>bersifat</a:t>
            </a:r>
            <a:r>
              <a:rPr lang="en-ID" sz="3600" i="0" dirty="0">
                <a:solidFill>
                  <a:srgbClr val="222222"/>
                </a:solidFill>
                <a:effectLst/>
                <a:latin typeface="Arial" panose="020B0604020202020204" pitchFamily="34" charset="0"/>
              </a:rPr>
              <a:t> </a:t>
            </a:r>
            <a:r>
              <a:rPr lang="en-ID" sz="3600" i="0" dirty="0" err="1">
                <a:solidFill>
                  <a:srgbClr val="222222"/>
                </a:solidFill>
                <a:effectLst/>
                <a:latin typeface="Arial" panose="020B0604020202020204" pitchFamily="34" charset="0"/>
              </a:rPr>
              <a:t>succes</a:t>
            </a:r>
            <a:r>
              <a:rPr lang="en-ID" sz="3600" i="0" dirty="0">
                <a:solidFill>
                  <a:srgbClr val="222222"/>
                </a:solidFill>
                <a:effectLst/>
                <a:latin typeface="Arial" panose="020B0604020202020204" pitchFamily="34" charset="0"/>
              </a:rPr>
              <a:t> story </a:t>
            </a:r>
            <a:r>
              <a:rPr lang="en-ID" sz="3600" i="0" dirty="0" err="1">
                <a:solidFill>
                  <a:srgbClr val="222222"/>
                </a:solidFill>
                <a:effectLst/>
                <a:latin typeface="Arial" panose="020B0604020202020204" pitchFamily="34" charset="0"/>
              </a:rPr>
              <a:t>maupun</a:t>
            </a:r>
            <a:r>
              <a:rPr lang="en-ID" sz="3600" i="0" dirty="0">
                <a:solidFill>
                  <a:srgbClr val="222222"/>
                </a:solidFill>
                <a:effectLst/>
                <a:latin typeface="Arial" panose="020B0604020202020204" pitchFamily="34" charset="0"/>
              </a:rPr>
              <a:t> </a:t>
            </a:r>
            <a:r>
              <a:rPr lang="en-ID" sz="3600" i="0" dirty="0" err="1">
                <a:solidFill>
                  <a:srgbClr val="222222"/>
                </a:solidFill>
                <a:effectLst/>
                <a:latin typeface="Arial" panose="020B0604020202020204" pitchFamily="34" charset="0"/>
              </a:rPr>
              <a:t>bersifat</a:t>
            </a:r>
            <a:r>
              <a:rPr lang="en-ID" sz="3600" i="0" dirty="0">
                <a:solidFill>
                  <a:srgbClr val="222222"/>
                </a:solidFill>
                <a:effectLst/>
                <a:latin typeface="Arial" panose="020B0604020202020204" pitchFamily="34" charset="0"/>
              </a:rPr>
              <a:t> </a:t>
            </a:r>
            <a:r>
              <a:rPr lang="en-ID" sz="3600" i="0" dirty="0" err="1">
                <a:solidFill>
                  <a:srgbClr val="222222"/>
                </a:solidFill>
                <a:effectLst/>
                <a:latin typeface="Arial" panose="020B0604020202020204" pitchFamily="34" charset="0"/>
              </a:rPr>
              <a:t>belum</a:t>
            </a:r>
            <a:r>
              <a:rPr lang="en-ID" sz="3600" i="0" dirty="0">
                <a:solidFill>
                  <a:srgbClr val="222222"/>
                </a:solidFill>
                <a:effectLst/>
                <a:latin typeface="Arial" panose="020B0604020202020204" pitchFamily="34" charset="0"/>
              </a:rPr>
              <a:t> </a:t>
            </a:r>
            <a:r>
              <a:rPr lang="en-ID" sz="3600" i="0" dirty="0" err="1">
                <a:solidFill>
                  <a:srgbClr val="222222"/>
                </a:solidFill>
                <a:effectLst/>
                <a:latin typeface="Arial" panose="020B0604020202020204" pitchFamily="34" charset="0"/>
              </a:rPr>
              <a:t>berhasil</a:t>
            </a:r>
            <a:r>
              <a:rPr lang="en-ID" sz="3600" i="0" dirty="0">
                <a:solidFill>
                  <a:srgbClr val="222222"/>
                </a:solidFill>
                <a:effectLst/>
                <a:latin typeface="Arial" panose="020B0604020202020204" pitchFamily="34" charset="0"/>
              </a:rPr>
              <a:t> </a:t>
            </a:r>
            <a:r>
              <a:rPr lang="en-ID" sz="3600" i="0" dirty="0" err="1">
                <a:solidFill>
                  <a:srgbClr val="222222"/>
                </a:solidFill>
                <a:effectLst/>
                <a:latin typeface="Arial" panose="020B0604020202020204" pitchFamily="34" charset="0"/>
              </a:rPr>
              <a:t>sehingga</a:t>
            </a:r>
            <a:r>
              <a:rPr lang="en-ID" sz="3600" i="0" dirty="0">
                <a:solidFill>
                  <a:srgbClr val="222222"/>
                </a:solidFill>
                <a:effectLst/>
                <a:latin typeface="Arial" panose="020B0604020202020204" pitchFamily="34" charset="0"/>
              </a:rPr>
              <a:t> </a:t>
            </a:r>
            <a:r>
              <a:rPr lang="en-ID" sz="3600" i="0" dirty="0" err="1">
                <a:solidFill>
                  <a:srgbClr val="222222"/>
                </a:solidFill>
                <a:effectLst/>
                <a:latin typeface="Arial" panose="020B0604020202020204" pitchFamily="34" charset="0"/>
              </a:rPr>
              <a:t>dapat</a:t>
            </a:r>
            <a:r>
              <a:rPr lang="en-ID" sz="3600" i="0" dirty="0">
                <a:solidFill>
                  <a:srgbClr val="222222"/>
                </a:solidFill>
                <a:effectLst/>
                <a:latin typeface="Arial" panose="020B0604020202020204" pitchFamily="34" charset="0"/>
              </a:rPr>
              <a:t> </a:t>
            </a:r>
            <a:r>
              <a:rPr lang="en-ID" sz="3600" i="0" dirty="0" err="1">
                <a:solidFill>
                  <a:srgbClr val="222222"/>
                </a:solidFill>
                <a:effectLst/>
                <a:latin typeface="Arial" panose="020B0604020202020204" pitchFamily="34" charset="0"/>
              </a:rPr>
              <a:t>menjadi</a:t>
            </a:r>
            <a:r>
              <a:rPr lang="en-ID" sz="3600" i="0" dirty="0">
                <a:solidFill>
                  <a:srgbClr val="222222"/>
                </a:solidFill>
                <a:effectLst/>
                <a:latin typeface="Arial" panose="020B0604020202020204" pitchFamily="34" charset="0"/>
              </a:rPr>
              <a:t> lesson learnt .</a:t>
            </a:r>
            <a:br>
              <a:rPr lang="en-ID" sz="3600" dirty="0"/>
            </a:br>
            <a:endParaRPr lang="en-ID" sz="3600" dirty="0"/>
          </a:p>
        </p:txBody>
      </p:sp>
    </p:spTree>
    <p:extLst>
      <p:ext uri="{BB962C8B-B14F-4D97-AF65-F5344CB8AC3E}">
        <p14:creationId xmlns:p14="http://schemas.microsoft.com/office/powerpoint/2010/main" val="929808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212C9-ED9A-45B1-8692-D9B0B0CC4636}"/>
              </a:ext>
            </a:extLst>
          </p:cNvPr>
          <p:cNvSpPr>
            <a:spLocks noGrp="1"/>
          </p:cNvSpPr>
          <p:nvPr>
            <p:ph type="ctrTitle"/>
          </p:nvPr>
        </p:nvSpPr>
        <p:spPr>
          <a:xfrm>
            <a:off x="1132840" y="589280"/>
            <a:ext cx="10195560" cy="5608320"/>
          </a:xfrm>
        </p:spPr>
        <p:txBody>
          <a:bodyPr/>
          <a:lstStyle/>
          <a:p>
            <a:pPr marL="742950" indent="-742950" algn="l">
              <a:buFont typeface="+mj-lt"/>
              <a:buAutoNum type="arabicPeriod" startAt="3"/>
            </a:pPr>
            <a:r>
              <a:rPr lang="en-ID" sz="3600" b="0" i="0" dirty="0" err="1">
                <a:solidFill>
                  <a:srgbClr val="222222"/>
                </a:solidFill>
                <a:effectLst/>
                <a:latin typeface="Arial" panose="020B0604020202020204" pitchFamily="34" charset="0"/>
              </a:rPr>
              <a:t>menguraikan</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tentang</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pendekatan</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zonasi</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mulai</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pendekatan</a:t>
            </a:r>
            <a:r>
              <a:rPr lang="en-ID" sz="3600" b="0" i="0" dirty="0">
                <a:solidFill>
                  <a:srgbClr val="222222"/>
                </a:solidFill>
                <a:effectLst/>
                <a:latin typeface="Arial" panose="020B0604020202020204" pitchFamily="34" charset="0"/>
              </a:rPr>
              <a:t> zona wilayah, zona </a:t>
            </a:r>
            <a:r>
              <a:rPr lang="en-ID" sz="3600" b="0" i="0" dirty="0" err="1">
                <a:solidFill>
                  <a:srgbClr val="222222"/>
                </a:solidFill>
                <a:effectLst/>
                <a:latin typeface="Arial" panose="020B0604020202020204" pitchFamily="34" charset="0"/>
              </a:rPr>
              <a:t>Mezo</a:t>
            </a:r>
            <a:r>
              <a:rPr lang="en-ID" sz="3600" b="0" i="0" dirty="0">
                <a:solidFill>
                  <a:srgbClr val="222222"/>
                </a:solidFill>
                <a:effectLst/>
                <a:latin typeface="Arial" panose="020B0604020202020204" pitchFamily="34" charset="0"/>
              </a:rPr>
              <a:t>, zona Makro, zona micro </a:t>
            </a:r>
            <a:r>
              <a:rPr lang="en-ID" sz="3600" b="0" i="0" dirty="0" err="1">
                <a:solidFill>
                  <a:srgbClr val="222222"/>
                </a:solidFill>
                <a:effectLst/>
                <a:latin typeface="Arial" panose="020B0604020202020204" pitchFamily="34" charset="0"/>
              </a:rPr>
              <a:t>serta</a:t>
            </a:r>
            <a:r>
              <a:rPr lang="en-ID" sz="3600" b="0" i="0" dirty="0">
                <a:solidFill>
                  <a:srgbClr val="222222"/>
                </a:solidFill>
                <a:effectLst/>
                <a:latin typeface="Arial" panose="020B0604020202020204" pitchFamily="34" charset="0"/>
              </a:rPr>
              <a:t> zona operational .</a:t>
            </a:r>
            <a:br>
              <a:rPr lang="en-ID" sz="3600" b="0" i="0" dirty="0">
                <a:solidFill>
                  <a:srgbClr val="222222"/>
                </a:solidFill>
                <a:effectLst/>
                <a:latin typeface="Arial" panose="020B0604020202020204" pitchFamily="34" charset="0"/>
              </a:rPr>
            </a:br>
            <a:br>
              <a:rPr lang="en-ID" sz="3600" dirty="0"/>
            </a:br>
            <a:r>
              <a:rPr lang="en-ID" sz="3600" b="0" i="0" dirty="0" err="1">
                <a:solidFill>
                  <a:srgbClr val="222222"/>
                </a:solidFill>
                <a:effectLst/>
                <a:latin typeface="Arial" panose="020B0604020202020204" pitchFamily="34" charset="0"/>
              </a:rPr>
              <a:t>pendekatan</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pengelolaan</a:t>
            </a:r>
            <a:r>
              <a:rPr lang="en-ID" sz="3600" b="0" i="0" dirty="0">
                <a:solidFill>
                  <a:srgbClr val="222222"/>
                </a:solidFill>
                <a:effectLst/>
                <a:latin typeface="Arial" panose="020B0604020202020204" pitchFamily="34" charset="0"/>
              </a:rPr>
              <a:t> air di </a:t>
            </a:r>
            <a:r>
              <a:rPr lang="en-ID" sz="3600" b="0" i="0" dirty="0" err="1">
                <a:solidFill>
                  <a:srgbClr val="222222"/>
                </a:solidFill>
                <a:effectLst/>
                <a:latin typeface="Arial" panose="020B0604020202020204" pitchFamily="34" charset="0"/>
              </a:rPr>
              <a:t>rawa</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berupa</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pengelolaan</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pengaturan</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elevasi</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tinggi</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muka</a:t>
            </a:r>
            <a:r>
              <a:rPr lang="en-ID" sz="3600" b="0" i="0" dirty="0">
                <a:solidFill>
                  <a:srgbClr val="222222"/>
                </a:solidFill>
                <a:effectLst/>
                <a:latin typeface="Arial" panose="020B0604020202020204" pitchFamily="34" charset="0"/>
              </a:rPr>
              <a:t> air </a:t>
            </a:r>
            <a:r>
              <a:rPr lang="en-ID" sz="3600" b="0" i="0" dirty="0" err="1">
                <a:solidFill>
                  <a:srgbClr val="222222"/>
                </a:solidFill>
                <a:effectLst/>
                <a:latin typeface="Arial" panose="020B0604020202020204" pitchFamily="34" charset="0"/>
              </a:rPr>
              <a:t>tanah</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melalui</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pengelolaan</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jaringan</a:t>
            </a:r>
            <a:r>
              <a:rPr lang="en-ID" sz="3600" b="0" i="0" dirty="0">
                <a:solidFill>
                  <a:srgbClr val="222222"/>
                </a:solidFill>
                <a:effectLst/>
                <a:latin typeface="Arial" panose="020B0604020202020204" pitchFamily="34" charset="0"/>
              </a:rPr>
              <a:t> Tata air</a:t>
            </a:r>
            <a:br>
              <a:rPr lang="en-ID" sz="3600" dirty="0"/>
            </a:br>
            <a:endParaRPr lang="en-ID" sz="3600" dirty="0"/>
          </a:p>
        </p:txBody>
      </p:sp>
    </p:spTree>
    <p:extLst>
      <p:ext uri="{BB962C8B-B14F-4D97-AF65-F5344CB8AC3E}">
        <p14:creationId xmlns:p14="http://schemas.microsoft.com/office/powerpoint/2010/main" val="2049828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EF83E-B1A7-4B4F-B474-ADF9A382C652}"/>
              </a:ext>
            </a:extLst>
          </p:cNvPr>
          <p:cNvSpPr>
            <a:spLocks noGrp="1"/>
          </p:cNvSpPr>
          <p:nvPr>
            <p:ph type="ctrTitle"/>
          </p:nvPr>
        </p:nvSpPr>
        <p:spPr>
          <a:xfrm>
            <a:off x="1390929" y="1594625"/>
            <a:ext cx="9838349" cy="4023360"/>
          </a:xfrm>
        </p:spPr>
        <p:txBody>
          <a:bodyPr>
            <a:normAutofit fontScale="90000"/>
          </a:bodyPr>
          <a:lstStyle/>
          <a:p>
            <a:pPr marL="571500" indent="-571500" algn="l">
              <a:buFont typeface="Arial" panose="020B0604020202020204" pitchFamily="34" charset="0"/>
              <a:buChar char="•"/>
            </a:pPr>
            <a:r>
              <a:rPr lang="en-ID" sz="4000" b="0" i="0" dirty="0" err="1">
                <a:solidFill>
                  <a:srgbClr val="222222"/>
                </a:solidFill>
                <a:effectLst/>
                <a:latin typeface="Arial" panose="020B0604020202020204" pitchFamily="34" charset="0"/>
              </a:rPr>
              <a:t>Buku</a:t>
            </a:r>
            <a:r>
              <a:rPr lang="en-ID" sz="4000" b="0" i="0" dirty="0">
                <a:solidFill>
                  <a:srgbClr val="222222"/>
                </a:solidFill>
                <a:effectLst/>
                <a:latin typeface="Arial" panose="020B0604020202020204" pitchFamily="34" charset="0"/>
              </a:rPr>
              <a:t> </a:t>
            </a:r>
            <a:r>
              <a:rPr lang="en-ID" sz="4000" b="0" i="0" dirty="0" err="1">
                <a:solidFill>
                  <a:srgbClr val="222222"/>
                </a:solidFill>
                <a:effectLst/>
                <a:latin typeface="Arial" panose="020B0604020202020204" pitchFamily="34" charset="0"/>
              </a:rPr>
              <a:t>ini</a:t>
            </a:r>
            <a:r>
              <a:rPr lang="en-ID" sz="4000" b="0" i="0" dirty="0">
                <a:solidFill>
                  <a:srgbClr val="222222"/>
                </a:solidFill>
                <a:effectLst/>
                <a:latin typeface="Arial" panose="020B0604020202020204" pitchFamily="34" charset="0"/>
              </a:rPr>
              <a:t> </a:t>
            </a:r>
            <a:r>
              <a:rPr lang="en-ID" sz="4000" b="0" i="0" dirty="0" err="1">
                <a:solidFill>
                  <a:srgbClr val="222222"/>
                </a:solidFill>
                <a:effectLst/>
                <a:latin typeface="Arial" panose="020B0604020202020204" pitchFamily="34" charset="0"/>
              </a:rPr>
              <a:t>menginspirasi</a:t>
            </a:r>
            <a:r>
              <a:rPr lang="en-ID" sz="4000" b="0" i="0" dirty="0">
                <a:solidFill>
                  <a:srgbClr val="222222"/>
                </a:solidFill>
                <a:effectLst/>
                <a:latin typeface="Arial" panose="020B0604020202020204" pitchFamily="34" charset="0"/>
              </a:rPr>
              <a:t> para </a:t>
            </a:r>
            <a:r>
              <a:rPr lang="en-ID" sz="4000" b="0" i="0" dirty="0" err="1">
                <a:solidFill>
                  <a:srgbClr val="222222"/>
                </a:solidFill>
                <a:effectLst/>
                <a:latin typeface="Arial" panose="020B0604020202020204" pitchFamily="34" charset="0"/>
              </a:rPr>
              <a:t>pelaku</a:t>
            </a:r>
            <a:r>
              <a:rPr lang="en-ID" sz="4000" b="0" i="0" dirty="0">
                <a:solidFill>
                  <a:srgbClr val="222222"/>
                </a:solidFill>
                <a:effectLst/>
                <a:latin typeface="Arial" panose="020B0604020202020204" pitchFamily="34" charset="0"/>
              </a:rPr>
              <a:t> / stake holders </a:t>
            </a:r>
            <a:r>
              <a:rPr lang="en-ID" sz="4000" b="0" i="0" dirty="0" err="1">
                <a:solidFill>
                  <a:srgbClr val="222222"/>
                </a:solidFill>
                <a:effectLst/>
                <a:latin typeface="Arial" panose="020B0604020202020204" pitchFamily="34" charset="0"/>
              </a:rPr>
              <a:t>pengelolaan</a:t>
            </a:r>
            <a:r>
              <a:rPr lang="en-ID" sz="4000" b="0" i="0" dirty="0">
                <a:solidFill>
                  <a:srgbClr val="222222"/>
                </a:solidFill>
                <a:effectLst/>
                <a:latin typeface="Arial" panose="020B0604020202020204" pitchFamily="34" charset="0"/>
              </a:rPr>
              <a:t> </a:t>
            </a:r>
            <a:r>
              <a:rPr lang="en-ID" sz="4000" b="0" i="0" dirty="0" err="1">
                <a:solidFill>
                  <a:srgbClr val="222222"/>
                </a:solidFill>
                <a:effectLst/>
                <a:latin typeface="Arial" panose="020B0604020202020204" pitchFamily="34" charset="0"/>
              </a:rPr>
              <a:t>rawa</a:t>
            </a:r>
            <a:r>
              <a:rPr lang="en-ID" sz="4000" b="0" i="0" dirty="0">
                <a:solidFill>
                  <a:srgbClr val="222222"/>
                </a:solidFill>
                <a:effectLst/>
                <a:latin typeface="Arial" panose="020B0604020202020204" pitchFamily="34" charset="0"/>
              </a:rPr>
              <a:t> </a:t>
            </a:r>
            <a:r>
              <a:rPr lang="en-ID" sz="4000" b="0" i="0" dirty="0" err="1">
                <a:solidFill>
                  <a:srgbClr val="222222"/>
                </a:solidFill>
                <a:effectLst/>
                <a:latin typeface="Arial" panose="020B0604020202020204" pitchFamily="34" charset="0"/>
              </a:rPr>
              <a:t>sehingga</a:t>
            </a:r>
            <a:r>
              <a:rPr lang="en-ID" sz="4000" b="0" i="0" dirty="0">
                <a:solidFill>
                  <a:srgbClr val="222222"/>
                </a:solidFill>
                <a:effectLst/>
                <a:latin typeface="Arial" panose="020B0604020202020204" pitchFamily="34" charset="0"/>
              </a:rPr>
              <a:t> </a:t>
            </a:r>
            <a:r>
              <a:rPr lang="en-ID" sz="4000" b="0" i="0" dirty="0" err="1">
                <a:solidFill>
                  <a:srgbClr val="222222"/>
                </a:solidFill>
                <a:effectLst/>
                <a:latin typeface="Arial" panose="020B0604020202020204" pitchFamily="34" charset="0"/>
              </a:rPr>
              <a:t>pendekatan</a:t>
            </a:r>
            <a:r>
              <a:rPr lang="en-ID" sz="4000" b="0" i="0" dirty="0">
                <a:solidFill>
                  <a:srgbClr val="222222"/>
                </a:solidFill>
                <a:effectLst/>
                <a:latin typeface="Arial" panose="020B0604020202020204" pitchFamily="34" charset="0"/>
              </a:rPr>
              <a:t> - </a:t>
            </a:r>
            <a:r>
              <a:rPr lang="en-ID" sz="4000" b="0" i="0" dirty="0" err="1">
                <a:solidFill>
                  <a:srgbClr val="222222"/>
                </a:solidFill>
                <a:effectLst/>
                <a:latin typeface="Arial" panose="020B0604020202020204" pitchFamily="34" charset="0"/>
              </a:rPr>
              <a:t>pendekatan</a:t>
            </a:r>
            <a:r>
              <a:rPr lang="en-ID" sz="4000" b="0" i="0" dirty="0">
                <a:solidFill>
                  <a:srgbClr val="222222"/>
                </a:solidFill>
                <a:effectLst/>
                <a:latin typeface="Arial" panose="020B0604020202020204" pitchFamily="34" charset="0"/>
              </a:rPr>
              <a:t> yang </a:t>
            </a:r>
            <a:r>
              <a:rPr lang="en-ID" sz="4000" b="0" i="0" dirty="0" err="1">
                <a:solidFill>
                  <a:srgbClr val="222222"/>
                </a:solidFill>
                <a:effectLst/>
                <a:latin typeface="Arial" panose="020B0604020202020204" pitchFamily="34" charset="0"/>
              </a:rPr>
              <a:t>ada</a:t>
            </a:r>
            <a:r>
              <a:rPr lang="en-ID" sz="4000" b="0" i="0" dirty="0">
                <a:solidFill>
                  <a:srgbClr val="222222"/>
                </a:solidFill>
                <a:effectLst/>
                <a:latin typeface="Arial" panose="020B0604020202020204" pitchFamily="34" charset="0"/>
              </a:rPr>
              <a:t> di </a:t>
            </a:r>
            <a:r>
              <a:rPr lang="en-ID" sz="4000" b="0" i="0" dirty="0" err="1">
                <a:solidFill>
                  <a:srgbClr val="222222"/>
                </a:solidFill>
                <a:effectLst/>
                <a:latin typeface="Arial" panose="020B0604020202020204" pitchFamily="34" charset="0"/>
              </a:rPr>
              <a:t>buku</a:t>
            </a:r>
            <a:r>
              <a:rPr lang="en-ID" sz="4000" b="0" i="0" dirty="0">
                <a:solidFill>
                  <a:srgbClr val="222222"/>
                </a:solidFill>
                <a:effectLst/>
                <a:latin typeface="Arial" panose="020B0604020202020204" pitchFamily="34" charset="0"/>
              </a:rPr>
              <a:t> </a:t>
            </a:r>
            <a:r>
              <a:rPr lang="en-ID" sz="4000" b="0" i="0" dirty="0" err="1">
                <a:solidFill>
                  <a:srgbClr val="222222"/>
                </a:solidFill>
                <a:effectLst/>
                <a:latin typeface="Arial" panose="020B0604020202020204" pitchFamily="34" charset="0"/>
              </a:rPr>
              <a:t>ini</a:t>
            </a:r>
            <a:r>
              <a:rPr lang="en-ID" sz="4000" b="0" i="0" dirty="0">
                <a:solidFill>
                  <a:srgbClr val="222222"/>
                </a:solidFill>
                <a:effectLst/>
                <a:latin typeface="Arial" panose="020B0604020202020204" pitchFamily="34" charset="0"/>
              </a:rPr>
              <a:t> </a:t>
            </a:r>
            <a:r>
              <a:rPr lang="en-ID" sz="4000" b="0" i="0" dirty="0" err="1">
                <a:solidFill>
                  <a:srgbClr val="222222"/>
                </a:solidFill>
                <a:effectLst/>
                <a:latin typeface="Arial" panose="020B0604020202020204" pitchFamily="34" charset="0"/>
              </a:rPr>
              <a:t>dapat</a:t>
            </a:r>
            <a:r>
              <a:rPr lang="en-ID" sz="4000" b="0" i="0" dirty="0">
                <a:solidFill>
                  <a:srgbClr val="222222"/>
                </a:solidFill>
                <a:effectLst/>
                <a:latin typeface="Arial" panose="020B0604020202020204" pitchFamily="34" charset="0"/>
              </a:rPr>
              <a:t> </a:t>
            </a:r>
            <a:r>
              <a:rPr lang="en-ID" sz="4000" b="0" i="0" dirty="0" err="1">
                <a:solidFill>
                  <a:srgbClr val="222222"/>
                </a:solidFill>
                <a:effectLst/>
                <a:latin typeface="Arial" panose="020B0604020202020204" pitchFamily="34" charset="0"/>
              </a:rPr>
              <a:t>diterapkan</a:t>
            </a:r>
            <a:r>
              <a:rPr lang="en-ID" sz="4000" b="0" i="0" dirty="0">
                <a:solidFill>
                  <a:srgbClr val="222222"/>
                </a:solidFill>
                <a:effectLst/>
                <a:latin typeface="Arial" panose="020B0604020202020204" pitchFamily="34" charset="0"/>
              </a:rPr>
              <a:t> </a:t>
            </a:r>
            <a:r>
              <a:rPr lang="en-ID" sz="4000" b="0" i="0" dirty="0" err="1">
                <a:solidFill>
                  <a:srgbClr val="222222"/>
                </a:solidFill>
                <a:effectLst/>
                <a:latin typeface="Arial" panose="020B0604020202020204" pitchFamily="34" charset="0"/>
              </a:rPr>
              <a:t>dalam</a:t>
            </a:r>
            <a:r>
              <a:rPr lang="en-ID" sz="4000" dirty="0">
                <a:solidFill>
                  <a:srgbClr val="222222"/>
                </a:solidFill>
                <a:latin typeface="Arial" panose="020B0604020202020204" pitchFamily="34" charset="0"/>
              </a:rPr>
              <a:t>  </a:t>
            </a:r>
            <a:r>
              <a:rPr lang="en-ID" sz="4000" b="0" i="0" dirty="0" err="1">
                <a:solidFill>
                  <a:srgbClr val="222222"/>
                </a:solidFill>
                <a:effectLst/>
                <a:latin typeface="Arial" panose="020B0604020202020204" pitchFamily="34" charset="0"/>
              </a:rPr>
              <a:t>penyelenggaraan</a:t>
            </a:r>
            <a:r>
              <a:rPr lang="en-ID" sz="4000" b="0" i="0" dirty="0">
                <a:solidFill>
                  <a:srgbClr val="222222"/>
                </a:solidFill>
                <a:effectLst/>
                <a:latin typeface="Arial" panose="020B0604020202020204" pitchFamily="34" charset="0"/>
              </a:rPr>
              <a:t>   </a:t>
            </a:r>
            <a:r>
              <a:rPr lang="en-ID" sz="4000" b="0" i="0" dirty="0" err="1">
                <a:solidFill>
                  <a:srgbClr val="222222"/>
                </a:solidFill>
                <a:effectLst/>
                <a:latin typeface="Arial" panose="020B0604020202020204" pitchFamily="34" charset="0"/>
              </a:rPr>
              <a:t>pengembangan</a:t>
            </a:r>
            <a:r>
              <a:rPr lang="en-ID" sz="4000" b="0" i="0" dirty="0">
                <a:solidFill>
                  <a:srgbClr val="222222"/>
                </a:solidFill>
                <a:effectLst/>
                <a:latin typeface="Arial" panose="020B0604020202020204" pitchFamily="34" charset="0"/>
              </a:rPr>
              <a:t> dan </a:t>
            </a:r>
            <a:r>
              <a:rPr lang="en-ID" sz="4000" b="0" i="0" dirty="0" err="1">
                <a:solidFill>
                  <a:srgbClr val="222222"/>
                </a:solidFill>
                <a:effectLst/>
                <a:latin typeface="Arial" panose="020B0604020202020204" pitchFamily="34" charset="0"/>
              </a:rPr>
              <a:t>pengelolaan</a:t>
            </a:r>
            <a:r>
              <a:rPr lang="en-ID" sz="4000" b="0" i="0" dirty="0">
                <a:solidFill>
                  <a:srgbClr val="222222"/>
                </a:solidFill>
                <a:effectLst/>
                <a:latin typeface="Arial" panose="020B0604020202020204" pitchFamily="34" charset="0"/>
              </a:rPr>
              <a:t> </a:t>
            </a:r>
            <a:r>
              <a:rPr lang="en-ID" sz="4000" b="0" i="0" dirty="0" err="1">
                <a:solidFill>
                  <a:srgbClr val="222222"/>
                </a:solidFill>
                <a:effectLst/>
                <a:latin typeface="Arial" panose="020B0604020202020204" pitchFamily="34" charset="0"/>
              </a:rPr>
              <a:t>rawa</a:t>
            </a:r>
            <a:r>
              <a:rPr lang="en-ID" sz="4000" b="0" i="0" dirty="0">
                <a:solidFill>
                  <a:srgbClr val="222222"/>
                </a:solidFill>
                <a:effectLst/>
                <a:latin typeface="Arial" panose="020B0604020202020204" pitchFamily="34" charset="0"/>
              </a:rPr>
              <a:t> </a:t>
            </a:r>
            <a:r>
              <a:rPr lang="en-ID" sz="4000" b="0" i="0" dirty="0" err="1">
                <a:solidFill>
                  <a:srgbClr val="222222"/>
                </a:solidFill>
                <a:effectLst/>
                <a:latin typeface="Arial" panose="020B0604020202020204" pitchFamily="34" charset="0"/>
              </a:rPr>
              <a:t>berkelanjutan</a:t>
            </a:r>
            <a:br>
              <a:rPr lang="en-ID" sz="3600" b="0" i="0" dirty="0">
                <a:solidFill>
                  <a:srgbClr val="222222"/>
                </a:solidFill>
                <a:effectLst/>
                <a:latin typeface="Arial" panose="020B0604020202020204" pitchFamily="34" charset="0"/>
              </a:rPr>
            </a:br>
            <a:br>
              <a:rPr lang="en-ID" sz="3600" b="0" i="0" dirty="0">
                <a:solidFill>
                  <a:srgbClr val="222222"/>
                </a:solidFill>
                <a:effectLst/>
                <a:latin typeface="Arial" panose="020B0604020202020204" pitchFamily="34" charset="0"/>
              </a:rPr>
            </a:br>
            <a:endParaRPr lang="en-ID"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3552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0E6E8BD-8AF9-4E07-814F-33AE752406C8}"/>
              </a:ext>
            </a:extLst>
          </p:cNvPr>
          <p:cNvSpPr>
            <a:spLocks noGrp="1"/>
          </p:cNvSpPr>
          <p:nvPr>
            <p:ph type="subTitle" idx="1"/>
          </p:nvPr>
        </p:nvSpPr>
        <p:spPr>
          <a:xfrm>
            <a:off x="1706880" y="1661478"/>
            <a:ext cx="9144000" cy="5085010"/>
          </a:xfrm>
        </p:spPr>
        <p:txBody>
          <a:bodyPr/>
          <a:lstStyle/>
          <a:p>
            <a:pPr marL="571500" indent="-571500" algn="l">
              <a:buFont typeface="Arial" panose="020B0604020202020204" pitchFamily="34" charset="0"/>
              <a:buChar char="•"/>
            </a:pPr>
            <a:r>
              <a:rPr lang="en-ID" sz="3600" b="0" i="0" dirty="0">
                <a:solidFill>
                  <a:srgbClr val="222222"/>
                </a:solidFill>
                <a:effectLst/>
                <a:latin typeface="Arial" panose="020B0604020202020204" pitchFamily="34" charset="0"/>
              </a:rPr>
              <a:t>Harapan </a:t>
            </a:r>
            <a:r>
              <a:rPr lang="en-ID" sz="3600" b="0" i="0" dirty="0" err="1">
                <a:solidFill>
                  <a:srgbClr val="222222"/>
                </a:solidFill>
                <a:effectLst/>
                <a:latin typeface="Arial" panose="020B0604020202020204" pitchFamily="34" charset="0"/>
              </a:rPr>
              <a:t>saya</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buku</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ini</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dapat</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menjadi</a:t>
            </a:r>
            <a:r>
              <a:rPr lang="en-ID" sz="3600" b="0" i="0" dirty="0">
                <a:solidFill>
                  <a:srgbClr val="222222"/>
                </a:solidFill>
                <a:effectLst/>
                <a:latin typeface="Arial" panose="020B0604020202020204" pitchFamily="34" charset="0"/>
              </a:rPr>
              <a:t> </a:t>
            </a:r>
            <a:r>
              <a:rPr lang="en-ID" sz="3600" b="1" i="0" dirty="0">
                <a:solidFill>
                  <a:srgbClr val="222222"/>
                </a:solidFill>
                <a:effectLst/>
                <a:latin typeface="Arial" panose="020B0604020202020204" pitchFamily="34" charset="0"/>
              </a:rPr>
              <a:t>Salah </a:t>
            </a:r>
            <a:r>
              <a:rPr lang="en-ID" sz="3600" b="1" i="0" dirty="0" err="1">
                <a:solidFill>
                  <a:srgbClr val="222222"/>
                </a:solidFill>
                <a:effectLst/>
                <a:latin typeface="Arial" panose="020B0604020202020204" pitchFamily="34" charset="0"/>
              </a:rPr>
              <a:t>satu</a:t>
            </a:r>
            <a:r>
              <a:rPr lang="en-ID" sz="3600" b="1" i="0" dirty="0">
                <a:solidFill>
                  <a:srgbClr val="222222"/>
                </a:solidFill>
                <a:effectLst/>
                <a:latin typeface="Arial" panose="020B0604020202020204" pitchFamily="34" charset="0"/>
              </a:rPr>
              <a:t> </a:t>
            </a:r>
            <a:r>
              <a:rPr lang="en-ID" sz="3600" b="1" i="0" dirty="0" err="1">
                <a:solidFill>
                  <a:srgbClr val="222222"/>
                </a:solidFill>
                <a:effectLst/>
                <a:latin typeface="Arial" panose="020B0604020202020204" pitchFamily="34" charset="0"/>
              </a:rPr>
              <a:t>rujukan</a:t>
            </a:r>
            <a:r>
              <a:rPr lang="en-ID" sz="3600" b="1"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dalam</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pengambilan</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keputusan</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dalam</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tataran</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kebijakan</a:t>
            </a:r>
            <a:r>
              <a:rPr lang="en-ID" sz="3600" b="0" i="0" dirty="0">
                <a:solidFill>
                  <a:srgbClr val="222222"/>
                </a:solidFill>
                <a:effectLst/>
                <a:latin typeface="Arial" panose="020B0604020202020204" pitchFamily="34" charset="0"/>
              </a:rPr>
              <a:t> , planning, programming dan </a:t>
            </a:r>
            <a:r>
              <a:rPr lang="en-ID" sz="3600" b="0" i="0" dirty="0" err="1">
                <a:solidFill>
                  <a:srgbClr val="222222"/>
                </a:solidFill>
                <a:effectLst/>
                <a:latin typeface="Arial" panose="020B0604020202020204" pitchFamily="34" charset="0"/>
              </a:rPr>
              <a:t>eksekusi</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serta</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tahap</a:t>
            </a:r>
            <a:r>
              <a:rPr lang="en-ID" sz="3600" b="0" i="0" dirty="0">
                <a:solidFill>
                  <a:srgbClr val="222222"/>
                </a:solidFill>
                <a:effectLst/>
                <a:latin typeface="Arial" panose="020B0604020202020204" pitchFamily="34" charset="0"/>
              </a:rPr>
              <a:t> operational </a:t>
            </a:r>
            <a:r>
              <a:rPr lang="en-ID" sz="3600" b="0" i="0" dirty="0" err="1">
                <a:solidFill>
                  <a:srgbClr val="222222"/>
                </a:solidFill>
                <a:effectLst/>
                <a:latin typeface="Arial" panose="020B0604020202020204" pitchFamily="34" charset="0"/>
              </a:rPr>
              <a:t>dalam</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penyelenggaraan</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pengembangan</a:t>
            </a:r>
            <a:r>
              <a:rPr lang="en-ID" sz="3600" b="0" i="0" dirty="0">
                <a:solidFill>
                  <a:srgbClr val="222222"/>
                </a:solidFill>
                <a:effectLst/>
                <a:latin typeface="Arial" panose="020B0604020202020204" pitchFamily="34" charset="0"/>
              </a:rPr>
              <a:t> dan </a:t>
            </a:r>
            <a:r>
              <a:rPr lang="en-ID" sz="3600" b="0" i="0" dirty="0" err="1">
                <a:solidFill>
                  <a:srgbClr val="222222"/>
                </a:solidFill>
                <a:effectLst/>
                <a:latin typeface="Arial" panose="020B0604020202020204" pitchFamily="34" charset="0"/>
              </a:rPr>
              <a:t>pengelolaan</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rawa</a:t>
            </a:r>
            <a:r>
              <a:rPr lang="en-ID" sz="3600" b="0" i="0" dirty="0">
                <a:solidFill>
                  <a:srgbClr val="222222"/>
                </a:solidFill>
                <a:effectLst/>
                <a:latin typeface="Arial" panose="020B0604020202020204" pitchFamily="34" charset="0"/>
              </a:rPr>
              <a:t> </a:t>
            </a:r>
            <a:r>
              <a:rPr lang="en-ID" sz="3600" b="0" i="0" dirty="0" err="1">
                <a:solidFill>
                  <a:srgbClr val="222222"/>
                </a:solidFill>
                <a:effectLst/>
                <a:latin typeface="Arial" panose="020B0604020202020204" pitchFamily="34" charset="0"/>
              </a:rPr>
              <a:t>berkelanjutan</a:t>
            </a:r>
            <a:r>
              <a:rPr lang="en-ID" sz="3600" b="0" i="0" dirty="0">
                <a:solidFill>
                  <a:srgbClr val="222222"/>
                </a:solidFill>
                <a:effectLst/>
                <a:latin typeface="Arial" panose="020B0604020202020204" pitchFamily="34" charset="0"/>
              </a:rPr>
              <a:t> .</a:t>
            </a:r>
            <a:br>
              <a:rPr lang="en-ID" sz="3600" dirty="0"/>
            </a:br>
            <a:endParaRPr lang="en-ID" sz="3600" dirty="0"/>
          </a:p>
        </p:txBody>
      </p:sp>
    </p:spTree>
    <p:extLst>
      <p:ext uri="{BB962C8B-B14F-4D97-AF65-F5344CB8AC3E}">
        <p14:creationId xmlns:p14="http://schemas.microsoft.com/office/powerpoint/2010/main" val="361112638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129</TotalTime>
  <Words>247</Words>
  <Application>Microsoft Office PowerPoint</Application>
  <PresentationFormat>Widescreen</PresentationFormat>
  <Paragraphs>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Trebuchet MS</vt:lpstr>
      <vt:lpstr>Wingdings 3</vt:lpstr>
      <vt:lpstr>Facet</vt:lpstr>
      <vt:lpstr>Appresiasi atas terbitnya Buku  Pengembangan dan pengelolaan Rawa berkelanjutan lanjutan dari buku pembangunan Rawa berkelanjutan - memadukan Pendekatan lingkungan dan sosial ekonomi – 2015  Buku ini dapat menjawab persoalan kelangkaan  literature tentang pengembangan dan Pengelolaan  Rawa   Terbitnya buku tersebut saat ini merupakan momen  yang sangat tepat bersamaan dg program food estate di Kalteng sehingga dapat mendukung keberhasilan program food estate </vt:lpstr>
      <vt:lpstr>PowerPoint Presentation</vt:lpstr>
      <vt:lpstr>PowerPoint Presentation</vt:lpstr>
      <vt:lpstr>menguraikan tentang pendekatan zonasi mulai pendekatan zona wilayah, zona Mezo, zona Makro, zona micro serta zona operational .  pendekatan pengelolaan air di rawa berupa  pengelolaan pengaturan elevasi tinggi muka air tanah  melalui pengelolaan jaringan Tata air </vt:lpstr>
      <vt:lpstr>Buku ini menginspirasi para pelaku / stake holders pengelolaan rawa sehingga pendekatan - pendekatan yang ada di buku ini dapat diterapkan dalam  penyelenggaraan   pengembangan dan pengelolaan rawa berkelanjutan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Appresiasi atas terbitnya Buku  Pengembangan dan pengelolaan Rawa berkelanjutan  yang merupakan penyempurnaan Dari buku edisi sebelumnya yang berjudul pembangunan Rawa berkelanjutan - memadukan Pendekatan lingkungan dan sosial ekonomi edisi 2015 .   Buku ini dapat menjawab persoalan kelangkaan  literature tentang pengembangan dan Pengelolaan  Rawa .</dc:title>
  <dc:creator>mudjiadi mudjiadi</dc:creator>
  <cp:lastModifiedBy>mudjiadi mudjiadi</cp:lastModifiedBy>
  <cp:revision>7</cp:revision>
  <dcterms:created xsi:type="dcterms:W3CDTF">2021-10-03T01:24:20Z</dcterms:created>
  <dcterms:modified xsi:type="dcterms:W3CDTF">2021-10-03T03:34:19Z</dcterms:modified>
</cp:coreProperties>
</file>